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1" r:id="rId2"/>
    <p:sldId id="262" r:id="rId3"/>
    <p:sldId id="256" r:id="rId4"/>
    <p:sldId id="257" r:id="rId5"/>
    <p:sldId id="258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6" r:id="rId19"/>
    <p:sldId id="277" r:id="rId20"/>
    <p:sldId id="273" r:id="rId21"/>
    <p:sldId id="275" r:id="rId22"/>
    <p:sldId id="274" r:id="rId23"/>
  </p:sldIdLst>
  <p:sldSz cx="12192000" cy="6858000"/>
  <p:notesSz cx="6858000" cy="9144000"/>
  <p:embeddedFontLst>
    <p:embeddedFont>
      <p:font typeface="맑은 고딕" panose="020B0503020000020004" pitchFamily="34" charset="-127"/>
      <p:regular r:id="rId24"/>
      <p:bold r:id="rId25"/>
    </p:embeddedFont>
    <p:embeddedFont>
      <p:font typeface="Cordia New" panose="020B0304020202020204" pitchFamily="34" charset="-34"/>
      <p:regular r:id="rId26"/>
      <p:bold r:id="rId27"/>
      <p:italic r:id="rId28"/>
      <p:boldItalic r:id="rId29"/>
    </p:embeddedFont>
    <p:embeddedFont>
      <p:font typeface="Bebas Neue" panose="020B0606020202050201" pitchFamily="3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Open Sans Light" panose="020B0306030504020204" pitchFamily="34" charset="0"/>
      <p:regular r:id="rId35"/>
      <p:italic r:id="rId36"/>
    </p:embeddedFont>
    <p:embeddedFont>
      <p:font typeface="Raleway" panose="020B0503030101060003" pitchFamily="34" charset="0"/>
      <p:regular r:id="rId37"/>
      <p:bold r:id="rId38"/>
      <p:italic r:id="rId39"/>
      <p:boldItalic r:id="rId40"/>
    </p:embeddedFont>
    <p:embeddedFont>
      <p:font typeface="Pacifico" panose="020B0604020202020204" charset="0"/>
      <p:regular r:id="rId41"/>
    </p:embeddedFont>
    <p:embeddedFont>
      <p:font typeface="Calibri Light" panose="020F0302020204030204" pitchFamily="34" charset="0"/>
      <p:regular r:id="rId42"/>
      <p:italic r:id="rId43"/>
    </p:embeddedFont>
    <p:embeddedFont>
      <p:font typeface="Open Sans" panose="020B0606030504020204" pitchFamily="34" charset="0"/>
      <p:regular r:id="rId44"/>
      <p:bold r:id="rId45"/>
      <p:italic r:id="rId46"/>
      <p:boldItalic r:id="rId47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0375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700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1198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239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7940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255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6392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9758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0284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907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426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64B9A-3AC1-45D8-84E5-97E8C2CBC58F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61ABD-AD25-48EE-A8F3-4451F86900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098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641"/>
          <a:stretch/>
        </p:blipFill>
        <p:spPr>
          <a:xfrm>
            <a:off x="-9525" y="-19050"/>
            <a:ext cx="12201525" cy="6877050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 rot="21416940">
            <a:off x="3151229" y="2347078"/>
            <a:ext cx="5889541" cy="3154361"/>
            <a:chOff x="5035128" y="1488830"/>
            <a:chExt cx="6702210" cy="3689796"/>
          </a:xfrm>
        </p:grpSpPr>
        <p:sp>
          <p:nvSpPr>
            <p:cNvPr id="6" name="Title 1"/>
            <p:cNvSpPr txBox="1">
              <a:spLocks/>
            </p:cNvSpPr>
            <p:nvPr/>
          </p:nvSpPr>
          <p:spPr>
            <a:xfrm>
              <a:off x="5984510" y="1488830"/>
              <a:ext cx="4151614" cy="1404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s-CO"/>
              </a:defPPr>
              <a:lvl1pPr>
                <a:defRPr sz="2400" b="1">
                  <a:solidFill>
                    <a:schemeClr val="bg1">
                      <a:lumMod val="50000"/>
                    </a:schemeClr>
                  </a:solidFill>
                  <a:latin typeface="Aileron Black" panose="00000A00000000000000" pitchFamily="50" charset="0"/>
                </a:defRPr>
              </a:lvl1pPr>
              <a:lvl2pPr marL="742950" indent="-285750">
                <a:defRPr>
                  <a:latin typeface="Calibri" panose="020F0502020204030204" pitchFamily="34" charset="0"/>
                </a:defRPr>
              </a:lvl2pPr>
              <a:lvl3pPr marL="1143000" indent="-228600">
                <a:defRPr>
                  <a:latin typeface="Calibri" panose="020F0502020204030204" pitchFamily="34" charset="0"/>
                </a:defRPr>
              </a:lvl3pPr>
              <a:lvl4pPr marL="1600200" indent="-228600">
                <a:defRPr>
                  <a:latin typeface="Calibri" panose="020F0502020204030204" pitchFamily="34" charset="0"/>
                </a:defRPr>
              </a:lvl4pPr>
              <a:lvl5pPr marL="2057400" indent="-228600">
                <a:defRPr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9pPr>
            </a:lstStyle>
            <a:p>
              <a:r>
                <a:rPr lang="es-CO" altLang="es-CO" sz="7200" dirty="0" err="1" smtClean="0">
                  <a:solidFill>
                    <a:schemeClr val="bg1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Title</a:t>
              </a:r>
              <a:endParaRPr lang="es-CO" altLang="es-CO" sz="8000" dirty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endParaRP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5035128" y="2190462"/>
              <a:ext cx="6702210" cy="2988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altLang="es-CO" sz="8000" dirty="0" err="1" smtClean="0">
                  <a:solidFill>
                    <a:srgbClr val="FF0000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Presentation</a:t>
              </a:r>
              <a:endParaRPr lang="es-CO" altLang="es-CO" sz="8000" dirty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endParaRPr>
            </a:p>
            <a:p>
              <a:endParaRPr lang="es-CO" sz="8000" dirty="0"/>
            </a:p>
          </p:txBody>
        </p:sp>
      </p:grpSp>
      <p:sp>
        <p:nvSpPr>
          <p:cNvPr id="8" name="Subtitle 2"/>
          <p:cNvSpPr txBox="1">
            <a:spLocks/>
          </p:cNvSpPr>
          <p:nvPr/>
        </p:nvSpPr>
        <p:spPr>
          <a:xfrm>
            <a:off x="3720189" y="4526926"/>
            <a:ext cx="475162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CO"/>
            </a:defPPr>
            <a:lvl1pPr algn="ctr" fontAlgn="auto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defRPr>
            </a:lvl1pPr>
          </a:lstStyle>
          <a:p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Include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your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personal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presentation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if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necessary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. </a:t>
            </a:r>
          </a:p>
        </p:txBody>
      </p:sp>
      <p:sp>
        <p:nvSpPr>
          <p:cNvPr id="10" name="Forma libre 9"/>
          <p:cNvSpPr/>
          <p:nvPr/>
        </p:nvSpPr>
        <p:spPr>
          <a:xfrm>
            <a:off x="5434866" y="4200197"/>
            <a:ext cx="3156684" cy="209341"/>
          </a:xfrm>
          <a:custGeom>
            <a:avLst/>
            <a:gdLst>
              <a:gd name="connsiteX0" fmla="*/ 4494727 w 4494727"/>
              <a:gd name="connsiteY0" fmla="*/ 0 h 914400"/>
              <a:gd name="connsiteX1" fmla="*/ 0 w 4494727"/>
              <a:gd name="connsiteY1" fmla="*/ 914400 h 914400"/>
              <a:gd name="connsiteX2" fmla="*/ 4494727 w 4494727"/>
              <a:gd name="connsiteY2" fmla="*/ 901521 h 914400"/>
              <a:gd name="connsiteX3" fmla="*/ 4494727 w 4494727"/>
              <a:gd name="connsiteY3" fmla="*/ 0 h 914400"/>
              <a:gd name="connsiteX0" fmla="*/ 4069725 w 4494727"/>
              <a:gd name="connsiteY0" fmla="*/ 0 h 875763"/>
              <a:gd name="connsiteX1" fmla="*/ 0 w 4494727"/>
              <a:gd name="connsiteY1" fmla="*/ 875763 h 875763"/>
              <a:gd name="connsiteX2" fmla="*/ 4494727 w 4494727"/>
              <a:gd name="connsiteY2" fmla="*/ 862884 h 875763"/>
              <a:gd name="connsiteX3" fmla="*/ 4069725 w 4494727"/>
              <a:gd name="connsiteY3" fmla="*/ 0 h 875763"/>
              <a:gd name="connsiteX0" fmla="*/ 4069725 w 4275786"/>
              <a:gd name="connsiteY0" fmla="*/ 0 h 875763"/>
              <a:gd name="connsiteX1" fmla="*/ 0 w 4275786"/>
              <a:gd name="connsiteY1" fmla="*/ 875763 h 875763"/>
              <a:gd name="connsiteX2" fmla="*/ 4275786 w 4275786"/>
              <a:gd name="connsiteY2" fmla="*/ 837126 h 875763"/>
              <a:gd name="connsiteX3" fmla="*/ 4069725 w 4275786"/>
              <a:gd name="connsiteY3" fmla="*/ 0 h 875763"/>
              <a:gd name="connsiteX0" fmla="*/ 4069725 w 4288664"/>
              <a:gd name="connsiteY0" fmla="*/ 0 h 875763"/>
              <a:gd name="connsiteX1" fmla="*/ 0 w 4288664"/>
              <a:gd name="connsiteY1" fmla="*/ 875763 h 875763"/>
              <a:gd name="connsiteX2" fmla="*/ 4288664 w 4288664"/>
              <a:gd name="connsiteY2" fmla="*/ 875762 h 875763"/>
              <a:gd name="connsiteX3" fmla="*/ 4069725 w 4288664"/>
              <a:gd name="connsiteY3" fmla="*/ 0 h 875763"/>
              <a:gd name="connsiteX0" fmla="*/ 4069725 w 4288664"/>
              <a:gd name="connsiteY0" fmla="*/ 0 h 875763"/>
              <a:gd name="connsiteX1" fmla="*/ 0 w 4288664"/>
              <a:gd name="connsiteY1" fmla="*/ 317903 h 875763"/>
              <a:gd name="connsiteX2" fmla="*/ 4288664 w 4288664"/>
              <a:gd name="connsiteY2" fmla="*/ 875762 h 875763"/>
              <a:gd name="connsiteX3" fmla="*/ 4069725 w 4288664"/>
              <a:gd name="connsiteY3" fmla="*/ 0 h 87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8664" h="875763">
                <a:moveTo>
                  <a:pt x="4069725" y="0"/>
                </a:moveTo>
                <a:lnTo>
                  <a:pt x="0" y="317903"/>
                </a:lnTo>
                <a:lnTo>
                  <a:pt x="4288664" y="875762"/>
                </a:lnTo>
                <a:lnTo>
                  <a:pt x="4069725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Forma libre 8"/>
          <p:cNvSpPr/>
          <p:nvPr/>
        </p:nvSpPr>
        <p:spPr>
          <a:xfrm>
            <a:off x="4831878" y="4019550"/>
            <a:ext cx="3835872" cy="275688"/>
          </a:xfrm>
          <a:custGeom>
            <a:avLst/>
            <a:gdLst>
              <a:gd name="connsiteX0" fmla="*/ 4494727 w 4494727"/>
              <a:gd name="connsiteY0" fmla="*/ 0 h 914400"/>
              <a:gd name="connsiteX1" fmla="*/ 0 w 4494727"/>
              <a:gd name="connsiteY1" fmla="*/ 914400 h 914400"/>
              <a:gd name="connsiteX2" fmla="*/ 4494727 w 4494727"/>
              <a:gd name="connsiteY2" fmla="*/ 901521 h 914400"/>
              <a:gd name="connsiteX3" fmla="*/ 4494727 w 4494727"/>
              <a:gd name="connsiteY3" fmla="*/ 0 h 914400"/>
              <a:gd name="connsiteX0" fmla="*/ 4069725 w 4494727"/>
              <a:gd name="connsiteY0" fmla="*/ 0 h 875763"/>
              <a:gd name="connsiteX1" fmla="*/ 0 w 4494727"/>
              <a:gd name="connsiteY1" fmla="*/ 875763 h 875763"/>
              <a:gd name="connsiteX2" fmla="*/ 4494727 w 4494727"/>
              <a:gd name="connsiteY2" fmla="*/ 862884 h 875763"/>
              <a:gd name="connsiteX3" fmla="*/ 4069725 w 4494727"/>
              <a:gd name="connsiteY3" fmla="*/ 0 h 875763"/>
              <a:gd name="connsiteX0" fmla="*/ 4069725 w 4275786"/>
              <a:gd name="connsiteY0" fmla="*/ 0 h 875763"/>
              <a:gd name="connsiteX1" fmla="*/ 0 w 4275786"/>
              <a:gd name="connsiteY1" fmla="*/ 875763 h 875763"/>
              <a:gd name="connsiteX2" fmla="*/ 4275786 w 4275786"/>
              <a:gd name="connsiteY2" fmla="*/ 837126 h 875763"/>
              <a:gd name="connsiteX3" fmla="*/ 4069725 w 4275786"/>
              <a:gd name="connsiteY3" fmla="*/ 0 h 875763"/>
              <a:gd name="connsiteX0" fmla="*/ 4069725 w 4288664"/>
              <a:gd name="connsiteY0" fmla="*/ 0 h 875763"/>
              <a:gd name="connsiteX1" fmla="*/ 0 w 4288664"/>
              <a:gd name="connsiteY1" fmla="*/ 875763 h 875763"/>
              <a:gd name="connsiteX2" fmla="*/ 4288664 w 4288664"/>
              <a:gd name="connsiteY2" fmla="*/ 875762 h 875763"/>
              <a:gd name="connsiteX3" fmla="*/ 4069725 w 4288664"/>
              <a:gd name="connsiteY3" fmla="*/ 0 h 87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8664" h="875763">
                <a:moveTo>
                  <a:pt x="4069725" y="0"/>
                </a:moveTo>
                <a:lnTo>
                  <a:pt x="0" y="875763"/>
                </a:lnTo>
                <a:lnTo>
                  <a:pt x="4288664" y="875762"/>
                </a:lnTo>
                <a:lnTo>
                  <a:pt x="406972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672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3">
            <a:extLst>
              <a:ext uri="{FF2B5EF4-FFF2-40B4-BE49-F238E27FC236}">
                <a16:creationId xmlns:a16="http://schemas.microsoft.com/office/drawing/2014/main" xmlns="" id="{72FDD397-FB05-421B-B10A-6F77A9F8C4AF}"/>
              </a:ext>
            </a:extLst>
          </p:cNvPr>
          <p:cNvGrpSpPr/>
          <p:nvPr/>
        </p:nvGrpSpPr>
        <p:grpSpPr>
          <a:xfrm rot="21227384">
            <a:off x="5245015" y="3895516"/>
            <a:ext cx="608087" cy="1288523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3" name="자유형: 도형 104">
              <a:extLst>
                <a:ext uri="{FF2B5EF4-FFF2-40B4-BE49-F238E27FC236}">
                  <a16:creationId xmlns:a16="http://schemas.microsoft.com/office/drawing/2014/main" xmlns="" id="{3F8F34BB-6F05-4907-B338-0E5D4D1F3166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자유형: 도형 105">
              <a:extLst>
                <a:ext uri="{FF2B5EF4-FFF2-40B4-BE49-F238E27FC236}">
                  <a16:creationId xmlns:a16="http://schemas.microsoft.com/office/drawing/2014/main" xmlns="" id="{DD59D5C2-A7E2-486E-A093-B6A59E14DE7B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106">
              <a:extLst>
                <a:ext uri="{FF2B5EF4-FFF2-40B4-BE49-F238E27FC236}">
                  <a16:creationId xmlns:a16="http://schemas.microsoft.com/office/drawing/2014/main" xmlns="" id="{9F9920C3-3087-403A-B352-57F7C114722A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: 도형 107">
              <a:extLst>
                <a:ext uri="{FF2B5EF4-FFF2-40B4-BE49-F238E27FC236}">
                  <a16:creationId xmlns:a16="http://schemas.microsoft.com/office/drawing/2014/main" xmlns="" id="{72827ED6-8A0A-4B34-B285-EF1D93C0E17C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46">
            <a:extLst>
              <a:ext uri="{FF2B5EF4-FFF2-40B4-BE49-F238E27FC236}">
                <a16:creationId xmlns:a16="http://schemas.microsoft.com/office/drawing/2014/main" xmlns="" id="{3A5011DF-A658-4AE1-8421-792D63314273}"/>
              </a:ext>
            </a:extLst>
          </p:cNvPr>
          <p:cNvGrpSpPr/>
          <p:nvPr/>
        </p:nvGrpSpPr>
        <p:grpSpPr>
          <a:xfrm rot="20007842">
            <a:off x="4584631" y="3938080"/>
            <a:ext cx="761067" cy="1530882"/>
            <a:chOff x="3253539" y="3991723"/>
            <a:chExt cx="288620" cy="580558"/>
          </a:xfrm>
        </p:grpSpPr>
        <p:sp>
          <p:nvSpPr>
            <p:cNvPr id="8" name="Freeform: Shape 47">
              <a:extLst>
                <a:ext uri="{FF2B5EF4-FFF2-40B4-BE49-F238E27FC236}">
                  <a16:creationId xmlns:a16="http://schemas.microsoft.com/office/drawing/2014/main" xmlns="" id="{CEC3A36D-CF23-4EDC-95A4-0BAA55528A52}"/>
                </a:ext>
              </a:extLst>
            </p:cNvPr>
            <p:cNvSpPr/>
            <p:nvPr/>
          </p:nvSpPr>
          <p:spPr>
            <a:xfrm>
              <a:off x="3253539" y="3991723"/>
              <a:ext cx="288620" cy="580558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chemeClr val="accent3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48">
              <a:extLst>
                <a:ext uri="{FF2B5EF4-FFF2-40B4-BE49-F238E27FC236}">
                  <a16:creationId xmlns:a16="http://schemas.microsoft.com/office/drawing/2014/main" xmlns="" id="{25D2AC76-ED08-4744-B094-B6E80482ECB6}"/>
                </a:ext>
              </a:extLst>
            </p:cNvPr>
            <p:cNvSpPr/>
            <p:nvPr/>
          </p:nvSpPr>
          <p:spPr>
            <a:xfrm>
              <a:off x="3256884" y="3991723"/>
              <a:ext cx="155921" cy="155921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chemeClr val="accent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xmlns="" id="{B7C5A1F5-CA5C-40A9-AF1F-FE0C6C3358C8}"/>
              </a:ext>
            </a:extLst>
          </p:cNvPr>
          <p:cNvGrpSpPr/>
          <p:nvPr/>
        </p:nvGrpSpPr>
        <p:grpSpPr>
          <a:xfrm rot="19652038">
            <a:off x="5536755" y="2265030"/>
            <a:ext cx="1668669" cy="2905785"/>
            <a:chOff x="2755505" y="1879063"/>
            <a:chExt cx="552450" cy="962025"/>
          </a:xfrm>
          <a:solidFill>
            <a:schemeClr val="accent4"/>
          </a:solidFill>
        </p:grpSpPr>
        <p:sp>
          <p:nvSpPr>
            <p:cNvPr id="12" name="Freeform: Shape 3">
              <a:extLst>
                <a:ext uri="{FF2B5EF4-FFF2-40B4-BE49-F238E27FC236}">
                  <a16:creationId xmlns:a16="http://schemas.microsoft.com/office/drawing/2014/main" xmlns="" id="{05B2ABAA-448A-470D-A8CC-C29CC544DBC8}"/>
                </a:ext>
              </a:extLst>
            </p:cNvPr>
            <p:cNvSpPr/>
            <p:nvPr/>
          </p:nvSpPr>
          <p:spPr>
            <a:xfrm>
              <a:off x="2755505" y="1879063"/>
              <a:ext cx="552450" cy="962025"/>
            </a:xfrm>
            <a:custGeom>
              <a:avLst/>
              <a:gdLst>
                <a:gd name="connsiteX0" fmla="*/ 407432 w 552450"/>
                <a:gd name="connsiteY0" fmla="*/ 33338 h 962025"/>
                <a:gd name="connsiteX1" fmla="*/ 281702 w 552450"/>
                <a:gd name="connsiteY1" fmla="*/ 0 h 962025"/>
                <a:gd name="connsiteX2" fmla="*/ 266462 w 552450"/>
                <a:gd name="connsiteY2" fmla="*/ 0 h 962025"/>
                <a:gd name="connsiteX3" fmla="*/ 246459 w 552450"/>
                <a:gd name="connsiteY3" fmla="*/ 1905 h 962025"/>
                <a:gd name="connsiteX4" fmla="*/ 714 w 552450"/>
                <a:gd name="connsiteY4" fmla="*/ 260985 h 962025"/>
                <a:gd name="connsiteX5" fmla="*/ 714 w 552450"/>
                <a:gd name="connsiteY5" fmla="*/ 294322 h 962025"/>
                <a:gd name="connsiteX6" fmla="*/ 28337 w 552450"/>
                <a:gd name="connsiteY6" fmla="*/ 401003 h 962025"/>
                <a:gd name="connsiteX7" fmla="*/ 114062 w 552450"/>
                <a:gd name="connsiteY7" fmla="*/ 502920 h 962025"/>
                <a:gd name="connsiteX8" fmla="*/ 233124 w 552450"/>
                <a:gd name="connsiteY8" fmla="*/ 552450 h 962025"/>
                <a:gd name="connsiteX9" fmla="*/ 234077 w 552450"/>
                <a:gd name="connsiteY9" fmla="*/ 553403 h 962025"/>
                <a:gd name="connsiteX10" fmla="*/ 238839 w 552450"/>
                <a:gd name="connsiteY10" fmla="*/ 553403 h 962025"/>
                <a:gd name="connsiteX11" fmla="*/ 241697 w 552450"/>
                <a:gd name="connsiteY11" fmla="*/ 556260 h 962025"/>
                <a:gd name="connsiteX12" fmla="*/ 237887 w 552450"/>
                <a:gd name="connsiteY12" fmla="*/ 581025 h 962025"/>
                <a:gd name="connsiteX13" fmla="*/ 233124 w 552450"/>
                <a:gd name="connsiteY13" fmla="*/ 622935 h 962025"/>
                <a:gd name="connsiteX14" fmla="*/ 255032 w 552450"/>
                <a:gd name="connsiteY14" fmla="*/ 700087 h 962025"/>
                <a:gd name="connsiteX15" fmla="*/ 241697 w 552450"/>
                <a:gd name="connsiteY15" fmla="*/ 794385 h 962025"/>
                <a:gd name="connsiteX16" fmla="*/ 242649 w 552450"/>
                <a:gd name="connsiteY16" fmla="*/ 933450 h 962025"/>
                <a:gd name="connsiteX17" fmla="*/ 257889 w 552450"/>
                <a:gd name="connsiteY17" fmla="*/ 962025 h 962025"/>
                <a:gd name="connsiteX18" fmla="*/ 279797 w 552450"/>
                <a:gd name="connsiteY18" fmla="*/ 967740 h 962025"/>
                <a:gd name="connsiteX19" fmla="*/ 301704 w 552450"/>
                <a:gd name="connsiteY19" fmla="*/ 962025 h 962025"/>
                <a:gd name="connsiteX20" fmla="*/ 316944 w 552450"/>
                <a:gd name="connsiteY20" fmla="*/ 933450 h 962025"/>
                <a:gd name="connsiteX21" fmla="*/ 317897 w 552450"/>
                <a:gd name="connsiteY21" fmla="*/ 794385 h 962025"/>
                <a:gd name="connsiteX22" fmla="*/ 304562 w 552450"/>
                <a:gd name="connsiteY22" fmla="*/ 700087 h 962025"/>
                <a:gd name="connsiteX23" fmla="*/ 326469 w 552450"/>
                <a:gd name="connsiteY23" fmla="*/ 622935 h 962025"/>
                <a:gd name="connsiteX24" fmla="*/ 321707 w 552450"/>
                <a:gd name="connsiteY24" fmla="*/ 581025 h 962025"/>
                <a:gd name="connsiteX25" fmla="*/ 317897 w 552450"/>
                <a:gd name="connsiteY25" fmla="*/ 556260 h 962025"/>
                <a:gd name="connsiteX26" fmla="*/ 320754 w 552450"/>
                <a:gd name="connsiteY26" fmla="*/ 553403 h 962025"/>
                <a:gd name="connsiteX27" fmla="*/ 322659 w 552450"/>
                <a:gd name="connsiteY27" fmla="*/ 553403 h 962025"/>
                <a:gd name="connsiteX28" fmla="*/ 333137 w 552450"/>
                <a:gd name="connsiteY28" fmla="*/ 550545 h 962025"/>
                <a:gd name="connsiteX29" fmla="*/ 556022 w 552450"/>
                <a:gd name="connsiteY29" fmla="*/ 316230 h 962025"/>
                <a:gd name="connsiteX30" fmla="*/ 407432 w 552450"/>
                <a:gd name="connsiteY30" fmla="*/ 33338 h 962025"/>
                <a:gd name="connsiteX31" fmla="*/ 277892 w 552450"/>
                <a:gd name="connsiteY31" fmla="*/ 939165 h 962025"/>
                <a:gd name="connsiteX32" fmla="*/ 263604 w 552450"/>
                <a:gd name="connsiteY32" fmla="*/ 924878 h 962025"/>
                <a:gd name="connsiteX33" fmla="*/ 277892 w 552450"/>
                <a:gd name="connsiteY33" fmla="*/ 910590 h 962025"/>
                <a:gd name="connsiteX34" fmla="*/ 292179 w 552450"/>
                <a:gd name="connsiteY34" fmla="*/ 924878 h 962025"/>
                <a:gd name="connsiteX35" fmla="*/ 277892 w 552450"/>
                <a:gd name="connsiteY35" fmla="*/ 939165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52450" h="962025">
                  <a:moveTo>
                    <a:pt x="407432" y="33338"/>
                  </a:moveTo>
                  <a:cubicBezTo>
                    <a:pt x="368379" y="12382"/>
                    <a:pt x="325517" y="2857"/>
                    <a:pt x="281702" y="0"/>
                  </a:cubicBezTo>
                  <a:cubicBezTo>
                    <a:pt x="276939" y="0"/>
                    <a:pt x="271224" y="0"/>
                    <a:pt x="266462" y="0"/>
                  </a:cubicBezTo>
                  <a:cubicBezTo>
                    <a:pt x="259794" y="2857"/>
                    <a:pt x="253127" y="0"/>
                    <a:pt x="246459" y="1905"/>
                  </a:cubicBezTo>
                  <a:cubicBezTo>
                    <a:pt x="110252" y="18097"/>
                    <a:pt x="9287" y="124778"/>
                    <a:pt x="714" y="260985"/>
                  </a:cubicBezTo>
                  <a:cubicBezTo>
                    <a:pt x="-238" y="271462"/>
                    <a:pt x="-238" y="282893"/>
                    <a:pt x="714" y="294322"/>
                  </a:cubicBezTo>
                  <a:cubicBezTo>
                    <a:pt x="714" y="332422"/>
                    <a:pt x="12144" y="367665"/>
                    <a:pt x="28337" y="401003"/>
                  </a:cubicBezTo>
                  <a:cubicBezTo>
                    <a:pt x="47387" y="441960"/>
                    <a:pt x="77867" y="475297"/>
                    <a:pt x="114062" y="502920"/>
                  </a:cubicBezTo>
                  <a:cubicBezTo>
                    <a:pt x="149304" y="529590"/>
                    <a:pt x="189309" y="544830"/>
                    <a:pt x="233124" y="552450"/>
                  </a:cubicBezTo>
                  <a:cubicBezTo>
                    <a:pt x="233124" y="552450"/>
                    <a:pt x="234077" y="553403"/>
                    <a:pt x="234077" y="553403"/>
                  </a:cubicBezTo>
                  <a:lnTo>
                    <a:pt x="238839" y="553403"/>
                  </a:lnTo>
                  <a:cubicBezTo>
                    <a:pt x="239792" y="554355"/>
                    <a:pt x="240744" y="555308"/>
                    <a:pt x="241697" y="556260"/>
                  </a:cubicBezTo>
                  <a:cubicBezTo>
                    <a:pt x="240744" y="566737"/>
                    <a:pt x="247412" y="575310"/>
                    <a:pt x="237887" y="581025"/>
                  </a:cubicBezTo>
                  <a:cubicBezTo>
                    <a:pt x="223599" y="590550"/>
                    <a:pt x="229314" y="612458"/>
                    <a:pt x="233124" y="622935"/>
                  </a:cubicBezTo>
                  <a:cubicBezTo>
                    <a:pt x="245507" y="652462"/>
                    <a:pt x="255984" y="666750"/>
                    <a:pt x="255032" y="700087"/>
                  </a:cubicBezTo>
                  <a:cubicBezTo>
                    <a:pt x="254079" y="721995"/>
                    <a:pt x="240744" y="772478"/>
                    <a:pt x="241697" y="794385"/>
                  </a:cubicBezTo>
                  <a:cubicBezTo>
                    <a:pt x="241697" y="841058"/>
                    <a:pt x="242649" y="886778"/>
                    <a:pt x="242649" y="933450"/>
                  </a:cubicBezTo>
                  <a:cubicBezTo>
                    <a:pt x="242649" y="945833"/>
                    <a:pt x="246459" y="956310"/>
                    <a:pt x="257889" y="962025"/>
                  </a:cubicBezTo>
                  <a:cubicBezTo>
                    <a:pt x="265509" y="965835"/>
                    <a:pt x="273129" y="967740"/>
                    <a:pt x="279797" y="967740"/>
                  </a:cubicBezTo>
                  <a:cubicBezTo>
                    <a:pt x="286464" y="967740"/>
                    <a:pt x="294084" y="965835"/>
                    <a:pt x="301704" y="962025"/>
                  </a:cubicBezTo>
                  <a:cubicBezTo>
                    <a:pt x="313134" y="956310"/>
                    <a:pt x="316944" y="945833"/>
                    <a:pt x="316944" y="933450"/>
                  </a:cubicBezTo>
                  <a:cubicBezTo>
                    <a:pt x="316944" y="886778"/>
                    <a:pt x="316944" y="841058"/>
                    <a:pt x="317897" y="794385"/>
                  </a:cubicBezTo>
                  <a:cubicBezTo>
                    <a:pt x="317897" y="772478"/>
                    <a:pt x="305514" y="721995"/>
                    <a:pt x="304562" y="700087"/>
                  </a:cubicBezTo>
                  <a:cubicBezTo>
                    <a:pt x="303609" y="666750"/>
                    <a:pt x="314087" y="653415"/>
                    <a:pt x="326469" y="622935"/>
                  </a:cubicBezTo>
                  <a:cubicBezTo>
                    <a:pt x="331232" y="612458"/>
                    <a:pt x="335994" y="590550"/>
                    <a:pt x="321707" y="581025"/>
                  </a:cubicBezTo>
                  <a:cubicBezTo>
                    <a:pt x="312182" y="574358"/>
                    <a:pt x="318849" y="565785"/>
                    <a:pt x="317897" y="556260"/>
                  </a:cubicBezTo>
                  <a:cubicBezTo>
                    <a:pt x="318849" y="555308"/>
                    <a:pt x="319802" y="554355"/>
                    <a:pt x="320754" y="553403"/>
                  </a:cubicBezTo>
                  <a:lnTo>
                    <a:pt x="322659" y="553403"/>
                  </a:lnTo>
                  <a:cubicBezTo>
                    <a:pt x="325517" y="551498"/>
                    <a:pt x="328374" y="550545"/>
                    <a:pt x="333137" y="550545"/>
                  </a:cubicBezTo>
                  <a:cubicBezTo>
                    <a:pt x="451247" y="527685"/>
                    <a:pt x="537924" y="435293"/>
                    <a:pt x="556022" y="316230"/>
                  </a:cubicBezTo>
                  <a:cubicBezTo>
                    <a:pt x="569357" y="202883"/>
                    <a:pt x="511254" y="89535"/>
                    <a:pt x="407432" y="33338"/>
                  </a:cubicBezTo>
                  <a:close/>
                  <a:moveTo>
                    <a:pt x="277892" y="939165"/>
                  </a:moveTo>
                  <a:cubicBezTo>
                    <a:pt x="269319" y="939165"/>
                    <a:pt x="263604" y="932498"/>
                    <a:pt x="263604" y="924878"/>
                  </a:cubicBezTo>
                  <a:cubicBezTo>
                    <a:pt x="263604" y="916305"/>
                    <a:pt x="270272" y="910590"/>
                    <a:pt x="277892" y="910590"/>
                  </a:cubicBezTo>
                  <a:cubicBezTo>
                    <a:pt x="286464" y="910590"/>
                    <a:pt x="292179" y="917258"/>
                    <a:pt x="292179" y="924878"/>
                  </a:cubicBezTo>
                  <a:cubicBezTo>
                    <a:pt x="292179" y="932498"/>
                    <a:pt x="285512" y="939165"/>
                    <a:pt x="277892" y="9391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4">
              <a:extLst>
                <a:ext uri="{FF2B5EF4-FFF2-40B4-BE49-F238E27FC236}">
                  <a16:creationId xmlns:a16="http://schemas.microsoft.com/office/drawing/2014/main" xmlns="" id="{3C606A2B-0655-45A8-9E66-AF71422961D8}"/>
                </a:ext>
              </a:extLst>
            </p:cNvPr>
            <p:cNvSpPr/>
            <p:nvPr/>
          </p:nvSpPr>
          <p:spPr>
            <a:xfrm>
              <a:off x="2801939" y="1928593"/>
              <a:ext cx="457200" cy="457200"/>
            </a:xfrm>
            <a:custGeom>
              <a:avLst/>
              <a:gdLst>
                <a:gd name="connsiteX0" fmla="*/ 230505 w 457200"/>
                <a:gd name="connsiteY0" fmla="*/ 0 h 457200"/>
                <a:gd name="connsiteX1" fmla="*/ 0 w 457200"/>
                <a:gd name="connsiteY1" fmla="*/ 225742 h 457200"/>
                <a:gd name="connsiteX2" fmla="*/ 229552 w 457200"/>
                <a:gd name="connsiteY2" fmla="*/ 459105 h 457200"/>
                <a:gd name="connsiteX3" fmla="*/ 459105 w 457200"/>
                <a:gd name="connsiteY3" fmla="*/ 229552 h 457200"/>
                <a:gd name="connsiteX4" fmla="*/ 230505 w 457200"/>
                <a:gd name="connsiteY4" fmla="*/ 0 h 457200"/>
                <a:gd name="connsiteX5" fmla="*/ 230505 w 457200"/>
                <a:gd name="connsiteY5" fmla="*/ 442913 h 457200"/>
                <a:gd name="connsiteX6" fmla="*/ 16192 w 457200"/>
                <a:gd name="connsiteY6" fmla="*/ 225742 h 457200"/>
                <a:gd name="connsiteX7" fmla="*/ 230505 w 457200"/>
                <a:gd name="connsiteY7" fmla="*/ 16192 h 457200"/>
                <a:gd name="connsiteX8" fmla="*/ 443865 w 457200"/>
                <a:gd name="connsiteY8" fmla="*/ 229552 h 457200"/>
                <a:gd name="connsiteX9" fmla="*/ 230505 w 457200"/>
                <a:gd name="connsiteY9" fmla="*/ 442913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30505" y="0"/>
                  </a:moveTo>
                  <a:cubicBezTo>
                    <a:pt x="103822" y="0"/>
                    <a:pt x="0" y="100965"/>
                    <a:pt x="0" y="225742"/>
                  </a:cubicBezTo>
                  <a:cubicBezTo>
                    <a:pt x="0" y="356235"/>
                    <a:pt x="100965" y="459105"/>
                    <a:pt x="229552" y="459105"/>
                  </a:cubicBezTo>
                  <a:cubicBezTo>
                    <a:pt x="356235" y="459105"/>
                    <a:pt x="459105" y="356235"/>
                    <a:pt x="459105" y="229552"/>
                  </a:cubicBezTo>
                  <a:cubicBezTo>
                    <a:pt x="459105" y="102870"/>
                    <a:pt x="357188" y="0"/>
                    <a:pt x="230505" y="0"/>
                  </a:cubicBezTo>
                  <a:close/>
                  <a:moveTo>
                    <a:pt x="230505" y="442913"/>
                  </a:moveTo>
                  <a:cubicBezTo>
                    <a:pt x="110490" y="442913"/>
                    <a:pt x="16192" y="346710"/>
                    <a:pt x="16192" y="225742"/>
                  </a:cubicBezTo>
                  <a:cubicBezTo>
                    <a:pt x="16192" y="110490"/>
                    <a:pt x="113347" y="15240"/>
                    <a:pt x="230505" y="16192"/>
                  </a:cubicBezTo>
                  <a:cubicBezTo>
                    <a:pt x="347663" y="16192"/>
                    <a:pt x="442913" y="111442"/>
                    <a:pt x="443865" y="229552"/>
                  </a:cubicBezTo>
                  <a:cubicBezTo>
                    <a:pt x="444817" y="345757"/>
                    <a:pt x="347663" y="442913"/>
                    <a:pt x="230505" y="44291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7">
            <a:extLst>
              <a:ext uri="{FF2B5EF4-FFF2-40B4-BE49-F238E27FC236}">
                <a16:creationId xmlns:a16="http://schemas.microsoft.com/office/drawing/2014/main" xmlns="" id="{7742FB30-3E3B-4189-8B3A-BFFCAA2027B3}"/>
              </a:ext>
            </a:extLst>
          </p:cNvPr>
          <p:cNvGrpSpPr/>
          <p:nvPr/>
        </p:nvGrpSpPr>
        <p:grpSpPr>
          <a:xfrm>
            <a:off x="5800329" y="2945615"/>
            <a:ext cx="700565" cy="635820"/>
            <a:chOff x="6587475" y="3356075"/>
            <a:chExt cx="700565" cy="635820"/>
          </a:xfrm>
        </p:grpSpPr>
        <p:sp>
          <p:nvSpPr>
            <p:cNvPr id="15" name="Oval 5">
              <a:extLst>
                <a:ext uri="{FF2B5EF4-FFF2-40B4-BE49-F238E27FC236}">
                  <a16:creationId xmlns:a16="http://schemas.microsoft.com/office/drawing/2014/main" xmlns="" id="{CD867C7D-F13E-4D33-A2B4-B046B8C7A520}"/>
                </a:ext>
              </a:extLst>
            </p:cNvPr>
            <p:cNvSpPr/>
            <p:nvPr/>
          </p:nvSpPr>
          <p:spPr>
            <a:xfrm>
              <a:off x="6587475" y="3356075"/>
              <a:ext cx="700565" cy="635820"/>
            </a:xfrm>
            <a:custGeom>
              <a:avLst/>
              <a:gdLst>
                <a:gd name="connsiteX0" fmla="*/ 0 w 1412340"/>
                <a:gd name="connsiteY0" fmla="*/ 706170 h 1412340"/>
                <a:gd name="connsiteX1" fmla="*/ 706170 w 1412340"/>
                <a:gd name="connsiteY1" fmla="*/ 0 h 1412340"/>
                <a:gd name="connsiteX2" fmla="*/ 1412340 w 1412340"/>
                <a:gd name="connsiteY2" fmla="*/ 706170 h 1412340"/>
                <a:gd name="connsiteX3" fmla="*/ 706170 w 1412340"/>
                <a:gd name="connsiteY3" fmla="*/ 1412340 h 1412340"/>
                <a:gd name="connsiteX4" fmla="*/ 0 w 1412340"/>
                <a:gd name="connsiteY4" fmla="*/ 706170 h 1412340"/>
                <a:gd name="connsiteX0" fmla="*/ 0 w 1440106"/>
                <a:gd name="connsiteY0" fmla="*/ 723095 h 1429265"/>
                <a:gd name="connsiteX1" fmla="*/ 706170 w 1440106"/>
                <a:gd name="connsiteY1" fmla="*/ 16925 h 1429265"/>
                <a:gd name="connsiteX2" fmla="*/ 1240325 w 1440106"/>
                <a:gd name="connsiteY2" fmla="*/ 261368 h 1429265"/>
                <a:gd name="connsiteX3" fmla="*/ 1412340 w 1440106"/>
                <a:gd name="connsiteY3" fmla="*/ 723095 h 1429265"/>
                <a:gd name="connsiteX4" fmla="*/ 706170 w 1440106"/>
                <a:gd name="connsiteY4" fmla="*/ 1429265 h 1429265"/>
                <a:gd name="connsiteX5" fmla="*/ 0 w 1440106"/>
                <a:gd name="connsiteY5" fmla="*/ 723095 h 1429265"/>
                <a:gd name="connsiteX0" fmla="*/ 23086 w 1463192"/>
                <a:gd name="connsiteY0" fmla="*/ 723095 h 1450970"/>
                <a:gd name="connsiteX1" fmla="*/ 729256 w 1463192"/>
                <a:gd name="connsiteY1" fmla="*/ 16925 h 1450970"/>
                <a:gd name="connsiteX2" fmla="*/ 1263411 w 1463192"/>
                <a:gd name="connsiteY2" fmla="*/ 261368 h 1450970"/>
                <a:gd name="connsiteX3" fmla="*/ 1435426 w 1463192"/>
                <a:gd name="connsiteY3" fmla="*/ 723095 h 1450970"/>
                <a:gd name="connsiteX4" fmla="*/ 729256 w 1463192"/>
                <a:gd name="connsiteY4" fmla="*/ 1429265 h 1450970"/>
                <a:gd name="connsiteX5" fmla="*/ 222263 w 1463192"/>
                <a:gd name="connsiteY5" fmla="*/ 1221036 h 1450970"/>
                <a:gd name="connsiteX6" fmla="*/ 23086 w 1463192"/>
                <a:gd name="connsiteY6" fmla="*/ 723095 h 1450970"/>
                <a:gd name="connsiteX0" fmla="*/ 23086 w 1438966"/>
                <a:gd name="connsiteY0" fmla="*/ 723095 h 1431250"/>
                <a:gd name="connsiteX1" fmla="*/ 729256 w 1438966"/>
                <a:gd name="connsiteY1" fmla="*/ 16925 h 1431250"/>
                <a:gd name="connsiteX2" fmla="*/ 1263411 w 1438966"/>
                <a:gd name="connsiteY2" fmla="*/ 261368 h 1431250"/>
                <a:gd name="connsiteX3" fmla="*/ 1435426 w 1438966"/>
                <a:gd name="connsiteY3" fmla="*/ 723095 h 1431250"/>
                <a:gd name="connsiteX4" fmla="*/ 1136663 w 1438966"/>
                <a:gd name="connsiteY4" fmla="*/ 1112394 h 1431250"/>
                <a:gd name="connsiteX5" fmla="*/ 729256 w 1438966"/>
                <a:gd name="connsiteY5" fmla="*/ 1429265 h 1431250"/>
                <a:gd name="connsiteX6" fmla="*/ 222263 w 1438966"/>
                <a:gd name="connsiteY6" fmla="*/ 1221036 h 1431250"/>
                <a:gd name="connsiteX7" fmla="*/ 23086 w 1438966"/>
                <a:gd name="connsiteY7" fmla="*/ 723095 h 1431250"/>
                <a:gd name="connsiteX0" fmla="*/ 23086 w 1438966"/>
                <a:gd name="connsiteY0" fmla="*/ 723095 h 1432175"/>
                <a:gd name="connsiteX1" fmla="*/ 729256 w 1438966"/>
                <a:gd name="connsiteY1" fmla="*/ 16925 h 1432175"/>
                <a:gd name="connsiteX2" fmla="*/ 1263411 w 1438966"/>
                <a:gd name="connsiteY2" fmla="*/ 261368 h 1432175"/>
                <a:gd name="connsiteX3" fmla="*/ 1435426 w 1438966"/>
                <a:gd name="connsiteY3" fmla="*/ 723095 h 1432175"/>
                <a:gd name="connsiteX4" fmla="*/ 1109503 w 1438966"/>
                <a:gd name="connsiteY4" fmla="*/ 1085233 h 1432175"/>
                <a:gd name="connsiteX5" fmla="*/ 729256 w 1438966"/>
                <a:gd name="connsiteY5" fmla="*/ 1429265 h 1432175"/>
                <a:gd name="connsiteX6" fmla="*/ 222263 w 1438966"/>
                <a:gd name="connsiteY6" fmla="*/ 1221036 h 1432175"/>
                <a:gd name="connsiteX7" fmla="*/ 23086 w 1438966"/>
                <a:gd name="connsiteY7" fmla="*/ 723095 h 1432175"/>
                <a:gd name="connsiteX0" fmla="*/ 23086 w 1492024"/>
                <a:gd name="connsiteY0" fmla="*/ 723095 h 1432175"/>
                <a:gd name="connsiteX1" fmla="*/ 729256 w 1492024"/>
                <a:gd name="connsiteY1" fmla="*/ 16925 h 1432175"/>
                <a:gd name="connsiteX2" fmla="*/ 1263411 w 1492024"/>
                <a:gd name="connsiteY2" fmla="*/ 261368 h 1432175"/>
                <a:gd name="connsiteX3" fmla="*/ 1489747 w 1492024"/>
                <a:gd name="connsiteY3" fmla="*/ 723095 h 1432175"/>
                <a:gd name="connsiteX4" fmla="*/ 1109503 w 1492024"/>
                <a:gd name="connsiteY4" fmla="*/ 1085233 h 1432175"/>
                <a:gd name="connsiteX5" fmla="*/ 729256 w 1492024"/>
                <a:gd name="connsiteY5" fmla="*/ 1429265 h 1432175"/>
                <a:gd name="connsiteX6" fmla="*/ 222263 w 1492024"/>
                <a:gd name="connsiteY6" fmla="*/ 1221036 h 1432175"/>
                <a:gd name="connsiteX7" fmla="*/ 23086 w 1492024"/>
                <a:gd name="connsiteY7" fmla="*/ 723095 h 1432175"/>
                <a:gd name="connsiteX0" fmla="*/ 23086 w 1491219"/>
                <a:gd name="connsiteY0" fmla="*/ 719305 h 1428385"/>
                <a:gd name="connsiteX1" fmla="*/ 729256 w 1491219"/>
                <a:gd name="connsiteY1" fmla="*/ 13135 h 1428385"/>
                <a:gd name="connsiteX2" fmla="*/ 1181929 w 1491219"/>
                <a:gd name="connsiteY2" fmla="*/ 293792 h 1428385"/>
                <a:gd name="connsiteX3" fmla="*/ 1489747 w 1491219"/>
                <a:gd name="connsiteY3" fmla="*/ 719305 h 1428385"/>
                <a:gd name="connsiteX4" fmla="*/ 1109503 w 1491219"/>
                <a:gd name="connsiteY4" fmla="*/ 1081443 h 1428385"/>
                <a:gd name="connsiteX5" fmla="*/ 729256 w 1491219"/>
                <a:gd name="connsiteY5" fmla="*/ 1425475 h 1428385"/>
                <a:gd name="connsiteX6" fmla="*/ 222263 w 1491219"/>
                <a:gd name="connsiteY6" fmla="*/ 1217246 h 1428385"/>
                <a:gd name="connsiteX7" fmla="*/ 23086 w 1491219"/>
                <a:gd name="connsiteY7" fmla="*/ 719305 h 1428385"/>
                <a:gd name="connsiteX0" fmla="*/ 23086 w 1491662"/>
                <a:gd name="connsiteY0" fmla="*/ 719305 h 1428385"/>
                <a:gd name="connsiteX1" fmla="*/ 729256 w 1491662"/>
                <a:gd name="connsiteY1" fmla="*/ 13135 h 1428385"/>
                <a:gd name="connsiteX2" fmla="*/ 1181929 w 1491662"/>
                <a:gd name="connsiteY2" fmla="*/ 293792 h 1428385"/>
                <a:gd name="connsiteX3" fmla="*/ 1489747 w 1491662"/>
                <a:gd name="connsiteY3" fmla="*/ 719305 h 1428385"/>
                <a:gd name="connsiteX4" fmla="*/ 1109503 w 1491662"/>
                <a:gd name="connsiteY4" fmla="*/ 1081443 h 1428385"/>
                <a:gd name="connsiteX5" fmla="*/ 729256 w 1491662"/>
                <a:gd name="connsiteY5" fmla="*/ 1425475 h 1428385"/>
                <a:gd name="connsiteX6" fmla="*/ 222263 w 1491662"/>
                <a:gd name="connsiteY6" fmla="*/ 1217246 h 1428385"/>
                <a:gd name="connsiteX7" fmla="*/ 23086 w 1491662"/>
                <a:gd name="connsiteY7" fmla="*/ 719305 h 1428385"/>
                <a:gd name="connsiteX0" fmla="*/ 23086 w 1491662"/>
                <a:gd name="connsiteY0" fmla="*/ 715831 h 1424911"/>
                <a:gd name="connsiteX1" fmla="*/ 729256 w 1491662"/>
                <a:gd name="connsiteY1" fmla="*/ 9661 h 1424911"/>
                <a:gd name="connsiteX2" fmla="*/ 1181929 w 1491662"/>
                <a:gd name="connsiteY2" fmla="*/ 290318 h 1424911"/>
                <a:gd name="connsiteX3" fmla="*/ 1489747 w 1491662"/>
                <a:gd name="connsiteY3" fmla="*/ 715831 h 1424911"/>
                <a:gd name="connsiteX4" fmla="*/ 1109503 w 1491662"/>
                <a:gd name="connsiteY4" fmla="*/ 1077969 h 1424911"/>
                <a:gd name="connsiteX5" fmla="*/ 729256 w 1491662"/>
                <a:gd name="connsiteY5" fmla="*/ 1422001 h 1424911"/>
                <a:gd name="connsiteX6" fmla="*/ 222263 w 1491662"/>
                <a:gd name="connsiteY6" fmla="*/ 1213772 h 1424911"/>
                <a:gd name="connsiteX7" fmla="*/ 23086 w 1491662"/>
                <a:gd name="connsiteY7" fmla="*/ 715831 h 1424911"/>
                <a:gd name="connsiteX0" fmla="*/ 11335 w 1479911"/>
                <a:gd name="connsiteY0" fmla="*/ 602287 h 1311367"/>
                <a:gd name="connsiteX1" fmla="*/ 518329 w 1479911"/>
                <a:gd name="connsiteY1" fmla="*/ 13812 h 1311367"/>
                <a:gd name="connsiteX2" fmla="*/ 1170178 w 1479911"/>
                <a:gd name="connsiteY2" fmla="*/ 176774 h 1311367"/>
                <a:gd name="connsiteX3" fmla="*/ 1477996 w 1479911"/>
                <a:gd name="connsiteY3" fmla="*/ 602287 h 1311367"/>
                <a:gd name="connsiteX4" fmla="*/ 1097752 w 1479911"/>
                <a:gd name="connsiteY4" fmla="*/ 964425 h 1311367"/>
                <a:gd name="connsiteX5" fmla="*/ 717505 w 1479911"/>
                <a:gd name="connsiteY5" fmla="*/ 1308457 h 1311367"/>
                <a:gd name="connsiteX6" fmla="*/ 210512 w 1479911"/>
                <a:gd name="connsiteY6" fmla="*/ 1100228 h 1311367"/>
                <a:gd name="connsiteX7" fmla="*/ 11335 w 1479911"/>
                <a:gd name="connsiteY7" fmla="*/ 602287 h 1311367"/>
                <a:gd name="connsiteX0" fmla="*/ 17558 w 1486134"/>
                <a:gd name="connsiteY0" fmla="*/ 645596 h 1354676"/>
                <a:gd name="connsiteX1" fmla="*/ 633193 w 1486134"/>
                <a:gd name="connsiteY1" fmla="*/ 11853 h 1354676"/>
                <a:gd name="connsiteX2" fmla="*/ 1176401 w 1486134"/>
                <a:gd name="connsiteY2" fmla="*/ 220083 h 1354676"/>
                <a:gd name="connsiteX3" fmla="*/ 1484219 w 1486134"/>
                <a:gd name="connsiteY3" fmla="*/ 645596 h 1354676"/>
                <a:gd name="connsiteX4" fmla="*/ 1103975 w 1486134"/>
                <a:gd name="connsiteY4" fmla="*/ 1007734 h 1354676"/>
                <a:gd name="connsiteX5" fmla="*/ 723728 w 1486134"/>
                <a:gd name="connsiteY5" fmla="*/ 1351766 h 1354676"/>
                <a:gd name="connsiteX6" fmla="*/ 216735 w 1486134"/>
                <a:gd name="connsiteY6" fmla="*/ 1143537 h 1354676"/>
                <a:gd name="connsiteX7" fmla="*/ 17558 w 1486134"/>
                <a:gd name="connsiteY7" fmla="*/ 645596 h 1354676"/>
                <a:gd name="connsiteX0" fmla="*/ 17558 w 1486134"/>
                <a:gd name="connsiteY0" fmla="*/ 659413 h 1368493"/>
                <a:gd name="connsiteX1" fmla="*/ 633193 w 1486134"/>
                <a:gd name="connsiteY1" fmla="*/ 25670 h 1368493"/>
                <a:gd name="connsiteX2" fmla="*/ 1176401 w 1486134"/>
                <a:gd name="connsiteY2" fmla="*/ 233900 h 1368493"/>
                <a:gd name="connsiteX3" fmla="*/ 1484219 w 1486134"/>
                <a:gd name="connsiteY3" fmla="*/ 659413 h 1368493"/>
                <a:gd name="connsiteX4" fmla="*/ 1103975 w 1486134"/>
                <a:gd name="connsiteY4" fmla="*/ 1021551 h 1368493"/>
                <a:gd name="connsiteX5" fmla="*/ 723728 w 1486134"/>
                <a:gd name="connsiteY5" fmla="*/ 1365583 h 1368493"/>
                <a:gd name="connsiteX6" fmla="*/ 216735 w 1486134"/>
                <a:gd name="connsiteY6" fmla="*/ 1157354 h 1368493"/>
                <a:gd name="connsiteX7" fmla="*/ 17558 w 1486134"/>
                <a:gd name="connsiteY7" fmla="*/ 659413 h 1368493"/>
                <a:gd name="connsiteX0" fmla="*/ 11272 w 1479848"/>
                <a:gd name="connsiteY0" fmla="*/ 659413 h 1366902"/>
                <a:gd name="connsiteX1" fmla="*/ 626907 w 1479848"/>
                <a:gd name="connsiteY1" fmla="*/ 25670 h 1366902"/>
                <a:gd name="connsiteX2" fmla="*/ 1170115 w 1479848"/>
                <a:gd name="connsiteY2" fmla="*/ 233900 h 1366902"/>
                <a:gd name="connsiteX3" fmla="*/ 1477933 w 1479848"/>
                <a:gd name="connsiteY3" fmla="*/ 659413 h 1366902"/>
                <a:gd name="connsiteX4" fmla="*/ 1097689 w 1479848"/>
                <a:gd name="connsiteY4" fmla="*/ 1021551 h 1366902"/>
                <a:gd name="connsiteX5" fmla="*/ 717442 w 1479848"/>
                <a:gd name="connsiteY5" fmla="*/ 1365583 h 1366902"/>
                <a:gd name="connsiteX6" fmla="*/ 264770 w 1479848"/>
                <a:gd name="connsiteY6" fmla="*/ 1121140 h 1366902"/>
                <a:gd name="connsiteX7" fmla="*/ 11272 w 1479848"/>
                <a:gd name="connsiteY7" fmla="*/ 659413 h 1366902"/>
                <a:gd name="connsiteX0" fmla="*/ 18522 w 1387510"/>
                <a:gd name="connsiteY0" fmla="*/ 429299 h 1345017"/>
                <a:gd name="connsiteX1" fmla="*/ 534569 w 1387510"/>
                <a:gd name="connsiteY1" fmla="*/ 3785 h 1345017"/>
                <a:gd name="connsiteX2" fmla="*/ 1077777 w 1387510"/>
                <a:gd name="connsiteY2" fmla="*/ 212015 h 1345017"/>
                <a:gd name="connsiteX3" fmla="*/ 1385595 w 1387510"/>
                <a:gd name="connsiteY3" fmla="*/ 637528 h 1345017"/>
                <a:gd name="connsiteX4" fmla="*/ 1005351 w 1387510"/>
                <a:gd name="connsiteY4" fmla="*/ 999666 h 1345017"/>
                <a:gd name="connsiteX5" fmla="*/ 625104 w 1387510"/>
                <a:gd name="connsiteY5" fmla="*/ 1343698 h 1345017"/>
                <a:gd name="connsiteX6" fmla="*/ 172432 w 1387510"/>
                <a:gd name="connsiteY6" fmla="*/ 1099255 h 1345017"/>
                <a:gd name="connsiteX7" fmla="*/ 18522 w 1387510"/>
                <a:gd name="connsiteY7" fmla="*/ 429299 h 1345017"/>
                <a:gd name="connsiteX0" fmla="*/ 18522 w 1387510"/>
                <a:gd name="connsiteY0" fmla="*/ 429299 h 1300270"/>
                <a:gd name="connsiteX1" fmla="*/ 534569 w 1387510"/>
                <a:gd name="connsiteY1" fmla="*/ 3785 h 1300270"/>
                <a:gd name="connsiteX2" fmla="*/ 1077777 w 1387510"/>
                <a:gd name="connsiteY2" fmla="*/ 212015 h 1300270"/>
                <a:gd name="connsiteX3" fmla="*/ 1385595 w 1387510"/>
                <a:gd name="connsiteY3" fmla="*/ 637528 h 1300270"/>
                <a:gd name="connsiteX4" fmla="*/ 1005351 w 1387510"/>
                <a:gd name="connsiteY4" fmla="*/ 999666 h 1300270"/>
                <a:gd name="connsiteX5" fmla="*/ 634157 w 1387510"/>
                <a:gd name="connsiteY5" fmla="*/ 1298431 h 1300270"/>
                <a:gd name="connsiteX6" fmla="*/ 172432 w 1387510"/>
                <a:gd name="connsiteY6" fmla="*/ 1099255 h 1300270"/>
                <a:gd name="connsiteX7" fmla="*/ 18522 w 1387510"/>
                <a:gd name="connsiteY7" fmla="*/ 429299 h 1300270"/>
                <a:gd name="connsiteX0" fmla="*/ 18522 w 1389168"/>
                <a:gd name="connsiteY0" fmla="*/ 429299 h 1300270"/>
                <a:gd name="connsiteX1" fmla="*/ 534569 w 1389168"/>
                <a:gd name="connsiteY1" fmla="*/ 3785 h 1300270"/>
                <a:gd name="connsiteX2" fmla="*/ 1077777 w 1389168"/>
                <a:gd name="connsiteY2" fmla="*/ 212015 h 1300270"/>
                <a:gd name="connsiteX3" fmla="*/ 1385595 w 1389168"/>
                <a:gd name="connsiteY3" fmla="*/ 637528 h 1300270"/>
                <a:gd name="connsiteX4" fmla="*/ 1005351 w 1389168"/>
                <a:gd name="connsiteY4" fmla="*/ 999666 h 1300270"/>
                <a:gd name="connsiteX5" fmla="*/ 634157 w 1389168"/>
                <a:gd name="connsiteY5" fmla="*/ 1298431 h 1300270"/>
                <a:gd name="connsiteX6" fmla="*/ 172432 w 1389168"/>
                <a:gd name="connsiteY6" fmla="*/ 1099255 h 1300270"/>
                <a:gd name="connsiteX7" fmla="*/ 18522 w 1389168"/>
                <a:gd name="connsiteY7" fmla="*/ 429299 h 1300270"/>
                <a:gd name="connsiteX0" fmla="*/ 18522 w 1389168"/>
                <a:gd name="connsiteY0" fmla="*/ 429299 h 1300270"/>
                <a:gd name="connsiteX1" fmla="*/ 534569 w 1389168"/>
                <a:gd name="connsiteY1" fmla="*/ 3785 h 1300270"/>
                <a:gd name="connsiteX2" fmla="*/ 1077777 w 1389168"/>
                <a:gd name="connsiteY2" fmla="*/ 212015 h 1300270"/>
                <a:gd name="connsiteX3" fmla="*/ 1385595 w 1389168"/>
                <a:gd name="connsiteY3" fmla="*/ 637528 h 1300270"/>
                <a:gd name="connsiteX4" fmla="*/ 1005351 w 1389168"/>
                <a:gd name="connsiteY4" fmla="*/ 999666 h 1300270"/>
                <a:gd name="connsiteX5" fmla="*/ 634157 w 1389168"/>
                <a:gd name="connsiteY5" fmla="*/ 1298431 h 1300270"/>
                <a:gd name="connsiteX6" fmla="*/ 172432 w 1389168"/>
                <a:gd name="connsiteY6" fmla="*/ 1099255 h 1300270"/>
                <a:gd name="connsiteX7" fmla="*/ 18522 w 1389168"/>
                <a:gd name="connsiteY7" fmla="*/ 429299 h 1300270"/>
                <a:gd name="connsiteX0" fmla="*/ 18522 w 1389168"/>
                <a:gd name="connsiteY0" fmla="*/ 429299 h 1298451"/>
                <a:gd name="connsiteX1" fmla="*/ 534569 w 1389168"/>
                <a:gd name="connsiteY1" fmla="*/ 3785 h 1298451"/>
                <a:gd name="connsiteX2" fmla="*/ 1077777 w 1389168"/>
                <a:gd name="connsiteY2" fmla="*/ 212015 h 1298451"/>
                <a:gd name="connsiteX3" fmla="*/ 1385595 w 1389168"/>
                <a:gd name="connsiteY3" fmla="*/ 637528 h 1298451"/>
                <a:gd name="connsiteX4" fmla="*/ 1005351 w 1389168"/>
                <a:gd name="connsiteY4" fmla="*/ 1090200 h 1298451"/>
                <a:gd name="connsiteX5" fmla="*/ 634157 w 1389168"/>
                <a:gd name="connsiteY5" fmla="*/ 1298431 h 1298451"/>
                <a:gd name="connsiteX6" fmla="*/ 172432 w 1389168"/>
                <a:gd name="connsiteY6" fmla="*/ 1099255 h 1298451"/>
                <a:gd name="connsiteX7" fmla="*/ 18522 w 1389168"/>
                <a:gd name="connsiteY7" fmla="*/ 429299 h 1298451"/>
                <a:gd name="connsiteX0" fmla="*/ 18522 w 1389168"/>
                <a:gd name="connsiteY0" fmla="*/ 429299 h 1298451"/>
                <a:gd name="connsiteX1" fmla="*/ 534569 w 1389168"/>
                <a:gd name="connsiteY1" fmla="*/ 3785 h 1298451"/>
                <a:gd name="connsiteX2" fmla="*/ 1077777 w 1389168"/>
                <a:gd name="connsiteY2" fmla="*/ 212015 h 1298451"/>
                <a:gd name="connsiteX3" fmla="*/ 1385595 w 1389168"/>
                <a:gd name="connsiteY3" fmla="*/ 637528 h 1298451"/>
                <a:gd name="connsiteX4" fmla="*/ 1005351 w 1389168"/>
                <a:gd name="connsiteY4" fmla="*/ 1090200 h 1298451"/>
                <a:gd name="connsiteX5" fmla="*/ 570782 w 1389168"/>
                <a:gd name="connsiteY5" fmla="*/ 1298431 h 1298451"/>
                <a:gd name="connsiteX6" fmla="*/ 172432 w 1389168"/>
                <a:gd name="connsiteY6" fmla="*/ 1099255 h 1298451"/>
                <a:gd name="connsiteX7" fmla="*/ 18522 w 1389168"/>
                <a:gd name="connsiteY7" fmla="*/ 429299 h 1298451"/>
                <a:gd name="connsiteX0" fmla="*/ 44205 w 1414851"/>
                <a:gd name="connsiteY0" fmla="*/ 429299 h 1298451"/>
                <a:gd name="connsiteX1" fmla="*/ 560252 w 1414851"/>
                <a:gd name="connsiteY1" fmla="*/ 3785 h 1298451"/>
                <a:gd name="connsiteX2" fmla="*/ 1103460 w 1414851"/>
                <a:gd name="connsiteY2" fmla="*/ 212015 h 1298451"/>
                <a:gd name="connsiteX3" fmla="*/ 1411278 w 1414851"/>
                <a:gd name="connsiteY3" fmla="*/ 637528 h 1298451"/>
                <a:gd name="connsiteX4" fmla="*/ 1031034 w 1414851"/>
                <a:gd name="connsiteY4" fmla="*/ 1090200 h 1298451"/>
                <a:gd name="connsiteX5" fmla="*/ 596465 w 1414851"/>
                <a:gd name="connsiteY5" fmla="*/ 1298431 h 1298451"/>
                <a:gd name="connsiteX6" fmla="*/ 107580 w 1414851"/>
                <a:gd name="connsiteY6" fmla="*/ 1099255 h 1298451"/>
                <a:gd name="connsiteX7" fmla="*/ 44205 w 1414851"/>
                <a:gd name="connsiteY7" fmla="*/ 429299 h 1298451"/>
                <a:gd name="connsiteX0" fmla="*/ 44205 w 1414851"/>
                <a:gd name="connsiteY0" fmla="*/ 429299 h 1298473"/>
                <a:gd name="connsiteX1" fmla="*/ 560252 w 1414851"/>
                <a:gd name="connsiteY1" fmla="*/ 3785 h 1298473"/>
                <a:gd name="connsiteX2" fmla="*/ 1103460 w 1414851"/>
                <a:gd name="connsiteY2" fmla="*/ 212015 h 1298473"/>
                <a:gd name="connsiteX3" fmla="*/ 1411278 w 1414851"/>
                <a:gd name="connsiteY3" fmla="*/ 637528 h 1298473"/>
                <a:gd name="connsiteX4" fmla="*/ 1031034 w 1414851"/>
                <a:gd name="connsiteY4" fmla="*/ 1090200 h 1298473"/>
                <a:gd name="connsiteX5" fmla="*/ 596465 w 1414851"/>
                <a:gd name="connsiteY5" fmla="*/ 1298431 h 1298473"/>
                <a:gd name="connsiteX6" fmla="*/ 107580 w 1414851"/>
                <a:gd name="connsiteY6" fmla="*/ 1099255 h 1298473"/>
                <a:gd name="connsiteX7" fmla="*/ 44205 w 1414851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695" h="1298473">
                  <a:moveTo>
                    <a:pt x="60049" y="429299"/>
                  </a:moveTo>
                  <a:cubicBezTo>
                    <a:pt x="171708" y="165240"/>
                    <a:pt x="263752" y="39999"/>
                    <a:pt x="576096" y="3785"/>
                  </a:cubicBezTo>
                  <a:cubicBezTo>
                    <a:pt x="888440" y="-32429"/>
                    <a:pt x="874861" y="202962"/>
                    <a:pt x="1119304" y="212015"/>
                  </a:cubicBezTo>
                  <a:cubicBezTo>
                    <a:pt x="1291320" y="248229"/>
                    <a:pt x="1457300" y="368941"/>
                    <a:pt x="1427122" y="637528"/>
                  </a:cubicBezTo>
                  <a:cubicBezTo>
                    <a:pt x="1369783" y="933275"/>
                    <a:pt x="1164573" y="972505"/>
                    <a:pt x="1046878" y="1090200"/>
                  </a:cubicBezTo>
                  <a:cubicBezTo>
                    <a:pt x="929183" y="1207895"/>
                    <a:pt x="766218" y="1296922"/>
                    <a:pt x="612309" y="1298431"/>
                  </a:cubicBezTo>
                  <a:cubicBezTo>
                    <a:pt x="458400" y="1299940"/>
                    <a:pt x="268279" y="1262218"/>
                    <a:pt x="123424" y="1099255"/>
                  </a:cubicBezTo>
                  <a:cubicBezTo>
                    <a:pt x="5729" y="981560"/>
                    <a:pt x="-51610" y="693358"/>
                    <a:pt x="60049" y="4292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6">
              <a:extLst>
                <a:ext uri="{FF2B5EF4-FFF2-40B4-BE49-F238E27FC236}">
                  <a16:creationId xmlns:a16="http://schemas.microsoft.com/office/drawing/2014/main" xmlns="" id="{BDC800CA-36A5-4932-A4A6-FBB31170CF04}"/>
                </a:ext>
              </a:extLst>
            </p:cNvPr>
            <p:cNvSpPr/>
            <p:nvPr/>
          </p:nvSpPr>
          <p:spPr>
            <a:xfrm>
              <a:off x="6706673" y="3557473"/>
              <a:ext cx="258243" cy="25824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2">
            <a:extLst>
              <a:ext uri="{FF2B5EF4-FFF2-40B4-BE49-F238E27FC236}">
                <a16:creationId xmlns:a16="http://schemas.microsoft.com/office/drawing/2014/main" xmlns="" id="{71610606-5664-46F0-939A-99DA66C37ACF}"/>
              </a:ext>
            </a:extLst>
          </p:cNvPr>
          <p:cNvGrpSpPr/>
          <p:nvPr/>
        </p:nvGrpSpPr>
        <p:grpSpPr>
          <a:xfrm rot="2435546">
            <a:off x="4107648" y="2064887"/>
            <a:ext cx="614469" cy="2263684"/>
            <a:chOff x="3996689" y="2386001"/>
            <a:chExt cx="728344" cy="2683192"/>
          </a:xfrm>
        </p:grpSpPr>
        <p:sp>
          <p:nvSpPr>
            <p:cNvPr id="18" name="Freeform: Shape 11">
              <a:extLst>
                <a:ext uri="{FF2B5EF4-FFF2-40B4-BE49-F238E27FC236}">
                  <a16:creationId xmlns:a16="http://schemas.microsoft.com/office/drawing/2014/main" xmlns="" id="{CA9DAA3D-D543-46A8-B3AE-C3BC51EE5A5C}"/>
                </a:ext>
              </a:extLst>
            </p:cNvPr>
            <p:cNvSpPr/>
            <p:nvPr/>
          </p:nvSpPr>
          <p:spPr>
            <a:xfrm>
              <a:off x="3996689" y="2386001"/>
              <a:ext cx="728344" cy="1631633"/>
            </a:xfrm>
            <a:custGeom>
              <a:avLst/>
              <a:gdLst>
                <a:gd name="connsiteX0" fmla="*/ 590643 w 728344"/>
                <a:gd name="connsiteY0" fmla="*/ 141923 h 1631633"/>
                <a:gd name="connsiteX1" fmla="*/ 562068 w 728344"/>
                <a:gd name="connsiteY1" fmla="*/ 165735 h 1631633"/>
                <a:gd name="connsiteX2" fmla="*/ 562068 w 728344"/>
                <a:gd name="connsiteY2" fmla="*/ 782955 h 1631633"/>
                <a:gd name="connsiteX3" fmla="*/ 590643 w 728344"/>
                <a:gd name="connsiteY3" fmla="*/ 806768 h 1631633"/>
                <a:gd name="connsiteX4" fmla="*/ 619218 w 728344"/>
                <a:gd name="connsiteY4" fmla="*/ 782955 h 1631633"/>
                <a:gd name="connsiteX5" fmla="*/ 619218 w 728344"/>
                <a:gd name="connsiteY5" fmla="*/ 165735 h 1631633"/>
                <a:gd name="connsiteX6" fmla="*/ 590643 w 728344"/>
                <a:gd name="connsiteY6" fmla="*/ 141923 h 1631633"/>
                <a:gd name="connsiteX7" fmla="*/ 479201 w 728344"/>
                <a:gd name="connsiteY7" fmla="*/ 141923 h 1631633"/>
                <a:gd name="connsiteX8" fmla="*/ 450626 w 728344"/>
                <a:gd name="connsiteY8" fmla="*/ 165735 h 1631633"/>
                <a:gd name="connsiteX9" fmla="*/ 450626 w 728344"/>
                <a:gd name="connsiteY9" fmla="*/ 782955 h 1631633"/>
                <a:gd name="connsiteX10" fmla="*/ 479201 w 728344"/>
                <a:gd name="connsiteY10" fmla="*/ 806768 h 1631633"/>
                <a:gd name="connsiteX11" fmla="*/ 507776 w 728344"/>
                <a:gd name="connsiteY11" fmla="*/ 782955 h 1631633"/>
                <a:gd name="connsiteX12" fmla="*/ 507776 w 728344"/>
                <a:gd name="connsiteY12" fmla="*/ 165735 h 1631633"/>
                <a:gd name="connsiteX13" fmla="*/ 479201 w 728344"/>
                <a:gd name="connsiteY13" fmla="*/ 141923 h 1631633"/>
                <a:gd name="connsiteX14" fmla="*/ 367758 w 728344"/>
                <a:gd name="connsiteY14" fmla="*/ 141923 h 1631633"/>
                <a:gd name="connsiteX15" fmla="*/ 339183 w 728344"/>
                <a:gd name="connsiteY15" fmla="*/ 165735 h 1631633"/>
                <a:gd name="connsiteX16" fmla="*/ 339183 w 728344"/>
                <a:gd name="connsiteY16" fmla="*/ 782955 h 1631633"/>
                <a:gd name="connsiteX17" fmla="*/ 367758 w 728344"/>
                <a:gd name="connsiteY17" fmla="*/ 806768 h 1631633"/>
                <a:gd name="connsiteX18" fmla="*/ 396333 w 728344"/>
                <a:gd name="connsiteY18" fmla="*/ 782955 h 1631633"/>
                <a:gd name="connsiteX19" fmla="*/ 396333 w 728344"/>
                <a:gd name="connsiteY19" fmla="*/ 165735 h 1631633"/>
                <a:gd name="connsiteX20" fmla="*/ 367758 w 728344"/>
                <a:gd name="connsiteY20" fmla="*/ 141923 h 1631633"/>
                <a:gd name="connsiteX21" fmla="*/ 256315 w 728344"/>
                <a:gd name="connsiteY21" fmla="*/ 141923 h 1631633"/>
                <a:gd name="connsiteX22" fmla="*/ 227740 w 728344"/>
                <a:gd name="connsiteY22" fmla="*/ 165735 h 1631633"/>
                <a:gd name="connsiteX23" fmla="*/ 227740 w 728344"/>
                <a:gd name="connsiteY23" fmla="*/ 782955 h 1631633"/>
                <a:gd name="connsiteX24" fmla="*/ 256315 w 728344"/>
                <a:gd name="connsiteY24" fmla="*/ 806768 h 1631633"/>
                <a:gd name="connsiteX25" fmla="*/ 284890 w 728344"/>
                <a:gd name="connsiteY25" fmla="*/ 782955 h 1631633"/>
                <a:gd name="connsiteX26" fmla="*/ 284890 w 728344"/>
                <a:gd name="connsiteY26" fmla="*/ 165735 h 1631633"/>
                <a:gd name="connsiteX27" fmla="*/ 256315 w 728344"/>
                <a:gd name="connsiteY27" fmla="*/ 141923 h 1631633"/>
                <a:gd name="connsiteX28" fmla="*/ 144873 w 728344"/>
                <a:gd name="connsiteY28" fmla="*/ 141923 h 1631633"/>
                <a:gd name="connsiteX29" fmla="*/ 116298 w 728344"/>
                <a:gd name="connsiteY29" fmla="*/ 165735 h 1631633"/>
                <a:gd name="connsiteX30" fmla="*/ 116298 w 728344"/>
                <a:gd name="connsiteY30" fmla="*/ 782955 h 1631633"/>
                <a:gd name="connsiteX31" fmla="*/ 144873 w 728344"/>
                <a:gd name="connsiteY31" fmla="*/ 806768 h 1631633"/>
                <a:gd name="connsiteX32" fmla="*/ 173448 w 728344"/>
                <a:gd name="connsiteY32" fmla="*/ 782955 h 1631633"/>
                <a:gd name="connsiteX33" fmla="*/ 173448 w 728344"/>
                <a:gd name="connsiteY33" fmla="*/ 165735 h 1631633"/>
                <a:gd name="connsiteX34" fmla="*/ 144873 w 728344"/>
                <a:gd name="connsiteY34" fmla="*/ 141923 h 1631633"/>
                <a:gd name="connsiteX35" fmla="*/ 229646 w 728344"/>
                <a:gd name="connsiteY35" fmla="*/ 0 h 1631633"/>
                <a:gd name="connsiteX36" fmla="*/ 499203 w 728344"/>
                <a:gd name="connsiteY36" fmla="*/ 0 h 1631633"/>
                <a:gd name="connsiteX37" fmla="*/ 726851 w 728344"/>
                <a:gd name="connsiteY37" fmla="*/ 228600 h 1631633"/>
                <a:gd name="connsiteX38" fmla="*/ 688751 w 728344"/>
                <a:gd name="connsiteY38" fmla="*/ 783908 h 1631633"/>
                <a:gd name="connsiteX39" fmla="*/ 583976 w 728344"/>
                <a:gd name="connsiteY39" fmla="*/ 888683 h 1631633"/>
                <a:gd name="connsiteX40" fmla="*/ 412526 w 728344"/>
                <a:gd name="connsiteY40" fmla="*/ 888683 h 1631633"/>
                <a:gd name="connsiteX41" fmla="*/ 412526 w 728344"/>
                <a:gd name="connsiteY41" fmla="*/ 1631633 h 1631633"/>
                <a:gd name="connsiteX42" fmla="*/ 322038 w 728344"/>
                <a:gd name="connsiteY42" fmla="*/ 1631633 h 1631633"/>
                <a:gd name="connsiteX43" fmla="*/ 322038 w 728344"/>
                <a:gd name="connsiteY43" fmla="*/ 888683 h 1631633"/>
                <a:gd name="connsiteX44" fmla="*/ 143921 w 728344"/>
                <a:gd name="connsiteY44" fmla="*/ 888683 h 1631633"/>
                <a:gd name="connsiteX45" fmla="*/ 39146 w 728344"/>
                <a:gd name="connsiteY45" fmla="*/ 783908 h 1631633"/>
                <a:gd name="connsiteX46" fmla="*/ 1046 w 728344"/>
                <a:gd name="connsiteY46" fmla="*/ 228600 h 1631633"/>
                <a:gd name="connsiteX47" fmla="*/ 229646 w 728344"/>
                <a:gd name="connsiteY47" fmla="*/ 0 h 163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8344" h="1631633">
                  <a:moveTo>
                    <a:pt x="590643" y="141923"/>
                  </a:moveTo>
                  <a:cubicBezTo>
                    <a:pt x="575403" y="141923"/>
                    <a:pt x="562068" y="152400"/>
                    <a:pt x="562068" y="165735"/>
                  </a:cubicBezTo>
                  <a:lnTo>
                    <a:pt x="562068" y="782955"/>
                  </a:lnTo>
                  <a:cubicBezTo>
                    <a:pt x="562068" y="796290"/>
                    <a:pt x="574451" y="806768"/>
                    <a:pt x="590643" y="806768"/>
                  </a:cubicBezTo>
                  <a:cubicBezTo>
                    <a:pt x="605883" y="806768"/>
                    <a:pt x="619218" y="796290"/>
                    <a:pt x="619218" y="782955"/>
                  </a:cubicBezTo>
                  <a:lnTo>
                    <a:pt x="619218" y="165735"/>
                  </a:lnTo>
                  <a:cubicBezTo>
                    <a:pt x="619218" y="152400"/>
                    <a:pt x="606835" y="141923"/>
                    <a:pt x="590643" y="141923"/>
                  </a:cubicBezTo>
                  <a:close/>
                  <a:moveTo>
                    <a:pt x="479201" y="141923"/>
                  </a:moveTo>
                  <a:cubicBezTo>
                    <a:pt x="463960" y="141923"/>
                    <a:pt x="450626" y="152400"/>
                    <a:pt x="450626" y="165735"/>
                  </a:cubicBezTo>
                  <a:lnTo>
                    <a:pt x="450626" y="782955"/>
                  </a:lnTo>
                  <a:cubicBezTo>
                    <a:pt x="450626" y="796290"/>
                    <a:pt x="463008" y="806768"/>
                    <a:pt x="479201" y="806768"/>
                  </a:cubicBezTo>
                  <a:cubicBezTo>
                    <a:pt x="494440" y="806768"/>
                    <a:pt x="507776" y="796290"/>
                    <a:pt x="507776" y="782955"/>
                  </a:cubicBezTo>
                  <a:lnTo>
                    <a:pt x="507776" y="165735"/>
                  </a:lnTo>
                  <a:cubicBezTo>
                    <a:pt x="507776" y="152400"/>
                    <a:pt x="495393" y="141923"/>
                    <a:pt x="479201" y="141923"/>
                  </a:cubicBezTo>
                  <a:close/>
                  <a:moveTo>
                    <a:pt x="367758" y="141923"/>
                  </a:moveTo>
                  <a:cubicBezTo>
                    <a:pt x="352518" y="141923"/>
                    <a:pt x="339183" y="152400"/>
                    <a:pt x="339183" y="165735"/>
                  </a:cubicBezTo>
                  <a:lnTo>
                    <a:pt x="339183" y="782955"/>
                  </a:lnTo>
                  <a:cubicBezTo>
                    <a:pt x="339183" y="796290"/>
                    <a:pt x="351565" y="806768"/>
                    <a:pt x="367758" y="806768"/>
                  </a:cubicBezTo>
                  <a:cubicBezTo>
                    <a:pt x="382998" y="806768"/>
                    <a:pt x="396333" y="796290"/>
                    <a:pt x="396333" y="782955"/>
                  </a:cubicBezTo>
                  <a:lnTo>
                    <a:pt x="396333" y="165735"/>
                  </a:lnTo>
                  <a:cubicBezTo>
                    <a:pt x="396333" y="152400"/>
                    <a:pt x="383951" y="141923"/>
                    <a:pt x="367758" y="141923"/>
                  </a:cubicBezTo>
                  <a:close/>
                  <a:moveTo>
                    <a:pt x="256315" y="141923"/>
                  </a:moveTo>
                  <a:cubicBezTo>
                    <a:pt x="241076" y="141923"/>
                    <a:pt x="227740" y="152400"/>
                    <a:pt x="227740" y="165735"/>
                  </a:cubicBezTo>
                  <a:lnTo>
                    <a:pt x="227740" y="782955"/>
                  </a:lnTo>
                  <a:cubicBezTo>
                    <a:pt x="227740" y="796290"/>
                    <a:pt x="240123" y="806768"/>
                    <a:pt x="256315" y="806768"/>
                  </a:cubicBezTo>
                  <a:cubicBezTo>
                    <a:pt x="271555" y="806768"/>
                    <a:pt x="284890" y="796290"/>
                    <a:pt x="284890" y="782955"/>
                  </a:cubicBezTo>
                  <a:lnTo>
                    <a:pt x="284890" y="165735"/>
                  </a:lnTo>
                  <a:cubicBezTo>
                    <a:pt x="284890" y="152400"/>
                    <a:pt x="272508" y="141923"/>
                    <a:pt x="256315" y="141923"/>
                  </a:cubicBezTo>
                  <a:close/>
                  <a:moveTo>
                    <a:pt x="144873" y="141923"/>
                  </a:moveTo>
                  <a:cubicBezTo>
                    <a:pt x="129633" y="141923"/>
                    <a:pt x="116298" y="152400"/>
                    <a:pt x="116298" y="165735"/>
                  </a:cubicBezTo>
                  <a:lnTo>
                    <a:pt x="116298" y="782955"/>
                  </a:lnTo>
                  <a:cubicBezTo>
                    <a:pt x="116298" y="796290"/>
                    <a:pt x="128680" y="806768"/>
                    <a:pt x="144873" y="806768"/>
                  </a:cubicBezTo>
                  <a:cubicBezTo>
                    <a:pt x="160113" y="806768"/>
                    <a:pt x="173448" y="796290"/>
                    <a:pt x="173448" y="782955"/>
                  </a:cubicBezTo>
                  <a:lnTo>
                    <a:pt x="173448" y="165735"/>
                  </a:lnTo>
                  <a:cubicBezTo>
                    <a:pt x="173448" y="152400"/>
                    <a:pt x="161065" y="141923"/>
                    <a:pt x="144873" y="141923"/>
                  </a:cubicBezTo>
                  <a:close/>
                  <a:moveTo>
                    <a:pt x="229646" y="0"/>
                  </a:moveTo>
                  <a:lnTo>
                    <a:pt x="499203" y="0"/>
                  </a:lnTo>
                  <a:cubicBezTo>
                    <a:pt x="624933" y="0"/>
                    <a:pt x="743043" y="36195"/>
                    <a:pt x="726851" y="228600"/>
                  </a:cubicBezTo>
                  <a:lnTo>
                    <a:pt x="688751" y="783908"/>
                  </a:lnTo>
                  <a:cubicBezTo>
                    <a:pt x="688751" y="841058"/>
                    <a:pt x="642078" y="888683"/>
                    <a:pt x="583976" y="888683"/>
                  </a:cubicBezTo>
                  <a:lnTo>
                    <a:pt x="412526" y="888683"/>
                  </a:lnTo>
                  <a:lnTo>
                    <a:pt x="412526" y="1631633"/>
                  </a:lnTo>
                  <a:lnTo>
                    <a:pt x="322038" y="1631633"/>
                  </a:lnTo>
                  <a:lnTo>
                    <a:pt x="322038" y="888683"/>
                  </a:lnTo>
                  <a:lnTo>
                    <a:pt x="143921" y="888683"/>
                  </a:lnTo>
                  <a:cubicBezTo>
                    <a:pt x="86771" y="888683"/>
                    <a:pt x="39146" y="842010"/>
                    <a:pt x="39146" y="783908"/>
                  </a:cubicBezTo>
                  <a:lnTo>
                    <a:pt x="1046" y="228600"/>
                  </a:lnTo>
                  <a:cubicBezTo>
                    <a:pt x="-12290" y="34290"/>
                    <a:pt x="103915" y="0"/>
                    <a:pt x="22964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8">
              <a:extLst>
                <a:ext uri="{FF2B5EF4-FFF2-40B4-BE49-F238E27FC236}">
                  <a16:creationId xmlns:a16="http://schemas.microsoft.com/office/drawing/2014/main" xmlns="" id="{F2C65794-2702-455A-9957-A6DC150E5D73}"/>
                </a:ext>
              </a:extLst>
            </p:cNvPr>
            <p:cNvSpPr/>
            <p:nvPr/>
          </p:nvSpPr>
          <p:spPr>
            <a:xfrm>
              <a:off x="4273008" y="3907143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6802 h 1162050"/>
                <a:gd name="connsiteX8" fmla="*/ 55245 w 180975"/>
                <a:gd name="connsiteY8" fmla="*/ 1063943 h 1162050"/>
                <a:gd name="connsiteX9" fmla="*/ 78105 w 180975"/>
                <a:gd name="connsiteY9" fmla="*/ 1015365 h 1162050"/>
                <a:gd name="connsiteX10" fmla="*/ 126683 w 180975"/>
                <a:gd name="connsiteY10" fmla="*/ 1038225 h 1162050"/>
                <a:gd name="connsiteX11" fmla="*/ 103822 w 180975"/>
                <a:gd name="connsiteY11" fmla="*/ 1086802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8" y="0"/>
                    <a:pt x="0" y="40958"/>
                    <a:pt x="0" y="90488"/>
                  </a:cubicBezTo>
                  <a:lnTo>
                    <a:pt x="0" y="1071563"/>
                  </a:lnTo>
                  <a:cubicBezTo>
                    <a:pt x="0" y="1121093"/>
                    <a:pt x="40958" y="1162050"/>
                    <a:pt x="90488" y="1162050"/>
                  </a:cubicBezTo>
                  <a:cubicBezTo>
                    <a:pt x="140017" y="1162050"/>
                    <a:pt x="180975" y="1121093"/>
                    <a:pt x="180975" y="1071563"/>
                  </a:cubicBezTo>
                  <a:lnTo>
                    <a:pt x="180975" y="90488"/>
                  </a:lnTo>
                  <a:cubicBezTo>
                    <a:pt x="180975" y="40005"/>
                    <a:pt x="140970" y="0"/>
                    <a:pt x="90488" y="0"/>
                  </a:cubicBezTo>
                  <a:close/>
                  <a:moveTo>
                    <a:pt x="103822" y="1086802"/>
                  </a:moveTo>
                  <a:cubicBezTo>
                    <a:pt x="83820" y="1094423"/>
                    <a:pt x="61913" y="1083945"/>
                    <a:pt x="55245" y="1063943"/>
                  </a:cubicBezTo>
                  <a:cubicBezTo>
                    <a:pt x="47625" y="1043940"/>
                    <a:pt x="58103" y="1022033"/>
                    <a:pt x="78105" y="1015365"/>
                  </a:cubicBezTo>
                  <a:cubicBezTo>
                    <a:pt x="98108" y="1008698"/>
                    <a:pt x="120015" y="1018223"/>
                    <a:pt x="126683" y="1038225"/>
                  </a:cubicBezTo>
                  <a:cubicBezTo>
                    <a:pt x="134303" y="1058227"/>
                    <a:pt x="123825" y="1080135"/>
                    <a:pt x="103822" y="108680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그룹 108">
            <a:extLst>
              <a:ext uri="{FF2B5EF4-FFF2-40B4-BE49-F238E27FC236}">
                <a16:creationId xmlns:a16="http://schemas.microsoft.com/office/drawing/2014/main" xmlns="" id="{B9F57C46-61DD-4D6A-AAAC-DC3D515715D3}"/>
              </a:ext>
            </a:extLst>
          </p:cNvPr>
          <p:cNvGrpSpPr/>
          <p:nvPr/>
        </p:nvGrpSpPr>
        <p:grpSpPr>
          <a:xfrm rot="20107294">
            <a:off x="3668467" y="4728756"/>
            <a:ext cx="648140" cy="739912"/>
            <a:chOff x="7322818" y="1544656"/>
            <a:chExt cx="2434437" cy="2779133"/>
          </a:xfrm>
          <a:solidFill>
            <a:schemeClr val="accent3"/>
          </a:solidFill>
        </p:grpSpPr>
        <p:sp>
          <p:nvSpPr>
            <p:cNvPr id="21" name="타원 109">
              <a:extLst>
                <a:ext uri="{FF2B5EF4-FFF2-40B4-BE49-F238E27FC236}">
                  <a16:creationId xmlns:a16="http://schemas.microsoft.com/office/drawing/2014/main" xmlns="" id="{52D08E96-F04E-4B8E-8505-79F3A3D68351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110">
              <a:extLst>
                <a:ext uri="{FF2B5EF4-FFF2-40B4-BE49-F238E27FC236}">
                  <a16:creationId xmlns:a16="http://schemas.microsoft.com/office/drawing/2014/main" xmlns="" id="{C2D756F1-5B6C-44E1-9198-907D1C5ACD17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: 도형 111">
              <a:extLst>
                <a:ext uri="{FF2B5EF4-FFF2-40B4-BE49-F238E27FC236}">
                  <a16:creationId xmlns:a16="http://schemas.microsoft.com/office/drawing/2014/main" xmlns="" id="{17E5A63A-B328-4225-BDD2-BE659D6D2722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112">
              <a:extLst>
                <a:ext uri="{FF2B5EF4-FFF2-40B4-BE49-F238E27FC236}">
                  <a16:creationId xmlns:a16="http://schemas.microsoft.com/office/drawing/2014/main" xmlns="" id="{1EE5A339-53C7-4D27-BC1F-EA65A066AE59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113">
              <a:extLst>
                <a:ext uri="{FF2B5EF4-FFF2-40B4-BE49-F238E27FC236}">
                  <a16:creationId xmlns:a16="http://schemas.microsoft.com/office/drawing/2014/main" xmlns="" id="{44CC086C-9393-4263-90D4-E581B646D3F8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114">
              <a:extLst>
                <a:ext uri="{FF2B5EF4-FFF2-40B4-BE49-F238E27FC236}">
                  <a16:creationId xmlns:a16="http://schemas.microsoft.com/office/drawing/2014/main" xmlns="" id="{D128B444-2ECB-41DF-A4F2-EBD606274A3A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115">
              <a:extLst>
                <a:ext uri="{FF2B5EF4-FFF2-40B4-BE49-F238E27FC236}">
                  <a16:creationId xmlns:a16="http://schemas.microsoft.com/office/drawing/2014/main" xmlns="" id="{A07C9056-A094-4834-A219-DD89C1B577B6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116">
              <a:extLst>
                <a:ext uri="{FF2B5EF4-FFF2-40B4-BE49-F238E27FC236}">
                  <a16:creationId xmlns:a16="http://schemas.microsoft.com/office/drawing/2014/main" xmlns="" id="{7BDB2BF5-1293-424E-9A58-56792D1063A0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117">
              <a:extLst>
                <a:ext uri="{FF2B5EF4-FFF2-40B4-BE49-F238E27FC236}">
                  <a16:creationId xmlns:a16="http://schemas.microsoft.com/office/drawing/2014/main" xmlns="" id="{DB9E765B-23B1-4E73-8238-9894E369B108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118">
              <a:extLst>
                <a:ext uri="{FF2B5EF4-FFF2-40B4-BE49-F238E27FC236}">
                  <a16:creationId xmlns:a16="http://schemas.microsoft.com/office/drawing/2014/main" xmlns="" id="{ACA9C454-7565-4910-AAF5-088F145991C4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119">
              <a:extLst>
                <a:ext uri="{FF2B5EF4-FFF2-40B4-BE49-F238E27FC236}">
                  <a16:creationId xmlns:a16="http://schemas.microsoft.com/office/drawing/2014/main" xmlns="" id="{58F82008-A998-4E8C-B58E-2230176CBB10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2" name="Group 49">
            <a:extLst>
              <a:ext uri="{FF2B5EF4-FFF2-40B4-BE49-F238E27FC236}">
                <a16:creationId xmlns:a16="http://schemas.microsoft.com/office/drawing/2014/main" xmlns="" id="{39BA94C3-288D-4433-B5AB-F235764ABDC0}"/>
              </a:ext>
            </a:extLst>
          </p:cNvPr>
          <p:cNvGrpSpPr/>
          <p:nvPr/>
        </p:nvGrpSpPr>
        <p:grpSpPr>
          <a:xfrm rot="2561921">
            <a:off x="5369821" y="4674847"/>
            <a:ext cx="880008" cy="918455"/>
            <a:chOff x="4685146" y="3951535"/>
            <a:chExt cx="846571" cy="883557"/>
          </a:xfrm>
        </p:grpSpPr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F5B1287F-A787-43A3-AA29-85715FFDA590}"/>
                </a:ext>
              </a:extLst>
            </p:cNvPr>
            <p:cNvSpPr/>
            <p:nvPr/>
          </p:nvSpPr>
          <p:spPr>
            <a:xfrm>
              <a:off x="4685146" y="3951535"/>
              <a:ext cx="846571" cy="88355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A6AB6D92-B239-4DD4-805A-44F74C58CE3C}"/>
                </a:ext>
              </a:extLst>
            </p:cNvPr>
            <p:cNvSpPr/>
            <p:nvPr/>
          </p:nvSpPr>
          <p:spPr>
            <a:xfrm>
              <a:off x="4729727" y="4023487"/>
              <a:ext cx="745887" cy="754105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8">
              <a:extLst>
                <a:ext uri="{FF2B5EF4-FFF2-40B4-BE49-F238E27FC236}">
                  <a16:creationId xmlns:a16="http://schemas.microsoft.com/office/drawing/2014/main" xmlns="" id="{C2CFA3BD-462E-480A-9028-AFA21BA1C1E8}"/>
                </a:ext>
              </a:extLst>
            </p:cNvPr>
            <p:cNvSpPr/>
            <p:nvPr/>
          </p:nvSpPr>
          <p:spPr>
            <a:xfrm>
              <a:off x="4812362" y="4086187"/>
              <a:ext cx="595887" cy="641092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9">
              <a:extLst>
                <a:ext uri="{FF2B5EF4-FFF2-40B4-BE49-F238E27FC236}">
                  <a16:creationId xmlns:a16="http://schemas.microsoft.com/office/drawing/2014/main" xmlns="" id="{D10043E8-2459-4FE3-941B-229F5BDCBD7A}"/>
                </a:ext>
              </a:extLst>
            </p:cNvPr>
            <p:cNvSpPr/>
            <p:nvPr/>
          </p:nvSpPr>
          <p:spPr>
            <a:xfrm>
              <a:off x="5157281" y="4202843"/>
              <a:ext cx="129452" cy="129452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그룹 69">
            <a:extLst>
              <a:ext uri="{FF2B5EF4-FFF2-40B4-BE49-F238E27FC236}">
                <a16:creationId xmlns:a16="http://schemas.microsoft.com/office/drawing/2014/main" xmlns="" id="{15C2891D-2B0F-485E-B3FC-EE3A001750B6}"/>
              </a:ext>
            </a:extLst>
          </p:cNvPr>
          <p:cNvGrpSpPr/>
          <p:nvPr/>
        </p:nvGrpSpPr>
        <p:grpSpPr>
          <a:xfrm>
            <a:off x="4156428" y="4815732"/>
            <a:ext cx="558482" cy="637149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38" name="자유형: 도형 70">
              <a:extLst>
                <a:ext uri="{FF2B5EF4-FFF2-40B4-BE49-F238E27FC236}">
                  <a16:creationId xmlns:a16="http://schemas.microsoft.com/office/drawing/2014/main" xmlns="" id="{F1611A3F-57A5-43B6-84F0-9EBB4EF25474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71">
              <a:extLst>
                <a:ext uri="{FF2B5EF4-FFF2-40B4-BE49-F238E27FC236}">
                  <a16:creationId xmlns:a16="http://schemas.microsoft.com/office/drawing/2014/main" xmlns="" id="{74617D58-6262-433A-A93E-24AFBEFF68A6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자유형: 도형 72">
              <a:extLst>
                <a:ext uri="{FF2B5EF4-FFF2-40B4-BE49-F238E27FC236}">
                  <a16:creationId xmlns:a16="http://schemas.microsoft.com/office/drawing/2014/main" xmlns="" id="{8A313102-4A94-414E-B1B7-87D3FBE8846F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자유형: 도형 73">
              <a:extLst>
                <a:ext uri="{FF2B5EF4-FFF2-40B4-BE49-F238E27FC236}">
                  <a16:creationId xmlns:a16="http://schemas.microsoft.com/office/drawing/2014/main" xmlns="" id="{CF807D53-CCB2-48C2-AEB4-1CE6D87836E0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Teardrop 3">
              <a:extLst>
                <a:ext uri="{FF2B5EF4-FFF2-40B4-BE49-F238E27FC236}">
                  <a16:creationId xmlns:a16="http://schemas.microsoft.com/office/drawing/2014/main" xmlns="" id="{B01FA98F-6C83-4F45-9481-F610486D664F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3" name="그룹 125">
            <a:extLst>
              <a:ext uri="{FF2B5EF4-FFF2-40B4-BE49-F238E27FC236}">
                <a16:creationId xmlns:a16="http://schemas.microsoft.com/office/drawing/2014/main" xmlns="" id="{39CD5D6D-5411-4369-AAED-AC6C580B8719}"/>
              </a:ext>
            </a:extLst>
          </p:cNvPr>
          <p:cNvGrpSpPr/>
          <p:nvPr/>
        </p:nvGrpSpPr>
        <p:grpSpPr>
          <a:xfrm rot="21433355">
            <a:off x="4620180" y="4778633"/>
            <a:ext cx="478510" cy="669336"/>
            <a:chOff x="1019786" y="3002376"/>
            <a:chExt cx="2531613" cy="3541196"/>
          </a:xfrm>
          <a:solidFill>
            <a:schemeClr val="accent1"/>
          </a:solidFill>
        </p:grpSpPr>
        <p:sp>
          <p:nvSpPr>
            <p:cNvPr id="44" name="사각형: 둥근 모서리 132">
              <a:extLst>
                <a:ext uri="{FF2B5EF4-FFF2-40B4-BE49-F238E27FC236}">
                  <a16:creationId xmlns:a16="http://schemas.microsoft.com/office/drawing/2014/main" xmlns="" id="{DBA00880-AC06-4527-A704-A6D7D7A38EE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막힌 원호 135">
              <a:extLst>
                <a:ext uri="{FF2B5EF4-FFF2-40B4-BE49-F238E27FC236}">
                  <a16:creationId xmlns:a16="http://schemas.microsoft.com/office/drawing/2014/main" xmlns="" id="{1020522F-C4D1-48AC-842D-6B0CD84C09B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자유형: 도형 128">
              <a:extLst>
                <a:ext uri="{FF2B5EF4-FFF2-40B4-BE49-F238E27FC236}">
                  <a16:creationId xmlns:a16="http://schemas.microsoft.com/office/drawing/2014/main" xmlns="" id="{7030F9C1-0774-4746-9E60-BB74477FC15E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7" name="자유형: 도형 129">
              <a:extLst>
                <a:ext uri="{FF2B5EF4-FFF2-40B4-BE49-F238E27FC236}">
                  <a16:creationId xmlns:a16="http://schemas.microsoft.com/office/drawing/2014/main" xmlns="" id="{AF284963-B42F-469C-B83D-5CFC5ECE86A3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8" name="Group 54">
            <a:extLst>
              <a:ext uri="{FF2B5EF4-FFF2-40B4-BE49-F238E27FC236}">
                <a16:creationId xmlns:a16="http://schemas.microsoft.com/office/drawing/2014/main" xmlns="" id="{F01DDA18-F7A6-4CA4-BF7A-2F58BB5D2DEE}"/>
              </a:ext>
            </a:extLst>
          </p:cNvPr>
          <p:cNvGrpSpPr/>
          <p:nvPr/>
        </p:nvGrpSpPr>
        <p:grpSpPr>
          <a:xfrm rot="19205550">
            <a:off x="7234831" y="1920686"/>
            <a:ext cx="483957" cy="2393860"/>
            <a:chOff x="6983182" y="3979844"/>
            <a:chExt cx="533400" cy="2638426"/>
          </a:xfrm>
        </p:grpSpPr>
        <p:sp>
          <p:nvSpPr>
            <p:cNvPr id="49" name="Freeform: Shape 53">
              <a:extLst>
                <a:ext uri="{FF2B5EF4-FFF2-40B4-BE49-F238E27FC236}">
                  <a16:creationId xmlns:a16="http://schemas.microsoft.com/office/drawing/2014/main" xmlns="" id="{595626BF-06B2-4779-AA5B-352A2A41C2AE}"/>
                </a:ext>
              </a:extLst>
            </p:cNvPr>
            <p:cNvSpPr/>
            <p:nvPr/>
          </p:nvSpPr>
          <p:spPr>
            <a:xfrm>
              <a:off x="6983182" y="3979844"/>
              <a:ext cx="533400" cy="1587818"/>
            </a:xfrm>
            <a:custGeom>
              <a:avLst/>
              <a:gdLst>
                <a:gd name="connsiteX0" fmla="*/ 324803 w 533400"/>
                <a:gd name="connsiteY0" fmla="*/ 0 h 1587818"/>
                <a:gd name="connsiteX1" fmla="*/ 474345 w 533400"/>
                <a:gd name="connsiteY1" fmla="*/ 0 h 1587818"/>
                <a:gd name="connsiteX2" fmla="*/ 533400 w 533400"/>
                <a:gd name="connsiteY2" fmla="*/ 59055 h 1587818"/>
                <a:gd name="connsiteX3" fmla="*/ 533400 w 533400"/>
                <a:gd name="connsiteY3" fmla="*/ 776288 h 1587818"/>
                <a:gd name="connsiteX4" fmla="*/ 452438 w 533400"/>
                <a:gd name="connsiteY4" fmla="*/ 857250 h 1587818"/>
                <a:gd name="connsiteX5" fmla="*/ 304800 w 533400"/>
                <a:gd name="connsiteY5" fmla="*/ 857250 h 1587818"/>
                <a:gd name="connsiteX6" fmla="*/ 304800 w 533400"/>
                <a:gd name="connsiteY6" fmla="*/ 1587818 h 1587818"/>
                <a:gd name="connsiteX7" fmla="*/ 214313 w 533400"/>
                <a:gd name="connsiteY7" fmla="*/ 1587818 h 1587818"/>
                <a:gd name="connsiteX8" fmla="*/ 214313 w 533400"/>
                <a:gd name="connsiteY8" fmla="*/ 857250 h 1587818"/>
                <a:gd name="connsiteX9" fmla="*/ 81915 w 533400"/>
                <a:gd name="connsiteY9" fmla="*/ 857250 h 1587818"/>
                <a:gd name="connsiteX10" fmla="*/ 0 w 533400"/>
                <a:gd name="connsiteY10" fmla="*/ 775335 h 1587818"/>
                <a:gd name="connsiteX11" fmla="*/ 0 w 533400"/>
                <a:gd name="connsiteY11" fmla="*/ 324803 h 1587818"/>
                <a:gd name="connsiteX12" fmla="*/ 324803 w 533400"/>
                <a:gd name="connsiteY12" fmla="*/ 0 h 1587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3400" h="1587818">
                  <a:moveTo>
                    <a:pt x="324803" y="0"/>
                  </a:moveTo>
                  <a:lnTo>
                    <a:pt x="474345" y="0"/>
                  </a:lnTo>
                  <a:cubicBezTo>
                    <a:pt x="506730" y="0"/>
                    <a:pt x="533400" y="26670"/>
                    <a:pt x="533400" y="59055"/>
                  </a:cubicBezTo>
                  <a:lnTo>
                    <a:pt x="533400" y="776288"/>
                  </a:lnTo>
                  <a:cubicBezTo>
                    <a:pt x="533400" y="821055"/>
                    <a:pt x="497205" y="857250"/>
                    <a:pt x="452438" y="857250"/>
                  </a:cubicBezTo>
                  <a:lnTo>
                    <a:pt x="304800" y="857250"/>
                  </a:lnTo>
                  <a:lnTo>
                    <a:pt x="304800" y="1587818"/>
                  </a:lnTo>
                  <a:lnTo>
                    <a:pt x="214313" y="1587818"/>
                  </a:lnTo>
                  <a:lnTo>
                    <a:pt x="214313" y="857250"/>
                  </a:lnTo>
                  <a:lnTo>
                    <a:pt x="81915" y="857250"/>
                  </a:lnTo>
                  <a:cubicBezTo>
                    <a:pt x="37148" y="857250"/>
                    <a:pt x="0" y="820102"/>
                    <a:pt x="0" y="775335"/>
                  </a:cubicBezTo>
                  <a:lnTo>
                    <a:pt x="0" y="324803"/>
                  </a:lnTo>
                  <a:cubicBezTo>
                    <a:pt x="0" y="146685"/>
                    <a:pt x="145733" y="0"/>
                    <a:pt x="32480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0" name="Freeform: Shape 50">
              <a:extLst>
                <a:ext uri="{FF2B5EF4-FFF2-40B4-BE49-F238E27FC236}">
                  <a16:creationId xmlns:a16="http://schemas.microsoft.com/office/drawing/2014/main" xmlns="" id="{CA26B729-FBFB-450C-A1D1-18FD4A18B3E5}"/>
                </a:ext>
              </a:extLst>
            </p:cNvPr>
            <p:cNvSpPr/>
            <p:nvPr/>
          </p:nvSpPr>
          <p:spPr>
            <a:xfrm>
              <a:off x="7151775" y="5456220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7755 h 1162050"/>
                <a:gd name="connsiteX8" fmla="*/ 55245 w 180975"/>
                <a:gd name="connsiteY8" fmla="*/ 1064895 h 1162050"/>
                <a:gd name="connsiteX9" fmla="*/ 78105 w 180975"/>
                <a:gd name="connsiteY9" fmla="*/ 1016317 h 1162050"/>
                <a:gd name="connsiteX10" fmla="*/ 126682 w 180975"/>
                <a:gd name="connsiteY10" fmla="*/ 1039178 h 1162050"/>
                <a:gd name="connsiteX11" fmla="*/ 103822 w 180975"/>
                <a:gd name="connsiteY11" fmla="*/ 1087755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7" y="0"/>
                    <a:pt x="0" y="40957"/>
                    <a:pt x="0" y="90488"/>
                  </a:cubicBezTo>
                  <a:lnTo>
                    <a:pt x="0" y="1071563"/>
                  </a:lnTo>
                  <a:cubicBezTo>
                    <a:pt x="0" y="1121092"/>
                    <a:pt x="40957" y="1162050"/>
                    <a:pt x="90488" y="1162050"/>
                  </a:cubicBezTo>
                  <a:cubicBezTo>
                    <a:pt x="140017" y="1162050"/>
                    <a:pt x="180975" y="1121092"/>
                    <a:pt x="180975" y="1071563"/>
                  </a:cubicBezTo>
                  <a:lnTo>
                    <a:pt x="180975" y="90488"/>
                  </a:lnTo>
                  <a:cubicBezTo>
                    <a:pt x="180975" y="40957"/>
                    <a:pt x="140970" y="0"/>
                    <a:pt x="90488" y="0"/>
                  </a:cubicBezTo>
                  <a:close/>
                  <a:moveTo>
                    <a:pt x="103822" y="1087755"/>
                  </a:moveTo>
                  <a:cubicBezTo>
                    <a:pt x="83820" y="1095375"/>
                    <a:pt x="61913" y="1084898"/>
                    <a:pt x="55245" y="1064895"/>
                  </a:cubicBezTo>
                  <a:cubicBezTo>
                    <a:pt x="47625" y="1044892"/>
                    <a:pt x="58102" y="1022985"/>
                    <a:pt x="78105" y="1016317"/>
                  </a:cubicBezTo>
                  <a:cubicBezTo>
                    <a:pt x="98107" y="1009650"/>
                    <a:pt x="120015" y="1019175"/>
                    <a:pt x="126682" y="1039178"/>
                  </a:cubicBezTo>
                  <a:cubicBezTo>
                    <a:pt x="134302" y="1058228"/>
                    <a:pt x="123825" y="1080135"/>
                    <a:pt x="103822" y="10877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55">
            <a:extLst>
              <a:ext uri="{FF2B5EF4-FFF2-40B4-BE49-F238E27FC236}">
                <a16:creationId xmlns:a16="http://schemas.microsoft.com/office/drawing/2014/main" xmlns="" id="{94E580A2-FB61-42D8-BD81-7F91B593F005}"/>
              </a:ext>
            </a:extLst>
          </p:cNvPr>
          <p:cNvGrpSpPr/>
          <p:nvPr/>
        </p:nvGrpSpPr>
        <p:grpSpPr>
          <a:xfrm>
            <a:off x="955349" y="1936792"/>
            <a:ext cx="2967698" cy="978623"/>
            <a:chOff x="1985513" y="4307149"/>
            <a:chExt cx="2380861" cy="978623"/>
          </a:xfrm>
        </p:grpSpPr>
        <p:sp>
          <p:nvSpPr>
            <p:cNvPr id="52" name="TextBox 56">
              <a:extLst>
                <a:ext uri="{FF2B5EF4-FFF2-40B4-BE49-F238E27FC236}">
                  <a16:creationId xmlns:a16="http://schemas.microsoft.com/office/drawing/2014/main" xmlns="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3" name="TextBox 57">
              <a:extLst>
                <a:ext uri="{FF2B5EF4-FFF2-40B4-BE49-F238E27FC236}">
                  <a16:creationId xmlns:a16="http://schemas.microsoft.com/office/drawing/2014/main" xmlns="" id="{6EACEC0E-42FA-4198-8E9F-6F382BFF3D6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8">
            <a:extLst>
              <a:ext uri="{FF2B5EF4-FFF2-40B4-BE49-F238E27FC236}">
                <a16:creationId xmlns:a16="http://schemas.microsoft.com/office/drawing/2014/main" xmlns="" id="{FCAB3E43-23FF-4CB9-A441-2CEB351B625E}"/>
              </a:ext>
            </a:extLst>
          </p:cNvPr>
          <p:cNvGrpSpPr/>
          <p:nvPr/>
        </p:nvGrpSpPr>
        <p:grpSpPr>
          <a:xfrm>
            <a:off x="530538" y="4723837"/>
            <a:ext cx="2967698" cy="978623"/>
            <a:chOff x="1985513" y="4307149"/>
            <a:chExt cx="2380861" cy="978623"/>
          </a:xfrm>
        </p:grpSpPr>
        <p:sp>
          <p:nvSpPr>
            <p:cNvPr id="55" name="TextBox 59">
              <a:extLst>
                <a:ext uri="{FF2B5EF4-FFF2-40B4-BE49-F238E27FC236}">
                  <a16:creationId xmlns:a16="http://schemas.microsoft.com/office/drawing/2014/main" xmlns="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6" name="TextBox 60">
              <a:extLst>
                <a:ext uri="{FF2B5EF4-FFF2-40B4-BE49-F238E27FC236}">
                  <a16:creationId xmlns:a16="http://schemas.microsoft.com/office/drawing/2014/main" xmlns="" id="{3E4834EE-B6E0-4538-81DC-3C0E8CC005A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61">
            <a:extLst>
              <a:ext uri="{FF2B5EF4-FFF2-40B4-BE49-F238E27FC236}">
                <a16:creationId xmlns:a16="http://schemas.microsoft.com/office/drawing/2014/main" xmlns="" id="{44A81696-D6A2-4996-9D0B-F705570ACCAB}"/>
              </a:ext>
            </a:extLst>
          </p:cNvPr>
          <p:cNvGrpSpPr/>
          <p:nvPr/>
        </p:nvGrpSpPr>
        <p:grpSpPr>
          <a:xfrm>
            <a:off x="7818778" y="4723837"/>
            <a:ext cx="2967698" cy="978623"/>
            <a:chOff x="1985513" y="4307149"/>
            <a:chExt cx="2380861" cy="978623"/>
          </a:xfrm>
        </p:grpSpPr>
        <p:sp>
          <p:nvSpPr>
            <p:cNvPr id="58" name="TextBox 62">
              <a:extLst>
                <a:ext uri="{FF2B5EF4-FFF2-40B4-BE49-F238E27FC236}">
                  <a16:creationId xmlns:a16="http://schemas.microsoft.com/office/drawing/2014/main" xmlns="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9" name="TextBox 63">
              <a:extLst>
                <a:ext uri="{FF2B5EF4-FFF2-40B4-BE49-F238E27FC236}">
                  <a16:creationId xmlns:a16="http://schemas.microsoft.com/office/drawing/2014/main" xmlns="" id="{23C9190E-7692-43C0-B63F-58EC9C0A361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64">
            <a:extLst>
              <a:ext uri="{FF2B5EF4-FFF2-40B4-BE49-F238E27FC236}">
                <a16:creationId xmlns:a16="http://schemas.microsoft.com/office/drawing/2014/main" xmlns="" id="{71A61EA1-BF1C-41F3-8204-C463F6B33911}"/>
              </a:ext>
            </a:extLst>
          </p:cNvPr>
          <p:cNvGrpSpPr/>
          <p:nvPr/>
        </p:nvGrpSpPr>
        <p:grpSpPr>
          <a:xfrm>
            <a:off x="8245476" y="1936792"/>
            <a:ext cx="2967698" cy="978623"/>
            <a:chOff x="1985513" y="4307149"/>
            <a:chExt cx="2380861" cy="978623"/>
          </a:xfrm>
        </p:grpSpPr>
        <p:sp>
          <p:nvSpPr>
            <p:cNvPr id="61" name="TextBox 65">
              <a:extLst>
                <a:ext uri="{FF2B5EF4-FFF2-40B4-BE49-F238E27FC236}">
                  <a16:creationId xmlns:a16="http://schemas.microsoft.com/office/drawing/2014/main" xmlns="" id="{DD44FF21-5BB1-44C4-9352-7F0DB36C71C2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2" name="TextBox 66">
              <a:extLst>
                <a:ext uri="{FF2B5EF4-FFF2-40B4-BE49-F238E27FC236}">
                  <a16:creationId xmlns:a16="http://schemas.microsoft.com/office/drawing/2014/main" xmlns="" id="{AE1AA976-EB84-4D88-98A1-A1FD2AA593D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9887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2BD73CC3-04B3-43EC-A231-A046A44B38E3}"/>
              </a:ext>
            </a:extLst>
          </p:cNvPr>
          <p:cNvCxnSpPr>
            <a:cxnSpLocks/>
          </p:cNvCxnSpPr>
          <p:nvPr/>
        </p:nvCxnSpPr>
        <p:spPr>
          <a:xfrm>
            <a:off x="883829" y="2948100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D5841442-0823-4798-9FDE-9AB55F2E6097}"/>
              </a:ext>
            </a:extLst>
          </p:cNvPr>
          <p:cNvSpPr/>
          <p:nvPr/>
        </p:nvSpPr>
        <p:spPr>
          <a:xfrm>
            <a:off x="1479157" y="2408100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1A7D6896-9F40-47AF-96B9-5EF8A32EF60F}"/>
              </a:ext>
            </a:extLst>
          </p:cNvPr>
          <p:cNvSpPr/>
          <p:nvPr/>
        </p:nvSpPr>
        <p:spPr>
          <a:xfrm>
            <a:off x="3336765" y="231875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694641BB-62DB-4842-9AFA-B8E47D462A9A}"/>
              </a:ext>
            </a:extLst>
          </p:cNvPr>
          <p:cNvSpPr/>
          <p:nvPr/>
        </p:nvSpPr>
        <p:spPr>
          <a:xfrm>
            <a:off x="5376000" y="2228100"/>
            <a:ext cx="1440000" cy="1440000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94F146BE-F531-4172-8CCF-CF86D8EA3697}"/>
              </a:ext>
            </a:extLst>
          </p:cNvPr>
          <p:cNvSpPr/>
          <p:nvPr/>
        </p:nvSpPr>
        <p:spPr>
          <a:xfrm>
            <a:off x="7596549" y="231875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F7676A59-64A3-4D44-8417-0B5A90BAA4A8}"/>
              </a:ext>
            </a:extLst>
          </p:cNvPr>
          <p:cNvSpPr/>
          <p:nvPr/>
        </p:nvSpPr>
        <p:spPr>
          <a:xfrm>
            <a:off x="9660778" y="2408100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Freeform: Shape 24">
            <a:extLst>
              <a:ext uri="{FF2B5EF4-FFF2-40B4-BE49-F238E27FC236}">
                <a16:creationId xmlns:a16="http://schemas.microsoft.com/office/drawing/2014/main" xmlns="" id="{672A60B5-FAB7-45D7-9D69-4853A9924CAA}"/>
              </a:ext>
            </a:extLst>
          </p:cNvPr>
          <p:cNvSpPr/>
          <p:nvPr/>
        </p:nvSpPr>
        <p:spPr>
          <a:xfrm>
            <a:off x="5746317" y="2687427"/>
            <a:ext cx="701525" cy="619952"/>
          </a:xfrm>
          <a:custGeom>
            <a:avLst/>
            <a:gdLst>
              <a:gd name="connsiteX0" fmla="*/ 1232284 w 1228725"/>
              <a:gd name="connsiteY0" fmla="*/ 840126 h 1085850"/>
              <a:gd name="connsiteX1" fmla="*/ 1132271 w 1228725"/>
              <a:gd name="connsiteY1" fmla="*/ 181949 h 1085850"/>
              <a:gd name="connsiteX2" fmla="*/ 1054166 w 1228725"/>
              <a:gd name="connsiteY2" fmla="*/ 76221 h 1085850"/>
              <a:gd name="connsiteX3" fmla="*/ 428374 w 1228725"/>
              <a:gd name="connsiteY3" fmla="*/ 8594 h 1085850"/>
              <a:gd name="connsiteX4" fmla="*/ 191201 w 1228725"/>
              <a:gd name="connsiteY4" fmla="*/ 72411 h 1085850"/>
              <a:gd name="connsiteX5" fmla="*/ 103571 w 1228725"/>
              <a:gd name="connsiteY5" fmla="*/ 191474 h 1085850"/>
              <a:gd name="connsiteX6" fmla="*/ 7369 w 1228725"/>
              <a:gd name="connsiteY6" fmla="*/ 850604 h 1085850"/>
              <a:gd name="connsiteX7" fmla="*/ 106429 w 1228725"/>
              <a:gd name="connsiteY7" fmla="*/ 1001099 h 1085850"/>
              <a:gd name="connsiteX8" fmla="*/ 1120841 w 1228725"/>
              <a:gd name="connsiteY8" fmla="*/ 1004909 h 1085850"/>
              <a:gd name="connsiteX9" fmla="*/ 1232284 w 1228725"/>
              <a:gd name="connsiteY9" fmla="*/ 840126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8725" h="1085850">
                <a:moveTo>
                  <a:pt x="1232284" y="840126"/>
                </a:moveTo>
                <a:cubicBezTo>
                  <a:pt x="1228474" y="828696"/>
                  <a:pt x="1138939" y="249576"/>
                  <a:pt x="1132271" y="181949"/>
                </a:cubicBezTo>
                <a:cubicBezTo>
                  <a:pt x="1127509" y="129561"/>
                  <a:pt x="1099886" y="95271"/>
                  <a:pt x="1054166" y="76221"/>
                </a:cubicBezTo>
                <a:cubicBezTo>
                  <a:pt x="802706" y="-30459"/>
                  <a:pt x="462664" y="4784"/>
                  <a:pt x="428374" y="8594"/>
                </a:cubicBezTo>
                <a:cubicBezTo>
                  <a:pt x="345506" y="17166"/>
                  <a:pt x="266449" y="36216"/>
                  <a:pt x="191201" y="72411"/>
                </a:cubicBezTo>
                <a:cubicBezTo>
                  <a:pt x="139766" y="97176"/>
                  <a:pt x="108334" y="132419"/>
                  <a:pt x="103571" y="191474"/>
                </a:cubicBezTo>
                <a:cubicBezTo>
                  <a:pt x="98809" y="242909"/>
                  <a:pt x="7369" y="838221"/>
                  <a:pt x="7369" y="850604"/>
                </a:cubicBezTo>
                <a:cubicBezTo>
                  <a:pt x="-7871" y="968714"/>
                  <a:pt x="-9776" y="962046"/>
                  <a:pt x="106429" y="1001099"/>
                </a:cubicBezTo>
                <a:cubicBezTo>
                  <a:pt x="443614" y="1116351"/>
                  <a:pt x="782704" y="1116351"/>
                  <a:pt x="1120841" y="1004909"/>
                </a:cubicBezTo>
                <a:cubicBezTo>
                  <a:pt x="1243714" y="962999"/>
                  <a:pt x="1242761" y="960141"/>
                  <a:pt x="1232284" y="840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30">
            <a:extLst>
              <a:ext uri="{FF2B5EF4-FFF2-40B4-BE49-F238E27FC236}">
                <a16:creationId xmlns:a16="http://schemas.microsoft.com/office/drawing/2014/main" xmlns="" id="{F284D5A8-6974-40A2-9345-A9F452AC0658}"/>
              </a:ext>
            </a:extLst>
          </p:cNvPr>
          <p:cNvSpPr/>
          <p:nvPr/>
        </p:nvSpPr>
        <p:spPr>
          <a:xfrm>
            <a:off x="5739798" y="2722787"/>
            <a:ext cx="716632" cy="475445"/>
          </a:xfrm>
          <a:custGeom>
            <a:avLst/>
            <a:gdLst>
              <a:gd name="connsiteX0" fmla="*/ 19427 w 716632"/>
              <a:gd name="connsiteY0" fmla="*/ 382848 h 475445"/>
              <a:gd name="connsiteX1" fmla="*/ 62389 w 716632"/>
              <a:gd name="connsiteY1" fmla="*/ 429073 h 475445"/>
              <a:gd name="connsiteX2" fmla="*/ 670921 w 716632"/>
              <a:gd name="connsiteY2" fmla="*/ 425266 h 475445"/>
              <a:gd name="connsiteX3" fmla="*/ 712251 w 716632"/>
              <a:gd name="connsiteY3" fmla="*/ 468771 h 475445"/>
              <a:gd name="connsiteX4" fmla="*/ 670921 w 716632"/>
              <a:gd name="connsiteY4" fmla="*/ 442125 h 475445"/>
              <a:gd name="connsiteX5" fmla="*/ 15621 w 716632"/>
              <a:gd name="connsiteY5" fmla="*/ 433967 h 475445"/>
              <a:gd name="connsiteX6" fmla="*/ 19427 w 716632"/>
              <a:gd name="connsiteY6" fmla="*/ 382848 h 475445"/>
              <a:gd name="connsiteX7" fmla="*/ 37373 w 716632"/>
              <a:gd name="connsiteY7" fmla="*/ 268646 h 475445"/>
              <a:gd name="connsiteX8" fmla="*/ 78159 w 716632"/>
              <a:gd name="connsiteY8" fmla="*/ 314871 h 475445"/>
              <a:gd name="connsiteX9" fmla="*/ 656781 w 716632"/>
              <a:gd name="connsiteY9" fmla="*/ 311064 h 475445"/>
              <a:gd name="connsiteX10" fmla="*/ 695936 w 716632"/>
              <a:gd name="connsiteY10" fmla="*/ 354569 h 475445"/>
              <a:gd name="connsiteX11" fmla="*/ 656238 w 716632"/>
              <a:gd name="connsiteY11" fmla="*/ 327922 h 475445"/>
              <a:gd name="connsiteX12" fmla="*/ 33022 w 716632"/>
              <a:gd name="connsiteY12" fmla="*/ 319765 h 475445"/>
              <a:gd name="connsiteX13" fmla="*/ 37373 w 716632"/>
              <a:gd name="connsiteY13" fmla="*/ 268646 h 475445"/>
              <a:gd name="connsiteX14" fmla="*/ 52600 w 716632"/>
              <a:gd name="connsiteY14" fmla="*/ 154989 h 475445"/>
              <a:gd name="connsiteX15" fmla="*/ 91211 w 716632"/>
              <a:gd name="connsiteY15" fmla="*/ 201214 h 475445"/>
              <a:gd name="connsiteX16" fmla="*/ 641011 w 716632"/>
              <a:gd name="connsiteY16" fmla="*/ 197407 h 475445"/>
              <a:gd name="connsiteX17" fmla="*/ 677991 w 716632"/>
              <a:gd name="connsiteY17" fmla="*/ 240912 h 475445"/>
              <a:gd name="connsiteX18" fmla="*/ 640467 w 716632"/>
              <a:gd name="connsiteY18" fmla="*/ 214265 h 475445"/>
              <a:gd name="connsiteX19" fmla="*/ 48250 w 716632"/>
              <a:gd name="connsiteY19" fmla="*/ 206108 h 475445"/>
              <a:gd name="connsiteX20" fmla="*/ 52600 w 716632"/>
              <a:gd name="connsiteY20" fmla="*/ 154989 h 475445"/>
              <a:gd name="connsiteX21" fmla="*/ 359313 w 716632"/>
              <a:gd name="connsiteY21" fmla="*/ 0 h 475445"/>
              <a:gd name="connsiteX22" fmla="*/ 601856 w 716632"/>
              <a:gd name="connsiteY22" fmla="*/ 52206 h 475445"/>
              <a:gd name="connsiteX23" fmla="*/ 359313 w 716632"/>
              <a:gd name="connsiteY23" fmla="*/ 104413 h 475445"/>
              <a:gd name="connsiteX24" fmla="*/ 116770 w 716632"/>
              <a:gd name="connsiteY24" fmla="*/ 52206 h 475445"/>
              <a:gd name="connsiteX25" fmla="*/ 359313 w 716632"/>
              <a:gd name="connsiteY25" fmla="*/ 0 h 475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16632" h="475445">
                <a:moveTo>
                  <a:pt x="19427" y="382848"/>
                </a:moveTo>
                <a:cubicBezTo>
                  <a:pt x="12901" y="417652"/>
                  <a:pt x="27040" y="422003"/>
                  <a:pt x="62389" y="429073"/>
                </a:cubicBezTo>
                <a:cubicBezTo>
                  <a:pt x="265777" y="468771"/>
                  <a:pt x="468077" y="468771"/>
                  <a:pt x="670921" y="425266"/>
                </a:cubicBezTo>
                <a:cubicBezTo>
                  <a:pt x="704638" y="422003"/>
                  <a:pt x="726390" y="429616"/>
                  <a:pt x="712251" y="468771"/>
                </a:cubicBezTo>
                <a:cubicBezTo>
                  <a:pt x="709532" y="442125"/>
                  <a:pt x="698655" y="436142"/>
                  <a:pt x="670921" y="442125"/>
                </a:cubicBezTo>
                <a:cubicBezTo>
                  <a:pt x="452306" y="488349"/>
                  <a:pt x="233148" y="487261"/>
                  <a:pt x="15621" y="433967"/>
                </a:cubicBezTo>
                <a:cubicBezTo>
                  <a:pt x="-14834" y="413302"/>
                  <a:pt x="6375" y="399707"/>
                  <a:pt x="19427" y="382848"/>
                </a:cubicBezTo>
                <a:close/>
                <a:moveTo>
                  <a:pt x="37373" y="268646"/>
                </a:moveTo>
                <a:cubicBezTo>
                  <a:pt x="31391" y="303450"/>
                  <a:pt x="44442" y="307801"/>
                  <a:pt x="78159" y="314871"/>
                </a:cubicBezTo>
                <a:cubicBezTo>
                  <a:pt x="271758" y="354569"/>
                  <a:pt x="464270" y="354569"/>
                  <a:pt x="656781" y="311064"/>
                </a:cubicBezTo>
                <a:cubicBezTo>
                  <a:pt x="688867" y="307801"/>
                  <a:pt x="709532" y="315414"/>
                  <a:pt x="695936" y="354569"/>
                </a:cubicBezTo>
                <a:cubicBezTo>
                  <a:pt x="693217" y="327922"/>
                  <a:pt x="682884" y="321940"/>
                  <a:pt x="656238" y="327922"/>
                </a:cubicBezTo>
                <a:cubicBezTo>
                  <a:pt x="447955" y="374146"/>
                  <a:pt x="240217" y="373059"/>
                  <a:pt x="33022" y="319765"/>
                </a:cubicBezTo>
                <a:cubicBezTo>
                  <a:pt x="4744" y="299100"/>
                  <a:pt x="24865" y="286048"/>
                  <a:pt x="37373" y="268646"/>
                </a:cubicBezTo>
                <a:close/>
                <a:moveTo>
                  <a:pt x="52600" y="154989"/>
                </a:moveTo>
                <a:cubicBezTo>
                  <a:pt x="47162" y="189793"/>
                  <a:pt x="59126" y="194144"/>
                  <a:pt x="91211" y="201214"/>
                </a:cubicBezTo>
                <a:cubicBezTo>
                  <a:pt x="275021" y="240912"/>
                  <a:pt x="457744" y="240912"/>
                  <a:pt x="641011" y="197407"/>
                </a:cubicBezTo>
                <a:cubicBezTo>
                  <a:pt x="671465" y="194144"/>
                  <a:pt x="691042" y="201757"/>
                  <a:pt x="677991" y="240912"/>
                </a:cubicBezTo>
                <a:cubicBezTo>
                  <a:pt x="675271" y="214265"/>
                  <a:pt x="665482" y="208283"/>
                  <a:pt x="640467" y="214265"/>
                </a:cubicBezTo>
                <a:cubicBezTo>
                  <a:pt x="442517" y="260489"/>
                  <a:pt x="245112" y="259402"/>
                  <a:pt x="48250" y="206108"/>
                </a:cubicBezTo>
                <a:cubicBezTo>
                  <a:pt x="21602" y="185443"/>
                  <a:pt x="40636" y="171848"/>
                  <a:pt x="52600" y="154989"/>
                </a:cubicBezTo>
                <a:close/>
                <a:moveTo>
                  <a:pt x="359313" y="0"/>
                </a:moveTo>
                <a:cubicBezTo>
                  <a:pt x="493266" y="0"/>
                  <a:pt x="601856" y="23373"/>
                  <a:pt x="601856" y="52206"/>
                </a:cubicBezTo>
                <a:cubicBezTo>
                  <a:pt x="601856" y="81039"/>
                  <a:pt x="493266" y="104413"/>
                  <a:pt x="359313" y="104413"/>
                </a:cubicBezTo>
                <a:cubicBezTo>
                  <a:pt x="225360" y="104413"/>
                  <a:pt x="116770" y="81039"/>
                  <a:pt x="116770" y="52206"/>
                </a:cubicBezTo>
                <a:cubicBezTo>
                  <a:pt x="116770" y="23373"/>
                  <a:pt x="225360" y="0"/>
                  <a:pt x="3593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Freeform: Shape 29">
            <a:extLst>
              <a:ext uri="{FF2B5EF4-FFF2-40B4-BE49-F238E27FC236}">
                <a16:creationId xmlns:a16="http://schemas.microsoft.com/office/drawing/2014/main" xmlns="" id="{2F8060B5-A370-4786-A555-E61643EE3E65}"/>
              </a:ext>
            </a:extLst>
          </p:cNvPr>
          <p:cNvSpPr/>
          <p:nvPr/>
        </p:nvSpPr>
        <p:spPr>
          <a:xfrm>
            <a:off x="6029496" y="2588821"/>
            <a:ext cx="195774" cy="195774"/>
          </a:xfrm>
          <a:custGeom>
            <a:avLst/>
            <a:gdLst>
              <a:gd name="connsiteX0" fmla="*/ 273379 w 342900"/>
              <a:gd name="connsiteY0" fmla="*/ 208925 h 342900"/>
              <a:gd name="connsiteX1" fmla="*/ 248614 w 342900"/>
              <a:gd name="connsiteY1" fmla="*/ 128915 h 342900"/>
              <a:gd name="connsiteX2" fmla="*/ 176224 w 342900"/>
              <a:gd name="connsiteY2" fmla="*/ 117485 h 342900"/>
              <a:gd name="connsiteX3" fmla="*/ 220991 w 342900"/>
              <a:gd name="connsiteY3" fmla="*/ 46048 h 342900"/>
              <a:gd name="connsiteX4" fmla="*/ 334339 w 342900"/>
              <a:gd name="connsiteY4" fmla="*/ 28903 h 342900"/>
              <a:gd name="connsiteX5" fmla="*/ 334339 w 342900"/>
              <a:gd name="connsiteY5" fmla="*/ 4138 h 342900"/>
              <a:gd name="connsiteX6" fmla="*/ 209561 w 342900"/>
              <a:gd name="connsiteY6" fmla="*/ 30808 h 342900"/>
              <a:gd name="connsiteX7" fmla="*/ 160031 w 342900"/>
              <a:gd name="connsiteY7" fmla="*/ 116533 h 342900"/>
              <a:gd name="connsiteX8" fmla="*/ 155269 w 342900"/>
              <a:gd name="connsiteY8" fmla="*/ 115580 h 342900"/>
              <a:gd name="connsiteX9" fmla="*/ 69544 w 342900"/>
              <a:gd name="connsiteY9" fmla="*/ 93673 h 342900"/>
              <a:gd name="connsiteX10" fmla="*/ 11 w 342900"/>
              <a:gd name="connsiteY10" fmla="*/ 205115 h 342900"/>
              <a:gd name="connsiteX11" fmla="*/ 134314 w 342900"/>
              <a:gd name="connsiteY11" fmla="*/ 344180 h 342900"/>
              <a:gd name="connsiteX12" fmla="*/ 273379 w 342900"/>
              <a:gd name="connsiteY12" fmla="*/ 208925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2900" h="342900">
                <a:moveTo>
                  <a:pt x="273379" y="208925"/>
                </a:moveTo>
                <a:cubicBezTo>
                  <a:pt x="277189" y="165110"/>
                  <a:pt x="267664" y="145108"/>
                  <a:pt x="248614" y="128915"/>
                </a:cubicBezTo>
                <a:cubicBezTo>
                  <a:pt x="213371" y="105103"/>
                  <a:pt x="200036" y="116533"/>
                  <a:pt x="176224" y="117485"/>
                </a:cubicBezTo>
                <a:cubicBezTo>
                  <a:pt x="187654" y="88910"/>
                  <a:pt x="205751" y="58430"/>
                  <a:pt x="220991" y="46048"/>
                </a:cubicBezTo>
                <a:cubicBezTo>
                  <a:pt x="242899" y="27950"/>
                  <a:pt x="288619" y="15568"/>
                  <a:pt x="334339" y="28903"/>
                </a:cubicBezTo>
                <a:cubicBezTo>
                  <a:pt x="350531" y="32713"/>
                  <a:pt x="361961" y="15568"/>
                  <a:pt x="334339" y="4138"/>
                </a:cubicBezTo>
                <a:cubicBezTo>
                  <a:pt x="295286" y="-7292"/>
                  <a:pt x="239089" y="6043"/>
                  <a:pt x="209561" y="30808"/>
                </a:cubicBezTo>
                <a:cubicBezTo>
                  <a:pt x="186701" y="48905"/>
                  <a:pt x="169556" y="81290"/>
                  <a:pt x="160031" y="116533"/>
                </a:cubicBezTo>
                <a:cubicBezTo>
                  <a:pt x="158126" y="116533"/>
                  <a:pt x="157174" y="115580"/>
                  <a:pt x="155269" y="115580"/>
                </a:cubicBezTo>
                <a:cubicBezTo>
                  <a:pt x="116216" y="106055"/>
                  <a:pt x="125741" y="74623"/>
                  <a:pt x="69544" y="93673"/>
                </a:cubicBezTo>
                <a:cubicBezTo>
                  <a:pt x="22871" y="115580"/>
                  <a:pt x="964" y="157490"/>
                  <a:pt x="11" y="205115"/>
                </a:cubicBezTo>
                <a:cubicBezTo>
                  <a:pt x="-941" y="280363"/>
                  <a:pt x="59066" y="342275"/>
                  <a:pt x="134314" y="344180"/>
                </a:cubicBezTo>
                <a:cubicBezTo>
                  <a:pt x="210514" y="345133"/>
                  <a:pt x="267664" y="289888"/>
                  <a:pt x="273379" y="2089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oup 41">
            <a:extLst>
              <a:ext uri="{FF2B5EF4-FFF2-40B4-BE49-F238E27FC236}">
                <a16:creationId xmlns:a16="http://schemas.microsoft.com/office/drawing/2014/main" xmlns="" id="{616A7E7C-B639-4E66-8FD6-088A79FAD420}"/>
              </a:ext>
            </a:extLst>
          </p:cNvPr>
          <p:cNvGrpSpPr/>
          <p:nvPr/>
        </p:nvGrpSpPr>
        <p:grpSpPr>
          <a:xfrm>
            <a:off x="3749027" y="2612175"/>
            <a:ext cx="434161" cy="695204"/>
            <a:chOff x="4180371" y="4337250"/>
            <a:chExt cx="1369013" cy="2192144"/>
          </a:xfrm>
        </p:grpSpPr>
        <p:sp>
          <p:nvSpPr>
            <p:cNvPr id="13" name="Freeform: Shape 32">
              <a:extLst>
                <a:ext uri="{FF2B5EF4-FFF2-40B4-BE49-F238E27FC236}">
                  <a16:creationId xmlns:a16="http://schemas.microsoft.com/office/drawing/2014/main" xmlns="" id="{EAFC9C66-C2DE-461E-BF8C-9C1AA3258C55}"/>
                </a:ext>
              </a:extLst>
            </p:cNvPr>
            <p:cNvSpPr/>
            <p:nvPr/>
          </p:nvSpPr>
          <p:spPr>
            <a:xfrm>
              <a:off x="4311134" y="5863156"/>
              <a:ext cx="9525" cy="9525"/>
            </a:xfrm>
            <a:custGeom>
              <a:avLst/>
              <a:gdLst>
                <a:gd name="connsiteX0" fmla="*/ 0 w 0"/>
                <a:gd name="connsiteY0" fmla="*/ 953 h 0"/>
                <a:gd name="connsiteX1" fmla="*/ 5715 w 0"/>
                <a:gd name="connsiteY1" fmla="*/ 0 h 0"/>
                <a:gd name="connsiteX2" fmla="*/ 4763 w 0"/>
                <a:gd name="connsiteY2" fmla="*/ 3810 h 0"/>
                <a:gd name="connsiteX3" fmla="*/ 0 w 0"/>
                <a:gd name="connsiteY3" fmla="*/ 953 h 0"/>
                <a:gd name="connsiteX4" fmla="*/ 0 w 0"/>
                <a:gd name="connsiteY4" fmla="*/ 95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953"/>
                  </a:moveTo>
                  <a:cubicBezTo>
                    <a:pt x="1905" y="953"/>
                    <a:pt x="3810" y="0"/>
                    <a:pt x="5715" y="0"/>
                  </a:cubicBezTo>
                  <a:cubicBezTo>
                    <a:pt x="5715" y="953"/>
                    <a:pt x="5715" y="2858"/>
                    <a:pt x="4763" y="3810"/>
                  </a:cubicBezTo>
                  <a:cubicBezTo>
                    <a:pt x="3810" y="2858"/>
                    <a:pt x="2857" y="953"/>
                    <a:pt x="0" y="953"/>
                  </a:cubicBezTo>
                  <a:cubicBezTo>
                    <a:pt x="952" y="0"/>
                    <a:pt x="0" y="953"/>
                    <a:pt x="0" y="953"/>
                  </a:cubicBezTo>
                  <a:close/>
                </a:path>
              </a:pathLst>
            </a:custGeom>
            <a:solidFill>
              <a:srgbClr val="F2EA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3">
              <a:extLst>
                <a:ext uri="{FF2B5EF4-FFF2-40B4-BE49-F238E27FC236}">
                  <a16:creationId xmlns:a16="http://schemas.microsoft.com/office/drawing/2014/main" xmlns="" id="{34A9F1B4-C956-41BB-BCB7-04AEB68642FE}"/>
                </a:ext>
              </a:extLst>
            </p:cNvPr>
            <p:cNvSpPr/>
            <p:nvPr/>
          </p:nvSpPr>
          <p:spPr>
            <a:xfrm>
              <a:off x="4180371" y="4633919"/>
              <a:ext cx="1257300" cy="1895475"/>
            </a:xfrm>
            <a:custGeom>
              <a:avLst/>
              <a:gdLst>
                <a:gd name="connsiteX0" fmla="*/ 271 w 1257300"/>
                <a:gd name="connsiteY0" fmla="*/ 265307 h 1895475"/>
                <a:gd name="connsiteX1" fmla="*/ 114571 w 1257300"/>
                <a:gd name="connsiteY1" fmla="*/ 86237 h 1895475"/>
                <a:gd name="connsiteX2" fmla="*/ 1168036 w 1257300"/>
                <a:gd name="connsiteY2" fmla="*/ 94809 h 1895475"/>
                <a:gd name="connsiteX3" fmla="*/ 1262333 w 1257300"/>
                <a:gd name="connsiteY3" fmla="*/ 204347 h 1895475"/>
                <a:gd name="connsiteX4" fmla="*/ 1110886 w 1257300"/>
                <a:gd name="connsiteY4" fmla="*/ 1710250 h 1895475"/>
                <a:gd name="connsiteX5" fmla="*/ 915623 w 1257300"/>
                <a:gd name="connsiteY5" fmla="*/ 1897892 h 1895475"/>
                <a:gd name="connsiteX6" fmla="*/ 344123 w 1257300"/>
                <a:gd name="connsiteY6" fmla="*/ 1897892 h 1895475"/>
                <a:gd name="connsiteX7" fmla="*/ 156481 w 1257300"/>
                <a:gd name="connsiteY7" fmla="*/ 1718822 h 1895475"/>
                <a:gd name="connsiteX8" fmla="*/ 271 w 1257300"/>
                <a:gd name="connsiteY8" fmla="*/ 265307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7300" h="1895475">
                  <a:moveTo>
                    <a:pt x="271" y="265307"/>
                  </a:moveTo>
                  <a:cubicBezTo>
                    <a:pt x="271" y="265307"/>
                    <a:pt x="-11159" y="129100"/>
                    <a:pt x="114571" y="86237"/>
                  </a:cubicBezTo>
                  <a:cubicBezTo>
                    <a:pt x="413656" y="-15680"/>
                    <a:pt x="744173" y="-44255"/>
                    <a:pt x="1168036" y="94809"/>
                  </a:cubicBezTo>
                  <a:cubicBezTo>
                    <a:pt x="1244236" y="119575"/>
                    <a:pt x="1262333" y="163390"/>
                    <a:pt x="1262333" y="204347"/>
                  </a:cubicBezTo>
                  <a:cubicBezTo>
                    <a:pt x="1262333" y="245305"/>
                    <a:pt x="1123268" y="1672150"/>
                    <a:pt x="1110886" y="1710250"/>
                  </a:cubicBezTo>
                  <a:cubicBezTo>
                    <a:pt x="1098503" y="1748350"/>
                    <a:pt x="1055641" y="1897892"/>
                    <a:pt x="915623" y="1897892"/>
                  </a:cubicBezTo>
                  <a:cubicBezTo>
                    <a:pt x="775606" y="1896940"/>
                    <a:pt x="223156" y="1897892"/>
                    <a:pt x="344123" y="1897892"/>
                  </a:cubicBezTo>
                  <a:cubicBezTo>
                    <a:pt x="465091" y="1897892"/>
                    <a:pt x="183151" y="1935040"/>
                    <a:pt x="156481" y="1718822"/>
                  </a:cubicBezTo>
                  <a:cubicBezTo>
                    <a:pt x="129811" y="1502605"/>
                    <a:pt x="271" y="265307"/>
                    <a:pt x="271" y="26530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">
              <a:extLst>
                <a:ext uri="{FF2B5EF4-FFF2-40B4-BE49-F238E27FC236}">
                  <a16:creationId xmlns:a16="http://schemas.microsoft.com/office/drawing/2014/main" xmlns="" id="{56AEA948-466A-4916-B9AC-3879657C3AA2}"/>
                </a:ext>
              </a:extLst>
            </p:cNvPr>
            <p:cNvSpPr/>
            <p:nvPr/>
          </p:nvSpPr>
          <p:spPr>
            <a:xfrm>
              <a:off x="4267049" y="4720003"/>
              <a:ext cx="1085850" cy="1743075"/>
            </a:xfrm>
            <a:custGeom>
              <a:avLst/>
              <a:gdLst>
                <a:gd name="connsiteX0" fmla="*/ 270 w 1085850"/>
                <a:gd name="connsiteY0" fmla="*/ 243993 h 1743075"/>
                <a:gd name="connsiteX1" fmla="*/ 99330 w 1085850"/>
                <a:gd name="connsiteY1" fmla="*/ 79211 h 1743075"/>
                <a:gd name="connsiteX2" fmla="*/ 1008015 w 1085850"/>
                <a:gd name="connsiteY2" fmla="*/ 86831 h 1743075"/>
                <a:gd name="connsiteX3" fmla="*/ 1089930 w 1085850"/>
                <a:gd name="connsiteY3" fmla="*/ 187796 h 1743075"/>
                <a:gd name="connsiteX4" fmla="*/ 958485 w 1085850"/>
                <a:gd name="connsiteY4" fmla="*/ 1573683 h 1743075"/>
                <a:gd name="connsiteX5" fmla="*/ 789893 w 1085850"/>
                <a:gd name="connsiteY5" fmla="*/ 1746086 h 1743075"/>
                <a:gd name="connsiteX6" fmla="*/ 296498 w 1085850"/>
                <a:gd name="connsiteY6" fmla="*/ 1746086 h 1743075"/>
                <a:gd name="connsiteX7" fmla="*/ 134573 w 1085850"/>
                <a:gd name="connsiteY7" fmla="*/ 1581303 h 1743075"/>
                <a:gd name="connsiteX8" fmla="*/ 270 w 1085850"/>
                <a:gd name="connsiteY8" fmla="*/ 243993 h 174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850" h="1743075">
                  <a:moveTo>
                    <a:pt x="270" y="243993"/>
                  </a:moveTo>
                  <a:cubicBezTo>
                    <a:pt x="270" y="243993"/>
                    <a:pt x="-10207" y="119216"/>
                    <a:pt x="99330" y="79211"/>
                  </a:cubicBezTo>
                  <a:cubicBezTo>
                    <a:pt x="357458" y="-14134"/>
                    <a:pt x="642255" y="-40804"/>
                    <a:pt x="1008015" y="86831"/>
                  </a:cubicBezTo>
                  <a:cubicBezTo>
                    <a:pt x="1073738" y="109691"/>
                    <a:pt x="1089930" y="149696"/>
                    <a:pt x="1089930" y="187796"/>
                  </a:cubicBezTo>
                  <a:cubicBezTo>
                    <a:pt x="1089930" y="225896"/>
                    <a:pt x="969915" y="1538441"/>
                    <a:pt x="958485" y="1573683"/>
                  </a:cubicBezTo>
                  <a:cubicBezTo>
                    <a:pt x="948008" y="1608926"/>
                    <a:pt x="910860" y="1747038"/>
                    <a:pt x="789893" y="1746086"/>
                  </a:cubicBezTo>
                  <a:cubicBezTo>
                    <a:pt x="668925" y="1745133"/>
                    <a:pt x="192675" y="1746086"/>
                    <a:pt x="296498" y="1746086"/>
                  </a:cubicBezTo>
                  <a:cubicBezTo>
                    <a:pt x="400320" y="1746086"/>
                    <a:pt x="157433" y="1780376"/>
                    <a:pt x="134573" y="1581303"/>
                  </a:cubicBezTo>
                  <a:cubicBezTo>
                    <a:pt x="111713" y="1382231"/>
                    <a:pt x="270" y="243993"/>
                    <a:pt x="270" y="2439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40">
              <a:extLst>
                <a:ext uri="{FF2B5EF4-FFF2-40B4-BE49-F238E27FC236}">
                  <a16:creationId xmlns:a16="http://schemas.microsoft.com/office/drawing/2014/main" xmlns="" id="{88243F05-5263-4BAA-A45C-4DFC84F9247D}"/>
                </a:ext>
              </a:extLst>
            </p:cNvPr>
            <p:cNvSpPr/>
            <p:nvPr/>
          </p:nvSpPr>
          <p:spPr>
            <a:xfrm>
              <a:off x="4368063" y="4337250"/>
              <a:ext cx="1181321" cy="2067372"/>
            </a:xfrm>
            <a:custGeom>
              <a:avLst/>
              <a:gdLst>
                <a:gd name="connsiteX0" fmla="*/ 250728 w 1181321"/>
                <a:gd name="connsiteY0" fmla="*/ 1203009 h 2067372"/>
                <a:gd name="connsiteX1" fmla="*/ 188816 w 1181321"/>
                <a:gd name="connsiteY1" fmla="*/ 1264922 h 2067372"/>
                <a:gd name="connsiteX2" fmla="*/ 250728 w 1181321"/>
                <a:gd name="connsiteY2" fmla="*/ 1326834 h 2067372"/>
                <a:gd name="connsiteX3" fmla="*/ 312641 w 1181321"/>
                <a:gd name="connsiteY3" fmla="*/ 1264922 h 2067372"/>
                <a:gd name="connsiteX4" fmla="*/ 250728 w 1181321"/>
                <a:gd name="connsiteY4" fmla="*/ 1203009 h 2067372"/>
                <a:gd name="connsiteX5" fmla="*/ 137381 w 1181321"/>
                <a:gd name="connsiteY5" fmla="*/ 1099186 h 2067372"/>
                <a:gd name="connsiteX6" fmla="*/ 93566 w 1181321"/>
                <a:gd name="connsiteY6" fmla="*/ 1143001 h 2067372"/>
                <a:gd name="connsiteX7" fmla="*/ 137381 w 1181321"/>
                <a:gd name="connsiteY7" fmla="*/ 1186816 h 2067372"/>
                <a:gd name="connsiteX8" fmla="*/ 181196 w 1181321"/>
                <a:gd name="connsiteY8" fmla="*/ 1143001 h 2067372"/>
                <a:gd name="connsiteX9" fmla="*/ 137381 w 1181321"/>
                <a:gd name="connsiteY9" fmla="*/ 1099186 h 2067372"/>
                <a:gd name="connsiteX10" fmla="*/ 892713 w 1181321"/>
                <a:gd name="connsiteY10" fmla="*/ 0 h 2067372"/>
                <a:gd name="connsiteX11" fmla="*/ 1181321 w 1181321"/>
                <a:gd name="connsiteY11" fmla="*/ 0 h 2067372"/>
                <a:gd name="connsiteX12" fmla="*/ 1178463 w 1181321"/>
                <a:gd name="connsiteY12" fmla="*/ 62865 h 2067372"/>
                <a:gd name="connsiteX13" fmla="*/ 940338 w 1181321"/>
                <a:gd name="connsiteY13" fmla="*/ 62865 h 2067372"/>
                <a:gd name="connsiteX14" fmla="*/ 862233 w 1181321"/>
                <a:gd name="connsiteY14" fmla="*/ 140018 h 2067372"/>
                <a:gd name="connsiteX15" fmla="*/ 677808 w 1181321"/>
                <a:gd name="connsiteY15" fmla="*/ 859285 h 2067372"/>
                <a:gd name="connsiteX16" fmla="*/ 654931 w 1181321"/>
                <a:gd name="connsiteY16" fmla="*/ 948986 h 2067372"/>
                <a:gd name="connsiteX17" fmla="*/ 822229 w 1181321"/>
                <a:gd name="connsiteY17" fmla="*/ 983933 h 2067372"/>
                <a:gd name="connsiteX18" fmla="*/ 888904 w 1181321"/>
                <a:gd name="connsiteY18" fmla="*/ 1049655 h 2067372"/>
                <a:gd name="connsiteX19" fmla="*/ 782224 w 1181321"/>
                <a:gd name="connsiteY19" fmla="*/ 1953578 h 2067372"/>
                <a:gd name="connsiteX20" fmla="*/ 645064 w 1181321"/>
                <a:gd name="connsiteY20" fmla="*/ 2065973 h 2067372"/>
                <a:gd name="connsiteX21" fmla="*/ 256355 w 1181321"/>
                <a:gd name="connsiteY21" fmla="*/ 2065973 h 2067372"/>
                <a:gd name="connsiteX22" fmla="*/ 243109 w 1181321"/>
                <a:gd name="connsiteY22" fmla="*/ 2065973 h 2067372"/>
                <a:gd name="connsiteX23" fmla="*/ 243494 w 1181321"/>
                <a:gd name="connsiteY23" fmla="*/ 2066074 h 2067372"/>
                <a:gd name="connsiteX24" fmla="*/ 242974 w 1181321"/>
                <a:gd name="connsiteY24" fmla="*/ 2065973 h 2067372"/>
                <a:gd name="connsiteX25" fmla="*/ 215844 w 1181321"/>
                <a:gd name="connsiteY25" fmla="*/ 2060734 h 2067372"/>
                <a:gd name="connsiteX26" fmla="*/ 110711 w 1181321"/>
                <a:gd name="connsiteY26" fmla="*/ 1958341 h 2067372"/>
                <a:gd name="connsiteX27" fmla="*/ 221 w 1181321"/>
                <a:gd name="connsiteY27" fmla="*/ 1085850 h 2067372"/>
                <a:gd name="connsiteX28" fmla="*/ 81184 w 1181321"/>
                <a:gd name="connsiteY28" fmla="*/ 979170 h 2067372"/>
                <a:gd name="connsiteX29" fmla="*/ 418845 w 1181321"/>
                <a:gd name="connsiteY29" fmla="*/ 927616 h 2067372"/>
                <a:gd name="connsiteX30" fmla="*/ 593877 w 1181321"/>
                <a:gd name="connsiteY30" fmla="*/ 938626 h 2067372"/>
                <a:gd name="connsiteX31" fmla="*/ 819371 w 1181321"/>
                <a:gd name="connsiteY31" fmla="*/ 57150 h 2067372"/>
                <a:gd name="connsiteX32" fmla="*/ 892713 w 1181321"/>
                <a:gd name="connsiteY32" fmla="*/ 0 h 206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81321" h="2067372">
                  <a:moveTo>
                    <a:pt x="250728" y="1203009"/>
                  </a:moveTo>
                  <a:cubicBezTo>
                    <a:pt x="216535" y="1203009"/>
                    <a:pt x="188816" y="1230728"/>
                    <a:pt x="188816" y="1264922"/>
                  </a:cubicBezTo>
                  <a:cubicBezTo>
                    <a:pt x="188816" y="1299115"/>
                    <a:pt x="216535" y="1326834"/>
                    <a:pt x="250728" y="1326834"/>
                  </a:cubicBezTo>
                  <a:cubicBezTo>
                    <a:pt x="284922" y="1326834"/>
                    <a:pt x="312641" y="1299115"/>
                    <a:pt x="312641" y="1264922"/>
                  </a:cubicBezTo>
                  <a:cubicBezTo>
                    <a:pt x="312641" y="1230728"/>
                    <a:pt x="284922" y="1203009"/>
                    <a:pt x="250728" y="1203009"/>
                  </a:cubicBezTo>
                  <a:close/>
                  <a:moveTo>
                    <a:pt x="137381" y="1099186"/>
                  </a:moveTo>
                  <a:cubicBezTo>
                    <a:pt x="113183" y="1099186"/>
                    <a:pt x="93566" y="1118803"/>
                    <a:pt x="93566" y="1143001"/>
                  </a:cubicBezTo>
                  <a:cubicBezTo>
                    <a:pt x="93566" y="1167199"/>
                    <a:pt x="113183" y="1186816"/>
                    <a:pt x="137381" y="1186816"/>
                  </a:cubicBezTo>
                  <a:cubicBezTo>
                    <a:pt x="161579" y="1186816"/>
                    <a:pt x="181196" y="1167199"/>
                    <a:pt x="181196" y="1143001"/>
                  </a:cubicBezTo>
                  <a:cubicBezTo>
                    <a:pt x="181196" y="1118803"/>
                    <a:pt x="161579" y="1099186"/>
                    <a:pt x="137381" y="1099186"/>
                  </a:cubicBezTo>
                  <a:close/>
                  <a:moveTo>
                    <a:pt x="892713" y="0"/>
                  </a:moveTo>
                  <a:lnTo>
                    <a:pt x="1181321" y="0"/>
                  </a:lnTo>
                  <a:lnTo>
                    <a:pt x="1178463" y="62865"/>
                  </a:lnTo>
                  <a:cubicBezTo>
                    <a:pt x="1178463" y="62865"/>
                    <a:pt x="996536" y="62865"/>
                    <a:pt x="940338" y="62865"/>
                  </a:cubicBezTo>
                  <a:cubicBezTo>
                    <a:pt x="870806" y="62865"/>
                    <a:pt x="874616" y="97155"/>
                    <a:pt x="862233" y="140018"/>
                  </a:cubicBezTo>
                  <a:cubicBezTo>
                    <a:pt x="855685" y="162640"/>
                    <a:pt x="753515" y="562541"/>
                    <a:pt x="677808" y="859285"/>
                  </a:cubicBezTo>
                  <a:lnTo>
                    <a:pt x="654931" y="948986"/>
                  </a:lnTo>
                  <a:lnTo>
                    <a:pt x="822229" y="983933"/>
                  </a:lnTo>
                  <a:cubicBezTo>
                    <a:pt x="875569" y="999173"/>
                    <a:pt x="888904" y="1024890"/>
                    <a:pt x="888904" y="1049655"/>
                  </a:cubicBezTo>
                  <a:cubicBezTo>
                    <a:pt x="888904" y="1074420"/>
                    <a:pt x="790796" y="1930718"/>
                    <a:pt x="782224" y="1953578"/>
                  </a:cubicBezTo>
                  <a:cubicBezTo>
                    <a:pt x="773651" y="1976438"/>
                    <a:pt x="743171" y="2065973"/>
                    <a:pt x="645064" y="2065973"/>
                  </a:cubicBezTo>
                  <a:cubicBezTo>
                    <a:pt x="571483" y="2065973"/>
                    <a:pt x="334489" y="2065973"/>
                    <a:pt x="256355" y="2065973"/>
                  </a:cubicBezTo>
                  <a:lnTo>
                    <a:pt x="243109" y="2065973"/>
                  </a:lnTo>
                  <a:cubicBezTo>
                    <a:pt x="274899" y="2065973"/>
                    <a:pt x="266907" y="2069054"/>
                    <a:pt x="243494" y="2066074"/>
                  </a:cubicBezTo>
                  <a:lnTo>
                    <a:pt x="242974" y="2065973"/>
                  </a:lnTo>
                  <a:lnTo>
                    <a:pt x="215844" y="2060734"/>
                  </a:lnTo>
                  <a:cubicBezTo>
                    <a:pt x="174529" y="2050019"/>
                    <a:pt x="120236" y="2023111"/>
                    <a:pt x="110711" y="1958341"/>
                  </a:cubicBezTo>
                  <a:cubicBezTo>
                    <a:pt x="91661" y="1828800"/>
                    <a:pt x="221" y="1085850"/>
                    <a:pt x="221" y="1085850"/>
                  </a:cubicBezTo>
                  <a:cubicBezTo>
                    <a:pt x="221" y="1085850"/>
                    <a:pt x="-8351" y="1003935"/>
                    <a:pt x="81184" y="979170"/>
                  </a:cubicBezTo>
                  <a:cubicBezTo>
                    <a:pt x="186435" y="948690"/>
                    <a:pt x="297163" y="929164"/>
                    <a:pt x="418845" y="927616"/>
                  </a:cubicBezTo>
                  <a:lnTo>
                    <a:pt x="593877" y="938626"/>
                  </a:lnTo>
                  <a:lnTo>
                    <a:pt x="819371" y="57150"/>
                  </a:lnTo>
                  <a:cubicBezTo>
                    <a:pt x="827943" y="23813"/>
                    <a:pt x="858423" y="0"/>
                    <a:pt x="89271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7" name="Group 48">
            <a:extLst>
              <a:ext uri="{FF2B5EF4-FFF2-40B4-BE49-F238E27FC236}">
                <a16:creationId xmlns:a16="http://schemas.microsoft.com/office/drawing/2014/main" xmlns="" id="{B1CAA95B-A9DF-4764-907C-F4094188FCEF}"/>
              </a:ext>
            </a:extLst>
          </p:cNvPr>
          <p:cNvGrpSpPr/>
          <p:nvPr/>
        </p:nvGrpSpPr>
        <p:grpSpPr>
          <a:xfrm>
            <a:off x="8050891" y="2704875"/>
            <a:ext cx="405045" cy="586616"/>
            <a:chOff x="5279957" y="4019830"/>
            <a:chExt cx="604795" cy="875910"/>
          </a:xfrm>
        </p:grpSpPr>
        <p:sp>
          <p:nvSpPr>
            <p:cNvPr id="18" name="Freeform: Shape 42">
              <a:extLst>
                <a:ext uri="{FF2B5EF4-FFF2-40B4-BE49-F238E27FC236}">
                  <a16:creationId xmlns:a16="http://schemas.microsoft.com/office/drawing/2014/main" xmlns="" id="{BCB0CCEE-AAC3-49F1-BDC2-D2BD79FF78C3}"/>
                </a:ext>
              </a:extLst>
            </p:cNvPr>
            <p:cNvSpPr/>
            <p:nvPr/>
          </p:nvSpPr>
          <p:spPr>
            <a:xfrm>
              <a:off x="5279957" y="4019830"/>
              <a:ext cx="604795" cy="875910"/>
            </a:xfrm>
            <a:custGeom>
              <a:avLst/>
              <a:gdLst>
                <a:gd name="connsiteX0" fmla="*/ 137834 w 276225"/>
                <a:gd name="connsiteY0" fmla="*/ 156 h 400050"/>
                <a:gd name="connsiteX1" fmla="*/ 214987 w 276225"/>
                <a:gd name="connsiteY1" fmla="*/ 156 h 400050"/>
                <a:gd name="connsiteX2" fmla="*/ 232132 w 276225"/>
                <a:gd name="connsiteY2" fmla="*/ 7776 h 400050"/>
                <a:gd name="connsiteX3" fmla="*/ 275947 w 276225"/>
                <a:gd name="connsiteY3" fmla="*/ 139221 h 400050"/>
                <a:gd name="connsiteX4" fmla="*/ 223559 w 276225"/>
                <a:gd name="connsiteY4" fmla="*/ 235423 h 400050"/>
                <a:gd name="connsiteX5" fmla="*/ 190222 w 276225"/>
                <a:gd name="connsiteY5" fmla="*/ 253521 h 400050"/>
                <a:gd name="connsiteX6" fmla="*/ 153074 w 276225"/>
                <a:gd name="connsiteY6" fmla="*/ 321148 h 400050"/>
                <a:gd name="connsiteX7" fmla="*/ 189269 w 276225"/>
                <a:gd name="connsiteY7" fmla="*/ 373536 h 400050"/>
                <a:gd name="connsiteX8" fmla="*/ 225464 w 276225"/>
                <a:gd name="connsiteY8" fmla="*/ 387823 h 400050"/>
                <a:gd name="connsiteX9" fmla="*/ 231179 w 276225"/>
                <a:gd name="connsiteY9" fmla="*/ 395443 h 400050"/>
                <a:gd name="connsiteX10" fmla="*/ 222607 w 276225"/>
                <a:gd name="connsiteY10" fmla="*/ 400206 h 400050"/>
                <a:gd name="connsiteX11" fmla="*/ 54014 w 276225"/>
                <a:gd name="connsiteY11" fmla="*/ 400206 h 400050"/>
                <a:gd name="connsiteX12" fmla="*/ 45442 w 276225"/>
                <a:gd name="connsiteY12" fmla="*/ 396396 h 400050"/>
                <a:gd name="connsiteX13" fmla="*/ 53062 w 276225"/>
                <a:gd name="connsiteY13" fmla="*/ 387823 h 400050"/>
                <a:gd name="connsiteX14" fmla="*/ 91162 w 276225"/>
                <a:gd name="connsiteY14" fmla="*/ 372583 h 400050"/>
                <a:gd name="connsiteX15" fmla="*/ 124499 w 276225"/>
                <a:gd name="connsiteY15" fmla="*/ 322101 h 400050"/>
                <a:gd name="connsiteX16" fmla="*/ 91162 w 276225"/>
                <a:gd name="connsiteY16" fmla="*/ 255426 h 400050"/>
                <a:gd name="connsiteX17" fmla="*/ 55919 w 276225"/>
                <a:gd name="connsiteY17" fmla="*/ 237328 h 400050"/>
                <a:gd name="connsiteX18" fmla="*/ 4484 w 276225"/>
                <a:gd name="connsiteY18" fmla="*/ 117313 h 400050"/>
                <a:gd name="connsiteX19" fmla="*/ 40679 w 276225"/>
                <a:gd name="connsiteY19" fmla="*/ 12538 h 400050"/>
                <a:gd name="connsiteX20" fmla="*/ 59729 w 276225"/>
                <a:gd name="connsiteY20" fmla="*/ 156 h 400050"/>
                <a:gd name="connsiteX21" fmla="*/ 137834 w 276225"/>
                <a:gd name="connsiteY21" fmla="*/ 15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400050">
                  <a:moveTo>
                    <a:pt x="137834" y="156"/>
                  </a:moveTo>
                  <a:cubicBezTo>
                    <a:pt x="165457" y="156"/>
                    <a:pt x="187364" y="156"/>
                    <a:pt x="214987" y="156"/>
                  </a:cubicBezTo>
                  <a:cubicBezTo>
                    <a:pt x="221654" y="156"/>
                    <a:pt x="228322" y="-1749"/>
                    <a:pt x="232132" y="7776"/>
                  </a:cubicBezTo>
                  <a:cubicBezTo>
                    <a:pt x="250229" y="48733"/>
                    <a:pt x="272137" y="93501"/>
                    <a:pt x="275947" y="139221"/>
                  </a:cubicBezTo>
                  <a:cubicBezTo>
                    <a:pt x="279757" y="183988"/>
                    <a:pt x="261659" y="212563"/>
                    <a:pt x="223559" y="235423"/>
                  </a:cubicBezTo>
                  <a:cubicBezTo>
                    <a:pt x="212129" y="242091"/>
                    <a:pt x="202604" y="247806"/>
                    <a:pt x="190222" y="253521"/>
                  </a:cubicBezTo>
                  <a:cubicBezTo>
                    <a:pt x="154979" y="270666"/>
                    <a:pt x="153074" y="291621"/>
                    <a:pt x="153074" y="321148"/>
                  </a:cubicBezTo>
                  <a:cubicBezTo>
                    <a:pt x="152122" y="349723"/>
                    <a:pt x="163552" y="364963"/>
                    <a:pt x="189269" y="373536"/>
                  </a:cubicBezTo>
                  <a:cubicBezTo>
                    <a:pt x="200699" y="377346"/>
                    <a:pt x="214034" y="384013"/>
                    <a:pt x="225464" y="387823"/>
                  </a:cubicBezTo>
                  <a:cubicBezTo>
                    <a:pt x="229274" y="388776"/>
                    <a:pt x="232132" y="391633"/>
                    <a:pt x="231179" y="395443"/>
                  </a:cubicBezTo>
                  <a:cubicBezTo>
                    <a:pt x="230227" y="399253"/>
                    <a:pt x="226417" y="400206"/>
                    <a:pt x="222607" y="400206"/>
                  </a:cubicBezTo>
                  <a:cubicBezTo>
                    <a:pt x="168314" y="400206"/>
                    <a:pt x="109259" y="400206"/>
                    <a:pt x="54014" y="400206"/>
                  </a:cubicBezTo>
                  <a:cubicBezTo>
                    <a:pt x="50204" y="400206"/>
                    <a:pt x="46394" y="400206"/>
                    <a:pt x="45442" y="396396"/>
                  </a:cubicBezTo>
                  <a:cubicBezTo>
                    <a:pt x="44489" y="391633"/>
                    <a:pt x="49252" y="388776"/>
                    <a:pt x="53062" y="387823"/>
                  </a:cubicBezTo>
                  <a:cubicBezTo>
                    <a:pt x="64492" y="383061"/>
                    <a:pt x="78779" y="376393"/>
                    <a:pt x="91162" y="372583"/>
                  </a:cubicBezTo>
                  <a:cubicBezTo>
                    <a:pt x="115927" y="364011"/>
                    <a:pt x="125452" y="348771"/>
                    <a:pt x="124499" y="322101"/>
                  </a:cubicBezTo>
                  <a:cubicBezTo>
                    <a:pt x="124499" y="295431"/>
                    <a:pt x="129262" y="270666"/>
                    <a:pt x="91162" y="255426"/>
                  </a:cubicBezTo>
                  <a:cubicBezTo>
                    <a:pt x="78779" y="249711"/>
                    <a:pt x="68302" y="244948"/>
                    <a:pt x="55919" y="237328"/>
                  </a:cubicBezTo>
                  <a:cubicBezTo>
                    <a:pt x="7342" y="207801"/>
                    <a:pt x="-8851" y="172558"/>
                    <a:pt x="4484" y="117313"/>
                  </a:cubicBezTo>
                  <a:cubicBezTo>
                    <a:pt x="13057" y="83023"/>
                    <a:pt x="26392" y="44923"/>
                    <a:pt x="40679" y="12538"/>
                  </a:cubicBezTo>
                  <a:cubicBezTo>
                    <a:pt x="44489" y="3013"/>
                    <a:pt x="49252" y="156"/>
                    <a:pt x="59729" y="156"/>
                  </a:cubicBezTo>
                  <a:cubicBezTo>
                    <a:pt x="85447" y="1108"/>
                    <a:pt x="110212" y="156"/>
                    <a:pt x="137834" y="15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47">
              <a:extLst>
                <a:ext uri="{FF2B5EF4-FFF2-40B4-BE49-F238E27FC236}">
                  <a16:creationId xmlns:a16="http://schemas.microsoft.com/office/drawing/2014/main" xmlns="" id="{FBF1196F-4175-4144-9FEE-84E50DD6D76E}"/>
                </a:ext>
              </a:extLst>
            </p:cNvPr>
            <p:cNvSpPr/>
            <p:nvPr/>
          </p:nvSpPr>
          <p:spPr>
            <a:xfrm>
              <a:off x="5357894" y="4297434"/>
              <a:ext cx="445378" cy="226698"/>
            </a:xfrm>
            <a:custGeom>
              <a:avLst/>
              <a:gdLst>
                <a:gd name="connsiteX0" fmla="*/ 10212 w 445378"/>
                <a:gd name="connsiteY0" fmla="*/ 0 h 226698"/>
                <a:gd name="connsiteX1" fmla="*/ 433486 w 445378"/>
                <a:gd name="connsiteY1" fmla="*/ 0 h 226698"/>
                <a:gd name="connsiteX2" fmla="*/ 444576 w 445378"/>
                <a:gd name="connsiteY2" fmla="*/ 45237 h 226698"/>
                <a:gd name="connsiteX3" fmla="*/ 360174 w 445378"/>
                <a:gd name="connsiteY3" fmla="*/ 200227 h 226698"/>
                <a:gd name="connsiteX4" fmla="*/ 333895 w 445378"/>
                <a:gd name="connsiteY4" fmla="*/ 215381 h 226698"/>
                <a:gd name="connsiteX5" fmla="*/ 311727 w 445378"/>
                <a:gd name="connsiteY5" fmla="*/ 226698 h 226698"/>
                <a:gd name="connsiteX6" fmla="*/ 134703 w 445378"/>
                <a:gd name="connsiteY6" fmla="*/ 226698 h 226698"/>
                <a:gd name="connsiteX7" fmla="*/ 118481 w 445378"/>
                <a:gd name="connsiteY7" fmla="*/ 219026 h 226698"/>
                <a:gd name="connsiteX8" fmla="*/ 90091 w 445378"/>
                <a:gd name="connsiteY8" fmla="*/ 203296 h 226698"/>
                <a:gd name="connsiteX9" fmla="*/ 7225 w 445378"/>
                <a:gd name="connsiteY9" fmla="*/ 9941 h 22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5378" h="226698">
                  <a:moveTo>
                    <a:pt x="10212" y="0"/>
                  </a:moveTo>
                  <a:lnTo>
                    <a:pt x="433486" y="0"/>
                  </a:lnTo>
                  <a:lnTo>
                    <a:pt x="444576" y="45237"/>
                  </a:lnTo>
                  <a:cubicBezTo>
                    <a:pt x="450714" y="117361"/>
                    <a:pt x="421557" y="163397"/>
                    <a:pt x="360174" y="200227"/>
                  </a:cubicBezTo>
                  <a:cubicBezTo>
                    <a:pt x="350967" y="205598"/>
                    <a:pt x="342526" y="210586"/>
                    <a:pt x="333895" y="215381"/>
                  </a:cubicBezTo>
                  <a:lnTo>
                    <a:pt x="311727" y="226698"/>
                  </a:lnTo>
                  <a:lnTo>
                    <a:pt x="134703" y="226698"/>
                  </a:lnTo>
                  <a:lnTo>
                    <a:pt x="118481" y="219026"/>
                  </a:lnTo>
                  <a:cubicBezTo>
                    <a:pt x="109273" y="214422"/>
                    <a:pt x="100066" y="209434"/>
                    <a:pt x="90091" y="203296"/>
                  </a:cubicBezTo>
                  <a:cubicBezTo>
                    <a:pt x="11829" y="155726"/>
                    <a:pt x="-14261" y="98946"/>
                    <a:pt x="7225" y="994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0" name="Group 49">
            <a:extLst>
              <a:ext uri="{FF2B5EF4-FFF2-40B4-BE49-F238E27FC236}">
                <a16:creationId xmlns:a16="http://schemas.microsoft.com/office/drawing/2014/main" xmlns="" id="{19176243-9167-4477-939C-75175202CA57}"/>
              </a:ext>
            </a:extLst>
          </p:cNvPr>
          <p:cNvGrpSpPr/>
          <p:nvPr/>
        </p:nvGrpSpPr>
        <p:grpSpPr>
          <a:xfrm>
            <a:off x="9913499" y="2687427"/>
            <a:ext cx="561525" cy="586057"/>
            <a:chOff x="2782567" y="352219"/>
            <a:chExt cx="1434275" cy="1496937"/>
          </a:xfrm>
        </p:grpSpPr>
        <p:sp>
          <p:nvSpPr>
            <p:cNvPr id="21" name="Freeform: Shape 50">
              <a:extLst>
                <a:ext uri="{FF2B5EF4-FFF2-40B4-BE49-F238E27FC236}">
                  <a16:creationId xmlns:a16="http://schemas.microsoft.com/office/drawing/2014/main" xmlns="" id="{15CE6B39-4D63-4CAE-992B-7020DC013C41}"/>
                </a:ext>
              </a:extLst>
            </p:cNvPr>
            <p:cNvSpPr/>
            <p:nvPr/>
          </p:nvSpPr>
          <p:spPr>
            <a:xfrm>
              <a:off x="2782567" y="352219"/>
              <a:ext cx="1434275" cy="149693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51">
              <a:extLst>
                <a:ext uri="{FF2B5EF4-FFF2-40B4-BE49-F238E27FC236}">
                  <a16:creationId xmlns:a16="http://schemas.microsoft.com/office/drawing/2014/main" xmlns="" id="{AE05403F-AB40-4D6D-BED9-7F7D49745C38}"/>
                </a:ext>
              </a:extLst>
            </p:cNvPr>
            <p:cNvSpPr/>
            <p:nvPr/>
          </p:nvSpPr>
          <p:spPr>
            <a:xfrm>
              <a:off x="2858097" y="474121"/>
              <a:ext cx="1263694" cy="1277618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52">
              <a:extLst>
                <a:ext uri="{FF2B5EF4-FFF2-40B4-BE49-F238E27FC236}">
                  <a16:creationId xmlns:a16="http://schemas.microsoft.com/office/drawing/2014/main" xmlns="" id="{4A72B7E9-0EBA-47AF-979D-54F4DA186B63}"/>
                </a:ext>
              </a:extLst>
            </p:cNvPr>
            <p:cNvSpPr/>
            <p:nvPr/>
          </p:nvSpPr>
          <p:spPr>
            <a:xfrm>
              <a:off x="2998098" y="580348"/>
              <a:ext cx="1009562" cy="1086149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53">
              <a:extLst>
                <a:ext uri="{FF2B5EF4-FFF2-40B4-BE49-F238E27FC236}">
                  <a16:creationId xmlns:a16="http://schemas.microsoft.com/office/drawing/2014/main" xmlns="" id="{EC327652-0E3F-46A7-8ED7-31BD1E5B82B2}"/>
                </a:ext>
              </a:extLst>
            </p:cNvPr>
            <p:cNvSpPr/>
            <p:nvPr/>
          </p:nvSpPr>
          <p:spPr>
            <a:xfrm>
              <a:off x="3582467" y="777990"/>
              <a:ext cx="219319" cy="219319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54">
            <a:extLst>
              <a:ext uri="{FF2B5EF4-FFF2-40B4-BE49-F238E27FC236}">
                <a16:creationId xmlns:a16="http://schemas.microsoft.com/office/drawing/2014/main" xmlns="" id="{1C15F92D-1410-40C2-92A6-14D7446EE7DA}"/>
              </a:ext>
            </a:extLst>
          </p:cNvPr>
          <p:cNvGrpSpPr/>
          <p:nvPr/>
        </p:nvGrpSpPr>
        <p:grpSpPr>
          <a:xfrm>
            <a:off x="1795146" y="2639988"/>
            <a:ext cx="448022" cy="636009"/>
            <a:chOff x="3805328" y="4061908"/>
            <a:chExt cx="310118" cy="440241"/>
          </a:xfrm>
        </p:grpSpPr>
        <p:sp>
          <p:nvSpPr>
            <p:cNvPr id="26" name="Freeform: Shape 55">
              <a:extLst>
                <a:ext uri="{FF2B5EF4-FFF2-40B4-BE49-F238E27FC236}">
                  <a16:creationId xmlns:a16="http://schemas.microsoft.com/office/drawing/2014/main" xmlns="" id="{F848BE70-3E0F-4E17-948A-7D1E3A7B9446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bg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56">
              <a:extLst>
                <a:ext uri="{FF2B5EF4-FFF2-40B4-BE49-F238E27FC236}">
                  <a16:creationId xmlns:a16="http://schemas.microsoft.com/office/drawing/2014/main" xmlns="" id="{62D0EB77-7019-4978-A375-6B9EEB042229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57">
              <a:extLst>
                <a:ext uri="{FF2B5EF4-FFF2-40B4-BE49-F238E27FC236}">
                  <a16:creationId xmlns:a16="http://schemas.microsoft.com/office/drawing/2014/main" xmlns="" id="{73B0DF99-9BAD-4203-A0C9-76C7461BEA95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bg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58">
            <a:extLst>
              <a:ext uri="{FF2B5EF4-FFF2-40B4-BE49-F238E27FC236}">
                <a16:creationId xmlns:a16="http://schemas.microsoft.com/office/drawing/2014/main" xmlns="" id="{F18529EF-2542-45F9-B887-0E69034CF441}"/>
              </a:ext>
            </a:extLst>
          </p:cNvPr>
          <p:cNvGrpSpPr/>
          <p:nvPr/>
        </p:nvGrpSpPr>
        <p:grpSpPr>
          <a:xfrm>
            <a:off x="5423918" y="3927441"/>
            <a:ext cx="1368152" cy="1292662"/>
            <a:chOff x="3324740" y="1715063"/>
            <a:chExt cx="1260140" cy="1292662"/>
          </a:xfrm>
        </p:grpSpPr>
        <p:sp>
          <p:nvSpPr>
            <p:cNvPr id="30" name="TextBox 59">
              <a:extLst>
                <a:ext uri="{FF2B5EF4-FFF2-40B4-BE49-F238E27FC236}">
                  <a16:creationId xmlns:a16="http://schemas.microsoft.com/office/drawing/2014/main" xmlns="" id="{5224E7AD-698F-44F6-BACD-219931DF349B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60">
              <a:extLst>
                <a:ext uri="{FF2B5EF4-FFF2-40B4-BE49-F238E27FC236}">
                  <a16:creationId xmlns:a16="http://schemas.microsoft.com/office/drawing/2014/main" xmlns="" id="{6B1CA209-43A1-4FC8-B741-407186EC3B49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1">
            <a:extLst>
              <a:ext uri="{FF2B5EF4-FFF2-40B4-BE49-F238E27FC236}">
                <a16:creationId xmlns:a16="http://schemas.microsoft.com/office/drawing/2014/main" xmlns="" id="{29AF6522-7779-4025-8C39-906568023AA0}"/>
              </a:ext>
            </a:extLst>
          </p:cNvPr>
          <p:cNvGrpSpPr/>
          <p:nvPr/>
        </p:nvGrpSpPr>
        <p:grpSpPr>
          <a:xfrm>
            <a:off x="9503701" y="3927441"/>
            <a:ext cx="1368152" cy="1292662"/>
            <a:chOff x="3324740" y="1715063"/>
            <a:chExt cx="1260140" cy="1292662"/>
          </a:xfrm>
        </p:grpSpPr>
        <p:sp>
          <p:nvSpPr>
            <p:cNvPr id="33" name="TextBox 62">
              <a:extLst>
                <a:ext uri="{FF2B5EF4-FFF2-40B4-BE49-F238E27FC236}">
                  <a16:creationId xmlns:a16="http://schemas.microsoft.com/office/drawing/2014/main" xmlns="" id="{2570E2D4-7F27-4404-A234-492EB75D70C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63">
              <a:extLst>
                <a:ext uri="{FF2B5EF4-FFF2-40B4-BE49-F238E27FC236}">
                  <a16:creationId xmlns:a16="http://schemas.microsoft.com/office/drawing/2014/main" xmlns="" id="{74A48FC7-DFAC-4EC5-882D-BCF5FA4357BE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4">
            <a:extLst>
              <a:ext uri="{FF2B5EF4-FFF2-40B4-BE49-F238E27FC236}">
                <a16:creationId xmlns:a16="http://schemas.microsoft.com/office/drawing/2014/main" xmlns="" id="{A52E1682-940C-4530-A92B-2E0B6CA5B644}"/>
              </a:ext>
            </a:extLst>
          </p:cNvPr>
          <p:cNvGrpSpPr/>
          <p:nvPr/>
        </p:nvGrpSpPr>
        <p:grpSpPr>
          <a:xfrm>
            <a:off x="7549535" y="3927441"/>
            <a:ext cx="1368152" cy="1292662"/>
            <a:chOff x="3324740" y="1715063"/>
            <a:chExt cx="1260140" cy="1292662"/>
          </a:xfrm>
        </p:grpSpPr>
        <p:sp>
          <p:nvSpPr>
            <p:cNvPr id="36" name="TextBox 65">
              <a:extLst>
                <a:ext uri="{FF2B5EF4-FFF2-40B4-BE49-F238E27FC236}">
                  <a16:creationId xmlns:a16="http://schemas.microsoft.com/office/drawing/2014/main" xmlns="" id="{A0360B73-7783-4AE7-89CD-B17FD6FFAF28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66">
              <a:extLst>
                <a:ext uri="{FF2B5EF4-FFF2-40B4-BE49-F238E27FC236}">
                  <a16:creationId xmlns:a16="http://schemas.microsoft.com/office/drawing/2014/main" xmlns="" id="{ECA92DF6-4266-43D2-8EF7-6835192565C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7">
            <a:extLst>
              <a:ext uri="{FF2B5EF4-FFF2-40B4-BE49-F238E27FC236}">
                <a16:creationId xmlns:a16="http://schemas.microsoft.com/office/drawing/2014/main" xmlns="" id="{2EA58FAD-FABD-4B98-8DBF-E4B856AE7F1A}"/>
              </a:ext>
            </a:extLst>
          </p:cNvPr>
          <p:cNvGrpSpPr/>
          <p:nvPr/>
        </p:nvGrpSpPr>
        <p:grpSpPr>
          <a:xfrm>
            <a:off x="3288776" y="3927441"/>
            <a:ext cx="1368152" cy="1292662"/>
            <a:chOff x="3324740" y="1715063"/>
            <a:chExt cx="1260140" cy="1292662"/>
          </a:xfrm>
        </p:grpSpPr>
        <p:sp>
          <p:nvSpPr>
            <p:cNvPr id="39" name="TextBox 68">
              <a:extLst>
                <a:ext uri="{FF2B5EF4-FFF2-40B4-BE49-F238E27FC236}">
                  <a16:creationId xmlns:a16="http://schemas.microsoft.com/office/drawing/2014/main" xmlns="" id="{0FEA9FDD-EFB6-449E-B0C6-12C0CE82F9E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69">
              <a:extLst>
                <a:ext uri="{FF2B5EF4-FFF2-40B4-BE49-F238E27FC236}">
                  <a16:creationId xmlns:a16="http://schemas.microsoft.com/office/drawing/2014/main" xmlns="" id="{B38FC339-1948-4EE3-81E7-4CA14AA0A4F3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70">
            <a:extLst>
              <a:ext uri="{FF2B5EF4-FFF2-40B4-BE49-F238E27FC236}">
                <a16:creationId xmlns:a16="http://schemas.microsoft.com/office/drawing/2014/main" xmlns="" id="{3036885E-C058-4671-9E0B-6215E144CDED}"/>
              </a:ext>
            </a:extLst>
          </p:cNvPr>
          <p:cNvGrpSpPr/>
          <p:nvPr/>
        </p:nvGrpSpPr>
        <p:grpSpPr>
          <a:xfrm>
            <a:off x="1335081" y="3927441"/>
            <a:ext cx="1368152" cy="1292662"/>
            <a:chOff x="3324740" y="1715063"/>
            <a:chExt cx="1260140" cy="1292662"/>
          </a:xfrm>
        </p:grpSpPr>
        <p:sp>
          <p:nvSpPr>
            <p:cNvPr id="42" name="TextBox 71">
              <a:extLst>
                <a:ext uri="{FF2B5EF4-FFF2-40B4-BE49-F238E27FC236}">
                  <a16:creationId xmlns:a16="http://schemas.microsoft.com/office/drawing/2014/main" xmlns="" id="{5063C8E9-EC94-4E5E-A86D-2C349B4C045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72">
              <a:extLst>
                <a:ext uri="{FF2B5EF4-FFF2-40B4-BE49-F238E27FC236}">
                  <a16:creationId xmlns:a16="http://schemas.microsoft.com/office/drawing/2014/main" xmlns="" id="{9C2DB613-031D-491E-986A-EA1CFB20FDB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Rectangle: Rounded Corners 73">
            <a:extLst>
              <a:ext uri="{FF2B5EF4-FFF2-40B4-BE49-F238E27FC236}">
                <a16:creationId xmlns:a16="http://schemas.microsoft.com/office/drawing/2014/main" xmlns="" id="{688613A9-5BF9-4408-A97E-3D6937277CF9}"/>
              </a:ext>
            </a:extLst>
          </p:cNvPr>
          <p:cNvSpPr/>
          <p:nvPr/>
        </p:nvSpPr>
        <p:spPr>
          <a:xfrm>
            <a:off x="143043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74">
            <a:extLst>
              <a:ext uri="{FF2B5EF4-FFF2-40B4-BE49-F238E27FC236}">
                <a16:creationId xmlns:a16="http://schemas.microsoft.com/office/drawing/2014/main" xmlns="" id="{D09A6BC9-9EC3-4C46-86F1-DABA8213EC1C}"/>
              </a:ext>
            </a:extLst>
          </p:cNvPr>
          <p:cNvSpPr txBox="1"/>
          <p:nvPr/>
        </p:nvSpPr>
        <p:spPr>
          <a:xfrm>
            <a:off x="147353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Rectangle: Rounded Corners 75">
            <a:extLst>
              <a:ext uri="{FF2B5EF4-FFF2-40B4-BE49-F238E27FC236}">
                <a16:creationId xmlns:a16="http://schemas.microsoft.com/office/drawing/2014/main" xmlns="" id="{C4D0B3A4-ED14-463E-83E3-622E2C69C830}"/>
              </a:ext>
            </a:extLst>
          </p:cNvPr>
          <p:cNvSpPr/>
          <p:nvPr/>
        </p:nvSpPr>
        <p:spPr>
          <a:xfrm>
            <a:off x="347583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76">
            <a:extLst>
              <a:ext uri="{FF2B5EF4-FFF2-40B4-BE49-F238E27FC236}">
                <a16:creationId xmlns:a16="http://schemas.microsoft.com/office/drawing/2014/main" xmlns="" id="{C0458C5A-79EF-4C7F-8BDA-FB85450D0D03}"/>
              </a:ext>
            </a:extLst>
          </p:cNvPr>
          <p:cNvSpPr txBox="1"/>
          <p:nvPr/>
        </p:nvSpPr>
        <p:spPr>
          <a:xfrm>
            <a:off x="351893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Rectangle: Rounded Corners 77">
            <a:extLst>
              <a:ext uri="{FF2B5EF4-FFF2-40B4-BE49-F238E27FC236}">
                <a16:creationId xmlns:a16="http://schemas.microsoft.com/office/drawing/2014/main" xmlns="" id="{1EA89990-DC5C-4C3C-8C36-675915931768}"/>
              </a:ext>
            </a:extLst>
          </p:cNvPr>
          <p:cNvSpPr/>
          <p:nvPr/>
        </p:nvSpPr>
        <p:spPr>
          <a:xfrm>
            <a:off x="552124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78">
            <a:extLst>
              <a:ext uri="{FF2B5EF4-FFF2-40B4-BE49-F238E27FC236}">
                <a16:creationId xmlns:a16="http://schemas.microsoft.com/office/drawing/2014/main" xmlns="" id="{A803743E-EF63-4400-87C1-BC09675A2707}"/>
              </a:ext>
            </a:extLst>
          </p:cNvPr>
          <p:cNvSpPr txBox="1"/>
          <p:nvPr/>
        </p:nvSpPr>
        <p:spPr>
          <a:xfrm>
            <a:off x="556434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Rectangle: Rounded Corners 79">
            <a:extLst>
              <a:ext uri="{FF2B5EF4-FFF2-40B4-BE49-F238E27FC236}">
                <a16:creationId xmlns:a16="http://schemas.microsoft.com/office/drawing/2014/main" xmlns="" id="{83815DFD-EC4C-438F-A50C-1773F331B325}"/>
              </a:ext>
            </a:extLst>
          </p:cNvPr>
          <p:cNvSpPr/>
          <p:nvPr/>
        </p:nvSpPr>
        <p:spPr>
          <a:xfrm>
            <a:off x="756664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80">
            <a:extLst>
              <a:ext uri="{FF2B5EF4-FFF2-40B4-BE49-F238E27FC236}">
                <a16:creationId xmlns:a16="http://schemas.microsoft.com/office/drawing/2014/main" xmlns="" id="{4E0CE61C-A36B-4DFA-8F94-1E07C744BD8B}"/>
              </a:ext>
            </a:extLst>
          </p:cNvPr>
          <p:cNvSpPr txBox="1"/>
          <p:nvPr/>
        </p:nvSpPr>
        <p:spPr>
          <a:xfrm>
            <a:off x="760974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Rectangle: Rounded Corners 81">
            <a:extLst>
              <a:ext uri="{FF2B5EF4-FFF2-40B4-BE49-F238E27FC236}">
                <a16:creationId xmlns:a16="http://schemas.microsoft.com/office/drawing/2014/main" xmlns="" id="{8C680663-E10B-4789-804A-62979A9F5BB2}"/>
              </a:ext>
            </a:extLst>
          </p:cNvPr>
          <p:cNvSpPr/>
          <p:nvPr/>
        </p:nvSpPr>
        <p:spPr>
          <a:xfrm>
            <a:off x="9612054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82">
            <a:extLst>
              <a:ext uri="{FF2B5EF4-FFF2-40B4-BE49-F238E27FC236}">
                <a16:creationId xmlns:a16="http://schemas.microsoft.com/office/drawing/2014/main" xmlns="" id="{502E3878-DC4A-4762-90CA-5A4630B2C5EF}"/>
              </a:ext>
            </a:extLst>
          </p:cNvPr>
          <p:cNvSpPr txBox="1"/>
          <p:nvPr/>
        </p:nvSpPr>
        <p:spPr>
          <a:xfrm>
            <a:off x="9655154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367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xmlns="" id="{1255E4E6-0D6C-486A-9065-405D849E03B6}"/>
              </a:ext>
            </a:extLst>
          </p:cNvPr>
          <p:cNvGrpSpPr/>
          <p:nvPr/>
        </p:nvGrpSpPr>
        <p:grpSpPr>
          <a:xfrm>
            <a:off x="980625" y="2308633"/>
            <a:ext cx="3446080" cy="3444458"/>
            <a:chOff x="3526795" y="1849288"/>
            <a:chExt cx="4419549" cy="4417470"/>
          </a:xfrm>
        </p:grpSpPr>
        <p:sp>
          <p:nvSpPr>
            <p:cNvPr id="4" name="Freeform: Shape 17">
              <a:extLst>
                <a:ext uri="{FF2B5EF4-FFF2-40B4-BE49-F238E27FC236}">
                  <a16:creationId xmlns:a16="http://schemas.microsoft.com/office/drawing/2014/main" xmlns="" id="{21F1FD4E-23F2-4A33-9F79-3945D1400CB5}"/>
                </a:ext>
              </a:extLst>
            </p:cNvPr>
            <p:cNvSpPr/>
            <p:nvPr/>
          </p:nvSpPr>
          <p:spPr>
            <a:xfrm rot="3000000">
              <a:off x="3459693" y="1916390"/>
              <a:ext cx="4417470" cy="4283265"/>
            </a:xfrm>
            <a:custGeom>
              <a:avLst/>
              <a:gdLst>
                <a:gd name="connsiteX0" fmla="*/ 407554 w 4417470"/>
                <a:gd name="connsiteY0" fmla="*/ 44466 h 4283265"/>
                <a:gd name="connsiteX1" fmla="*/ 534399 w 4417470"/>
                <a:gd name="connsiteY1" fmla="*/ 969 h 4283265"/>
                <a:gd name="connsiteX2" fmla="*/ 2073870 w 4417470"/>
                <a:gd name="connsiteY2" fmla="*/ 171489 h 4283265"/>
                <a:gd name="connsiteX3" fmla="*/ 2077417 w 4417470"/>
                <a:gd name="connsiteY3" fmla="*/ 153919 h 4283265"/>
                <a:gd name="connsiteX4" fmla="*/ 2247705 w 4417470"/>
                <a:gd name="connsiteY4" fmla="*/ 41045 h 4283265"/>
                <a:gd name="connsiteX5" fmla="*/ 4232659 w 4417470"/>
                <a:gd name="connsiteY5" fmla="*/ 41045 h 4283265"/>
                <a:gd name="connsiteX6" fmla="*/ 4417470 w 4417470"/>
                <a:gd name="connsiteY6" fmla="*/ 225856 h 4283265"/>
                <a:gd name="connsiteX7" fmla="*/ 4417470 w 4417470"/>
                <a:gd name="connsiteY7" fmla="*/ 2210810 h 4283265"/>
                <a:gd name="connsiteX8" fmla="*/ 4232659 w 4417470"/>
                <a:gd name="connsiteY8" fmla="*/ 2395621 h 4283265"/>
                <a:gd name="connsiteX9" fmla="*/ 3889560 w 4417470"/>
                <a:gd name="connsiteY9" fmla="*/ 2395621 h 4283265"/>
                <a:gd name="connsiteX10" fmla="*/ 3893603 w 4417470"/>
                <a:gd name="connsiteY10" fmla="*/ 2403332 h 4283265"/>
                <a:gd name="connsiteX11" fmla="*/ 3899144 w 4417470"/>
                <a:gd name="connsiteY11" fmla="*/ 2465500 h 4283265"/>
                <a:gd name="connsiteX12" fmla="*/ 3713292 w 4417470"/>
                <a:gd name="connsiteY12" fmla="*/ 4143380 h 4283265"/>
                <a:gd name="connsiteX13" fmla="*/ 3539768 w 4417470"/>
                <a:gd name="connsiteY13" fmla="*/ 4282296 h 4283265"/>
                <a:gd name="connsiteX14" fmla="*/ 1861885 w 4417470"/>
                <a:gd name="connsiteY14" fmla="*/ 4096444 h 4283265"/>
                <a:gd name="connsiteX15" fmla="*/ 1722969 w 4417470"/>
                <a:gd name="connsiteY15" fmla="*/ 3922920 h 4283265"/>
                <a:gd name="connsiteX16" fmla="*/ 1723732 w 4417470"/>
                <a:gd name="connsiteY16" fmla="*/ 3916028 h 4283265"/>
                <a:gd name="connsiteX17" fmla="*/ 139886 w 4417470"/>
                <a:gd name="connsiteY17" fmla="*/ 3740592 h 4283265"/>
                <a:gd name="connsiteX18" fmla="*/ 969 w 4417470"/>
                <a:gd name="connsiteY18" fmla="*/ 3567067 h 4283265"/>
                <a:gd name="connsiteX19" fmla="*/ 186576 w 4417470"/>
                <a:gd name="connsiteY19" fmla="*/ 1891401 h 4283265"/>
                <a:gd name="connsiteX20" fmla="*/ 180564 w 4417470"/>
                <a:gd name="connsiteY20" fmla="*/ 1879933 h 4283265"/>
                <a:gd name="connsiteX21" fmla="*/ 175023 w 4417470"/>
                <a:gd name="connsiteY21" fmla="*/ 1817766 h 4283265"/>
                <a:gd name="connsiteX22" fmla="*/ 360874 w 4417470"/>
                <a:gd name="connsiteY22" fmla="*/ 139885 h 4283265"/>
                <a:gd name="connsiteX23" fmla="*/ 379887 w 4417470"/>
                <a:gd name="connsiteY23" fmla="*/ 80437 h 4283265"/>
                <a:gd name="connsiteX24" fmla="*/ 407554 w 4417470"/>
                <a:gd name="connsiteY24" fmla="*/ 44466 h 428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17470" h="4283265">
                  <a:moveTo>
                    <a:pt x="407554" y="44466"/>
                  </a:moveTo>
                  <a:cubicBezTo>
                    <a:pt x="440053" y="12920"/>
                    <a:pt x="485867" y="-4407"/>
                    <a:pt x="534399" y="969"/>
                  </a:cubicBezTo>
                  <a:lnTo>
                    <a:pt x="2073870" y="171489"/>
                  </a:lnTo>
                  <a:lnTo>
                    <a:pt x="2077417" y="153919"/>
                  </a:lnTo>
                  <a:cubicBezTo>
                    <a:pt x="2105473" y="87588"/>
                    <a:pt x="2171154" y="41045"/>
                    <a:pt x="2247705" y="41045"/>
                  </a:cubicBezTo>
                  <a:lnTo>
                    <a:pt x="4232659" y="41045"/>
                  </a:lnTo>
                  <a:cubicBezTo>
                    <a:pt x="4334727" y="41045"/>
                    <a:pt x="4417470" y="123788"/>
                    <a:pt x="4417470" y="225856"/>
                  </a:cubicBezTo>
                  <a:lnTo>
                    <a:pt x="4417470" y="2210810"/>
                  </a:lnTo>
                  <a:cubicBezTo>
                    <a:pt x="4417470" y="2312878"/>
                    <a:pt x="4334727" y="2395621"/>
                    <a:pt x="4232659" y="2395621"/>
                  </a:cubicBezTo>
                  <a:lnTo>
                    <a:pt x="3889560" y="2395621"/>
                  </a:lnTo>
                  <a:lnTo>
                    <a:pt x="3893603" y="2403332"/>
                  </a:lnTo>
                  <a:cubicBezTo>
                    <a:pt x="3899438" y="2422898"/>
                    <a:pt x="3901533" y="2443930"/>
                    <a:pt x="3899144" y="2465500"/>
                  </a:cubicBezTo>
                  <a:lnTo>
                    <a:pt x="3713292" y="4143380"/>
                  </a:lnTo>
                  <a:cubicBezTo>
                    <a:pt x="3703736" y="4229658"/>
                    <a:pt x="3626046" y="4291853"/>
                    <a:pt x="3539768" y="4282296"/>
                  </a:cubicBezTo>
                  <a:lnTo>
                    <a:pt x="1861885" y="4096444"/>
                  </a:lnTo>
                  <a:cubicBezTo>
                    <a:pt x="1775607" y="4086888"/>
                    <a:pt x="1713412" y="4009198"/>
                    <a:pt x="1722969" y="3922920"/>
                  </a:cubicBezTo>
                  <a:lnTo>
                    <a:pt x="1723732" y="3916028"/>
                  </a:lnTo>
                  <a:lnTo>
                    <a:pt x="139886" y="3740592"/>
                  </a:lnTo>
                  <a:cubicBezTo>
                    <a:pt x="53608" y="3731035"/>
                    <a:pt x="-8587" y="3653346"/>
                    <a:pt x="969" y="3567067"/>
                  </a:cubicBezTo>
                  <a:lnTo>
                    <a:pt x="186576" y="1891401"/>
                  </a:lnTo>
                  <a:lnTo>
                    <a:pt x="180564" y="1879933"/>
                  </a:lnTo>
                  <a:cubicBezTo>
                    <a:pt x="174729" y="1860368"/>
                    <a:pt x="172633" y="1839335"/>
                    <a:pt x="175023" y="1817766"/>
                  </a:cubicBezTo>
                  <a:lnTo>
                    <a:pt x="360874" y="139885"/>
                  </a:lnTo>
                  <a:cubicBezTo>
                    <a:pt x="363264" y="118316"/>
                    <a:pt x="369911" y="98252"/>
                    <a:pt x="379887" y="80437"/>
                  </a:cubicBezTo>
                  <a:cubicBezTo>
                    <a:pt x="387368" y="67076"/>
                    <a:pt x="396721" y="54981"/>
                    <a:pt x="407554" y="44466"/>
                  </a:cubicBez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xmlns="" id="{9761C78B-A14B-4184-A518-FB7A7942FB35}"/>
                </a:ext>
              </a:extLst>
            </p:cNvPr>
            <p:cNvSpPr/>
            <p:nvPr/>
          </p:nvSpPr>
          <p:spPr>
            <a:xfrm rot="3000000">
              <a:off x="6117544" y="3344603"/>
              <a:ext cx="1828800" cy="1828800"/>
            </a:xfrm>
            <a:prstGeom prst="roundRect">
              <a:avLst>
                <a:gd name="adj" fmla="val 7849"/>
              </a:avLst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46">
              <a:extLst>
                <a:ext uri="{FF2B5EF4-FFF2-40B4-BE49-F238E27FC236}">
                  <a16:creationId xmlns:a16="http://schemas.microsoft.com/office/drawing/2014/main" xmlns="" id="{494459EF-B1CF-4051-A801-66A1549E96A5}"/>
                </a:ext>
              </a:extLst>
            </p:cNvPr>
            <p:cNvSpPr/>
            <p:nvPr/>
          </p:nvSpPr>
          <p:spPr>
            <a:xfrm rot="3379239">
              <a:off x="3630548" y="2874807"/>
              <a:ext cx="1555339" cy="1555339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48">
              <a:extLst>
                <a:ext uri="{FF2B5EF4-FFF2-40B4-BE49-F238E27FC236}">
                  <a16:creationId xmlns:a16="http://schemas.microsoft.com/office/drawing/2014/main" xmlns="" id="{68DC23E8-7BA3-423D-90E4-0E3F38C4793E}"/>
                </a:ext>
              </a:extLst>
            </p:cNvPr>
            <p:cNvSpPr/>
            <p:nvPr/>
          </p:nvSpPr>
          <p:spPr>
            <a:xfrm rot="3379239">
              <a:off x="5082470" y="1883710"/>
              <a:ext cx="1555339" cy="1555339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54">
              <a:extLst>
                <a:ext uri="{FF2B5EF4-FFF2-40B4-BE49-F238E27FC236}">
                  <a16:creationId xmlns:a16="http://schemas.microsoft.com/office/drawing/2014/main" xmlns="" id="{9C946BA1-7045-4E7D-86E9-BBC6F8D67177}"/>
                </a:ext>
              </a:extLst>
            </p:cNvPr>
            <p:cNvSpPr/>
            <p:nvPr/>
          </p:nvSpPr>
          <p:spPr>
            <a:xfrm rot="3379239">
              <a:off x="4464829" y="4422673"/>
              <a:ext cx="1555339" cy="1555339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Freeform: Shape 21">
            <a:extLst>
              <a:ext uri="{FF2B5EF4-FFF2-40B4-BE49-F238E27FC236}">
                <a16:creationId xmlns:a16="http://schemas.microsoft.com/office/drawing/2014/main" xmlns="" id="{222FBE81-409D-463F-88C6-A09EF7935281}"/>
              </a:ext>
            </a:extLst>
          </p:cNvPr>
          <p:cNvSpPr/>
          <p:nvPr/>
        </p:nvSpPr>
        <p:spPr>
          <a:xfrm rot="19136066">
            <a:off x="3520398" y="3694356"/>
            <a:ext cx="520618" cy="1204372"/>
          </a:xfrm>
          <a:custGeom>
            <a:avLst/>
            <a:gdLst>
              <a:gd name="connsiteX0" fmla="*/ 422190 w 520618"/>
              <a:gd name="connsiteY0" fmla="*/ 101446 h 1204372"/>
              <a:gd name="connsiteX1" fmla="*/ 401765 w 520618"/>
              <a:gd name="connsiteY1" fmla="*/ 118467 h 1204372"/>
              <a:gd name="connsiteX2" fmla="*/ 401765 w 520618"/>
              <a:gd name="connsiteY2" fmla="*/ 559653 h 1204372"/>
              <a:gd name="connsiteX3" fmla="*/ 422190 w 520618"/>
              <a:gd name="connsiteY3" fmla="*/ 576674 h 1204372"/>
              <a:gd name="connsiteX4" fmla="*/ 442615 w 520618"/>
              <a:gd name="connsiteY4" fmla="*/ 559653 h 1204372"/>
              <a:gd name="connsiteX5" fmla="*/ 442615 w 520618"/>
              <a:gd name="connsiteY5" fmla="*/ 118467 h 1204372"/>
              <a:gd name="connsiteX6" fmla="*/ 422190 w 520618"/>
              <a:gd name="connsiteY6" fmla="*/ 101446 h 1204372"/>
              <a:gd name="connsiteX7" fmla="*/ 342532 w 520618"/>
              <a:gd name="connsiteY7" fmla="*/ 101446 h 1204372"/>
              <a:gd name="connsiteX8" fmla="*/ 322107 w 520618"/>
              <a:gd name="connsiteY8" fmla="*/ 118467 h 1204372"/>
              <a:gd name="connsiteX9" fmla="*/ 322107 w 520618"/>
              <a:gd name="connsiteY9" fmla="*/ 559653 h 1204372"/>
              <a:gd name="connsiteX10" fmla="*/ 342532 w 520618"/>
              <a:gd name="connsiteY10" fmla="*/ 576674 h 1204372"/>
              <a:gd name="connsiteX11" fmla="*/ 362957 w 520618"/>
              <a:gd name="connsiteY11" fmla="*/ 559653 h 1204372"/>
              <a:gd name="connsiteX12" fmla="*/ 362957 w 520618"/>
              <a:gd name="connsiteY12" fmla="*/ 118467 h 1204372"/>
              <a:gd name="connsiteX13" fmla="*/ 342532 w 520618"/>
              <a:gd name="connsiteY13" fmla="*/ 101446 h 1204372"/>
              <a:gd name="connsiteX14" fmla="*/ 262873 w 520618"/>
              <a:gd name="connsiteY14" fmla="*/ 101446 h 1204372"/>
              <a:gd name="connsiteX15" fmla="*/ 242448 w 520618"/>
              <a:gd name="connsiteY15" fmla="*/ 118467 h 1204372"/>
              <a:gd name="connsiteX16" fmla="*/ 242448 w 520618"/>
              <a:gd name="connsiteY16" fmla="*/ 559653 h 1204372"/>
              <a:gd name="connsiteX17" fmla="*/ 262873 w 520618"/>
              <a:gd name="connsiteY17" fmla="*/ 576674 h 1204372"/>
              <a:gd name="connsiteX18" fmla="*/ 283298 w 520618"/>
              <a:gd name="connsiteY18" fmla="*/ 559653 h 1204372"/>
              <a:gd name="connsiteX19" fmla="*/ 283298 w 520618"/>
              <a:gd name="connsiteY19" fmla="*/ 118467 h 1204372"/>
              <a:gd name="connsiteX20" fmla="*/ 262873 w 520618"/>
              <a:gd name="connsiteY20" fmla="*/ 101446 h 1204372"/>
              <a:gd name="connsiteX21" fmla="*/ 183214 w 520618"/>
              <a:gd name="connsiteY21" fmla="*/ 101446 h 1204372"/>
              <a:gd name="connsiteX22" fmla="*/ 162789 w 520618"/>
              <a:gd name="connsiteY22" fmla="*/ 118467 h 1204372"/>
              <a:gd name="connsiteX23" fmla="*/ 162789 w 520618"/>
              <a:gd name="connsiteY23" fmla="*/ 559653 h 1204372"/>
              <a:gd name="connsiteX24" fmla="*/ 183214 w 520618"/>
              <a:gd name="connsiteY24" fmla="*/ 576674 h 1204372"/>
              <a:gd name="connsiteX25" fmla="*/ 203639 w 520618"/>
              <a:gd name="connsiteY25" fmla="*/ 559653 h 1204372"/>
              <a:gd name="connsiteX26" fmla="*/ 203639 w 520618"/>
              <a:gd name="connsiteY26" fmla="*/ 118467 h 1204372"/>
              <a:gd name="connsiteX27" fmla="*/ 183214 w 520618"/>
              <a:gd name="connsiteY27" fmla="*/ 101446 h 1204372"/>
              <a:gd name="connsiteX28" fmla="*/ 103556 w 520618"/>
              <a:gd name="connsiteY28" fmla="*/ 101446 h 1204372"/>
              <a:gd name="connsiteX29" fmla="*/ 83130 w 520618"/>
              <a:gd name="connsiteY29" fmla="*/ 118467 h 1204372"/>
              <a:gd name="connsiteX30" fmla="*/ 83130 w 520618"/>
              <a:gd name="connsiteY30" fmla="*/ 559653 h 1204372"/>
              <a:gd name="connsiteX31" fmla="*/ 103556 w 520618"/>
              <a:gd name="connsiteY31" fmla="*/ 576674 h 1204372"/>
              <a:gd name="connsiteX32" fmla="*/ 123981 w 520618"/>
              <a:gd name="connsiteY32" fmla="*/ 559653 h 1204372"/>
              <a:gd name="connsiteX33" fmla="*/ 123981 w 520618"/>
              <a:gd name="connsiteY33" fmla="*/ 118467 h 1204372"/>
              <a:gd name="connsiteX34" fmla="*/ 103556 w 520618"/>
              <a:gd name="connsiteY34" fmla="*/ 101446 h 1204372"/>
              <a:gd name="connsiteX35" fmla="*/ 164151 w 520618"/>
              <a:gd name="connsiteY35" fmla="*/ 0 h 1204372"/>
              <a:gd name="connsiteX36" fmla="*/ 356829 w 520618"/>
              <a:gd name="connsiteY36" fmla="*/ 0 h 1204372"/>
              <a:gd name="connsiteX37" fmla="*/ 519551 w 520618"/>
              <a:gd name="connsiteY37" fmla="*/ 163402 h 1204372"/>
              <a:gd name="connsiteX38" fmla="*/ 492317 w 520618"/>
              <a:gd name="connsiteY38" fmla="*/ 560334 h 1204372"/>
              <a:gd name="connsiteX39" fmla="*/ 417425 w 520618"/>
              <a:gd name="connsiteY39" fmla="*/ 635227 h 1204372"/>
              <a:gd name="connsiteX40" fmla="*/ 294873 w 520618"/>
              <a:gd name="connsiteY40" fmla="*/ 635227 h 1204372"/>
              <a:gd name="connsiteX41" fmla="*/ 294873 w 520618"/>
              <a:gd name="connsiteY41" fmla="*/ 979686 h 1204372"/>
              <a:gd name="connsiteX42" fmla="*/ 333721 w 520618"/>
              <a:gd name="connsiteY42" fmla="*/ 979686 h 1204372"/>
              <a:gd name="connsiteX43" fmla="*/ 333721 w 520618"/>
              <a:gd name="connsiteY43" fmla="*/ 1204372 h 1204372"/>
              <a:gd name="connsiteX44" fmla="*/ 198737 w 520618"/>
              <a:gd name="connsiteY44" fmla="*/ 1204372 h 1204372"/>
              <a:gd name="connsiteX45" fmla="*/ 198737 w 520618"/>
              <a:gd name="connsiteY45" fmla="*/ 979686 h 1204372"/>
              <a:gd name="connsiteX46" fmla="*/ 230192 w 520618"/>
              <a:gd name="connsiteY46" fmla="*/ 979686 h 1204372"/>
              <a:gd name="connsiteX47" fmla="*/ 230192 w 520618"/>
              <a:gd name="connsiteY47" fmla="*/ 635227 h 1204372"/>
              <a:gd name="connsiteX48" fmla="*/ 102875 w 520618"/>
              <a:gd name="connsiteY48" fmla="*/ 635227 h 1204372"/>
              <a:gd name="connsiteX49" fmla="*/ 27982 w 520618"/>
              <a:gd name="connsiteY49" fmla="*/ 560334 h 1204372"/>
              <a:gd name="connsiteX50" fmla="*/ 749 w 520618"/>
              <a:gd name="connsiteY50" fmla="*/ 163402 h 1204372"/>
              <a:gd name="connsiteX51" fmla="*/ 164151 w 520618"/>
              <a:gd name="connsiteY51" fmla="*/ 0 h 120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0618" h="1204372">
                <a:moveTo>
                  <a:pt x="422190" y="101446"/>
                </a:moveTo>
                <a:cubicBezTo>
                  <a:pt x="411297" y="101446"/>
                  <a:pt x="401765" y="108935"/>
                  <a:pt x="401765" y="118467"/>
                </a:cubicBezTo>
                <a:lnTo>
                  <a:pt x="401765" y="559653"/>
                </a:lnTo>
                <a:cubicBezTo>
                  <a:pt x="401765" y="569184"/>
                  <a:pt x="410616" y="576674"/>
                  <a:pt x="422190" y="576674"/>
                </a:cubicBezTo>
                <a:cubicBezTo>
                  <a:pt x="433084" y="576674"/>
                  <a:pt x="442615" y="569184"/>
                  <a:pt x="442615" y="559653"/>
                </a:cubicBezTo>
                <a:lnTo>
                  <a:pt x="442615" y="118467"/>
                </a:lnTo>
                <a:cubicBezTo>
                  <a:pt x="442615" y="108935"/>
                  <a:pt x="433764" y="101446"/>
                  <a:pt x="422190" y="101446"/>
                </a:cubicBezTo>
                <a:close/>
                <a:moveTo>
                  <a:pt x="342532" y="101446"/>
                </a:moveTo>
                <a:cubicBezTo>
                  <a:pt x="331638" y="101446"/>
                  <a:pt x="322107" y="108935"/>
                  <a:pt x="322107" y="118467"/>
                </a:cubicBezTo>
                <a:lnTo>
                  <a:pt x="322107" y="559653"/>
                </a:lnTo>
                <a:cubicBezTo>
                  <a:pt x="322107" y="569184"/>
                  <a:pt x="330957" y="576674"/>
                  <a:pt x="342532" y="576674"/>
                </a:cubicBezTo>
                <a:cubicBezTo>
                  <a:pt x="353425" y="576674"/>
                  <a:pt x="362957" y="569184"/>
                  <a:pt x="362957" y="559653"/>
                </a:cubicBezTo>
                <a:lnTo>
                  <a:pt x="362957" y="118467"/>
                </a:lnTo>
                <a:cubicBezTo>
                  <a:pt x="362957" y="108935"/>
                  <a:pt x="354106" y="101446"/>
                  <a:pt x="342532" y="101446"/>
                </a:cubicBezTo>
                <a:close/>
                <a:moveTo>
                  <a:pt x="262873" y="101446"/>
                </a:moveTo>
                <a:cubicBezTo>
                  <a:pt x="251979" y="101446"/>
                  <a:pt x="242448" y="108935"/>
                  <a:pt x="242448" y="118467"/>
                </a:cubicBezTo>
                <a:lnTo>
                  <a:pt x="242448" y="559653"/>
                </a:lnTo>
                <a:cubicBezTo>
                  <a:pt x="242448" y="569184"/>
                  <a:pt x="251298" y="576674"/>
                  <a:pt x="262873" y="576674"/>
                </a:cubicBezTo>
                <a:cubicBezTo>
                  <a:pt x="273766" y="576674"/>
                  <a:pt x="283298" y="569184"/>
                  <a:pt x="283298" y="559653"/>
                </a:cubicBezTo>
                <a:lnTo>
                  <a:pt x="283298" y="118467"/>
                </a:lnTo>
                <a:cubicBezTo>
                  <a:pt x="283298" y="108935"/>
                  <a:pt x="274448" y="101446"/>
                  <a:pt x="262873" y="101446"/>
                </a:cubicBezTo>
                <a:close/>
                <a:moveTo>
                  <a:pt x="183214" y="101446"/>
                </a:moveTo>
                <a:cubicBezTo>
                  <a:pt x="172321" y="101446"/>
                  <a:pt x="162789" y="108935"/>
                  <a:pt x="162789" y="118467"/>
                </a:cubicBezTo>
                <a:lnTo>
                  <a:pt x="162789" y="559653"/>
                </a:lnTo>
                <a:cubicBezTo>
                  <a:pt x="162789" y="569184"/>
                  <a:pt x="171640" y="576674"/>
                  <a:pt x="183214" y="576674"/>
                </a:cubicBezTo>
                <a:cubicBezTo>
                  <a:pt x="194107" y="576674"/>
                  <a:pt x="203639" y="569184"/>
                  <a:pt x="203639" y="559653"/>
                </a:cubicBezTo>
                <a:lnTo>
                  <a:pt x="203639" y="118467"/>
                </a:lnTo>
                <a:cubicBezTo>
                  <a:pt x="203639" y="108935"/>
                  <a:pt x="194789" y="101446"/>
                  <a:pt x="183214" y="101446"/>
                </a:cubicBezTo>
                <a:close/>
                <a:moveTo>
                  <a:pt x="103556" y="101446"/>
                </a:moveTo>
                <a:cubicBezTo>
                  <a:pt x="92662" y="101446"/>
                  <a:pt x="83130" y="108935"/>
                  <a:pt x="83130" y="118467"/>
                </a:cubicBezTo>
                <a:lnTo>
                  <a:pt x="83130" y="559653"/>
                </a:lnTo>
                <a:cubicBezTo>
                  <a:pt x="83130" y="569184"/>
                  <a:pt x="91981" y="576674"/>
                  <a:pt x="103556" y="576674"/>
                </a:cubicBezTo>
                <a:cubicBezTo>
                  <a:pt x="114449" y="576674"/>
                  <a:pt x="123981" y="569184"/>
                  <a:pt x="123981" y="559653"/>
                </a:cubicBezTo>
                <a:lnTo>
                  <a:pt x="123981" y="118467"/>
                </a:lnTo>
                <a:cubicBezTo>
                  <a:pt x="123981" y="108935"/>
                  <a:pt x="115130" y="101446"/>
                  <a:pt x="103556" y="101446"/>
                </a:cubicBezTo>
                <a:close/>
                <a:moveTo>
                  <a:pt x="164151" y="0"/>
                </a:moveTo>
                <a:lnTo>
                  <a:pt x="356829" y="0"/>
                </a:lnTo>
                <a:cubicBezTo>
                  <a:pt x="446700" y="0"/>
                  <a:pt x="531125" y="25872"/>
                  <a:pt x="519551" y="163402"/>
                </a:cubicBezTo>
                <a:lnTo>
                  <a:pt x="492317" y="560334"/>
                </a:lnTo>
                <a:cubicBezTo>
                  <a:pt x="492317" y="601184"/>
                  <a:pt x="458956" y="635227"/>
                  <a:pt x="417425" y="635227"/>
                </a:cubicBezTo>
                <a:lnTo>
                  <a:pt x="294873" y="635227"/>
                </a:lnTo>
                <a:lnTo>
                  <a:pt x="294873" y="979686"/>
                </a:lnTo>
                <a:lnTo>
                  <a:pt x="333721" y="979686"/>
                </a:lnTo>
                <a:lnTo>
                  <a:pt x="333721" y="1204372"/>
                </a:lnTo>
                <a:lnTo>
                  <a:pt x="198737" y="1204372"/>
                </a:lnTo>
                <a:lnTo>
                  <a:pt x="198737" y="979686"/>
                </a:lnTo>
                <a:lnTo>
                  <a:pt x="230192" y="979686"/>
                </a:lnTo>
                <a:lnTo>
                  <a:pt x="230192" y="635227"/>
                </a:lnTo>
                <a:lnTo>
                  <a:pt x="102875" y="635227"/>
                </a:lnTo>
                <a:cubicBezTo>
                  <a:pt x="62025" y="635227"/>
                  <a:pt x="27982" y="601865"/>
                  <a:pt x="27982" y="560334"/>
                </a:cubicBezTo>
                <a:lnTo>
                  <a:pt x="749" y="163402"/>
                </a:lnTo>
                <a:cubicBezTo>
                  <a:pt x="-8784" y="24510"/>
                  <a:pt x="74279" y="0"/>
                  <a:pt x="16415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0" name="Group 42">
            <a:extLst>
              <a:ext uri="{FF2B5EF4-FFF2-40B4-BE49-F238E27FC236}">
                <a16:creationId xmlns:a16="http://schemas.microsoft.com/office/drawing/2014/main" xmlns="" id="{A5BB6E81-4AE2-4BAC-A1C9-EEFBE8ABCA1D}"/>
              </a:ext>
            </a:extLst>
          </p:cNvPr>
          <p:cNvGrpSpPr/>
          <p:nvPr/>
        </p:nvGrpSpPr>
        <p:grpSpPr>
          <a:xfrm rot="19466094">
            <a:off x="2197182" y="4365378"/>
            <a:ext cx="242475" cy="1112379"/>
            <a:chOff x="9535303" y="2616201"/>
            <a:chExt cx="429088" cy="1968489"/>
          </a:xfrm>
          <a:solidFill>
            <a:schemeClr val="bg1"/>
          </a:solidFill>
        </p:grpSpPr>
        <p:grpSp>
          <p:nvGrpSpPr>
            <p:cNvPr id="11" name="그룹 19">
              <a:extLst>
                <a:ext uri="{FF2B5EF4-FFF2-40B4-BE49-F238E27FC236}">
                  <a16:creationId xmlns:a16="http://schemas.microsoft.com/office/drawing/2014/main" xmlns="" id="{B97667B7-290C-4365-9533-32B991607D79}"/>
                </a:ext>
              </a:extLst>
            </p:cNvPr>
            <p:cNvGrpSpPr/>
            <p:nvPr/>
          </p:nvGrpSpPr>
          <p:grpSpPr>
            <a:xfrm rot="19313868">
              <a:off x="9535303" y="2740910"/>
              <a:ext cx="283914" cy="1814358"/>
              <a:chOff x="1055023" y="2447150"/>
              <a:chExt cx="489227" cy="3126412"/>
            </a:xfrm>
            <a:grpFill/>
            <a:effectLst/>
          </p:grpSpPr>
          <p:grpSp>
            <p:nvGrpSpPr>
              <p:cNvPr id="17" name="그룹 20">
                <a:extLst>
                  <a:ext uri="{FF2B5EF4-FFF2-40B4-BE49-F238E27FC236}">
                    <a16:creationId xmlns:a16="http://schemas.microsoft.com/office/drawing/2014/main" xmlns="" id="{D56575B5-D0AC-408C-855C-2ED7644ECCF1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8"/>
                <a:chOff x="4360431" y="3515651"/>
                <a:chExt cx="208870" cy="1909569"/>
              </a:xfrm>
              <a:grpFill/>
            </p:grpSpPr>
            <p:sp>
              <p:nvSpPr>
                <p:cNvPr id="19" name="사다리꼴 22">
                  <a:extLst>
                    <a:ext uri="{FF2B5EF4-FFF2-40B4-BE49-F238E27FC236}">
                      <a16:creationId xmlns:a16="http://schemas.microsoft.com/office/drawing/2014/main" xmlns="" id="{3F89AA32-E109-4475-8EEA-2F35EED3F72D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0" name="타원 23">
                  <a:extLst>
                    <a:ext uri="{FF2B5EF4-FFF2-40B4-BE49-F238E27FC236}">
                      <a16:creationId xmlns:a16="http://schemas.microsoft.com/office/drawing/2014/main" xmlns="" id="{601F9390-6C0D-434A-AAD9-7568AEE3AE50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8" name="자유형: 도형 21">
                <a:extLst>
                  <a:ext uri="{FF2B5EF4-FFF2-40B4-BE49-F238E27FC236}">
                    <a16:creationId xmlns:a16="http://schemas.microsoft.com/office/drawing/2014/main" xmlns="" id="{CEB199C5-5FC8-466B-9A57-7B4DBA1BEC7C}"/>
                  </a:ext>
                </a:extLst>
              </p:cNvPr>
              <p:cNvSpPr/>
              <p:nvPr/>
            </p:nvSpPr>
            <p:spPr>
              <a:xfrm>
                <a:off x="1055023" y="2447150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2" name="그룹 24">
              <a:extLst>
                <a:ext uri="{FF2B5EF4-FFF2-40B4-BE49-F238E27FC236}">
                  <a16:creationId xmlns:a16="http://schemas.microsoft.com/office/drawing/2014/main" xmlns="" id="{005E4078-1D0C-4BDC-A31C-0E2FE218CCFF}"/>
                </a:ext>
              </a:extLst>
            </p:cNvPr>
            <p:cNvGrpSpPr/>
            <p:nvPr/>
          </p:nvGrpSpPr>
          <p:grpSpPr>
            <a:xfrm rot="2286132" flipH="1">
              <a:off x="9758353" y="2616201"/>
              <a:ext cx="206038" cy="1968489"/>
              <a:chOff x="10476289" y="295275"/>
              <a:chExt cx="567209" cy="6132426"/>
            </a:xfrm>
            <a:grpFill/>
            <a:effectLst/>
          </p:grpSpPr>
          <p:grpSp>
            <p:nvGrpSpPr>
              <p:cNvPr id="13" name="그룹 25">
                <a:extLst>
                  <a:ext uri="{FF2B5EF4-FFF2-40B4-BE49-F238E27FC236}">
                    <a16:creationId xmlns:a16="http://schemas.microsoft.com/office/drawing/2014/main" xmlns="" id="{B2B21BCC-C7EC-4BF5-922E-86D99AE2A561}"/>
                  </a:ext>
                </a:extLst>
              </p:cNvPr>
              <p:cNvGrpSpPr/>
              <p:nvPr/>
            </p:nvGrpSpPr>
            <p:grpSpPr>
              <a:xfrm>
                <a:off x="10690850" y="3203660"/>
                <a:ext cx="352648" cy="3224041"/>
                <a:chOff x="3737748" y="3214934"/>
                <a:chExt cx="352648" cy="3224042"/>
              </a:xfrm>
              <a:grpFill/>
            </p:grpSpPr>
            <p:sp>
              <p:nvSpPr>
                <p:cNvPr id="15" name="사다리꼴 27">
                  <a:extLst>
                    <a:ext uri="{FF2B5EF4-FFF2-40B4-BE49-F238E27FC236}">
                      <a16:creationId xmlns:a16="http://schemas.microsoft.com/office/drawing/2014/main" xmlns="" id="{10D3EACB-599D-4376-83F1-108C6F9D0220}"/>
                    </a:ext>
                  </a:extLst>
                </p:cNvPr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" name="타원 28">
                  <a:extLst>
                    <a:ext uri="{FF2B5EF4-FFF2-40B4-BE49-F238E27FC236}">
                      <a16:creationId xmlns:a16="http://schemas.microsoft.com/office/drawing/2014/main" xmlns="" id="{D3B60DBE-4E99-4276-BCE9-1D56E60D3B03}"/>
                    </a:ext>
                  </a:extLst>
                </p:cNvPr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자유형: 도형 26">
                <a:extLst>
                  <a:ext uri="{FF2B5EF4-FFF2-40B4-BE49-F238E27FC236}">
                    <a16:creationId xmlns:a16="http://schemas.microsoft.com/office/drawing/2014/main" xmlns="" id="{8863EB99-F49A-421F-9352-EB6FB6E6B877}"/>
                  </a:ext>
                </a:extLst>
              </p:cNvPr>
              <p:cNvSpPr/>
              <p:nvPr/>
            </p:nvSpPr>
            <p:spPr>
              <a:xfrm>
                <a:off x="10476289" y="295275"/>
                <a:ext cx="533237" cy="2908390"/>
              </a:xfrm>
              <a:custGeom>
                <a:avLst/>
                <a:gdLst>
                  <a:gd name="connsiteX0" fmla="*/ 400050 w 428625"/>
                  <a:gd name="connsiteY0" fmla="*/ 3267075 h 3267075"/>
                  <a:gd name="connsiteX1" fmla="*/ 0 w 428625"/>
                  <a:gd name="connsiteY1" fmla="*/ 3219450 h 3267075"/>
                  <a:gd name="connsiteX2" fmla="*/ 428625 w 428625"/>
                  <a:gd name="connsiteY2" fmla="*/ 0 h 3267075"/>
                  <a:gd name="connsiteX3" fmla="*/ 400050 w 428625"/>
                  <a:gd name="connsiteY3" fmla="*/ 3267075 h 3267075"/>
                  <a:gd name="connsiteX0" fmla="*/ 400050 w 428625"/>
                  <a:gd name="connsiteY0" fmla="*/ 3267940 h 3267940"/>
                  <a:gd name="connsiteX1" fmla="*/ 0 w 428625"/>
                  <a:gd name="connsiteY1" fmla="*/ 3220315 h 3267940"/>
                  <a:gd name="connsiteX2" fmla="*/ 428625 w 428625"/>
                  <a:gd name="connsiteY2" fmla="*/ 865 h 3267940"/>
                  <a:gd name="connsiteX3" fmla="*/ 400050 w 428625"/>
                  <a:gd name="connsiteY3" fmla="*/ 3267940 h 3267940"/>
                  <a:gd name="connsiteX0" fmla="*/ 409575 w 438150"/>
                  <a:gd name="connsiteY0" fmla="*/ 3267920 h 3277445"/>
                  <a:gd name="connsiteX1" fmla="*/ 0 w 438150"/>
                  <a:gd name="connsiteY1" fmla="*/ 3277445 h 3277445"/>
                  <a:gd name="connsiteX2" fmla="*/ 438150 w 438150"/>
                  <a:gd name="connsiteY2" fmla="*/ 845 h 3277445"/>
                  <a:gd name="connsiteX3" fmla="*/ 409575 w 438150"/>
                  <a:gd name="connsiteY3" fmla="*/ 3267920 h 3277445"/>
                  <a:gd name="connsiteX0" fmla="*/ 420864 w 449439"/>
                  <a:gd name="connsiteY0" fmla="*/ 3267824 h 3277349"/>
                  <a:gd name="connsiteX1" fmla="*/ 11289 w 449439"/>
                  <a:gd name="connsiteY1" fmla="*/ 3277349 h 3277349"/>
                  <a:gd name="connsiteX2" fmla="*/ 449439 w 449439"/>
                  <a:gd name="connsiteY2" fmla="*/ 749 h 3277349"/>
                  <a:gd name="connsiteX3" fmla="*/ 420864 w 449439"/>
                  <a:gd name="connsiteY3" fmla="*/ 3267824 h 3277349"/>
                  <a:gd name="connsiteX0" fmla="*/ 426865 w 455440"/>
                  <a:gd name="connsiteY0" fmla="*/ 3268012 h 3277537"/>
                  <a:gd name="connsiteX1" fmla="*/ 17290 w 455440"/>
                  <a:gd name="connsiteY1" fmla="*/ 3277537 h 3277537"/>
                  <a:gd name="connsiteX2" fmla="*/ 455440 w 455440"/>
                  <a:gd name="connsiteY2" fmla="*/ 937 h 3277537"/>
                  <a:gd name="connsiteX3" fmla="*/ 426865 w 455440"/>
                  <a:gd name="connsiteY3" fmla="*/ 3268012 h 3277537"/>
                  <a:gd name="connsiteX0" fmla="*/ 420865 w 449440"/>
                  <a:gd name="connsiteY0" fmla="*/ 3268029 h 3277554"/>
                  <a:gd name="connsiteX1" fmla="*/ 11290 w 449440"/>
                  <a:gd name="connsiteY1" fmla="*/ 3277554 h 3277554"/>
                  <a:gd name="connsiteX2" fmla="*/ 449440 w 449440"/>
                  <a:gd name="connsiteY2" fmla="*/ 954 h 3277554"/>
                  <a:gd name="connsiteX3" fmla="*/ 420865 w 449440"/>
                  <a:gd name="connsiteY3" fmla="*/ 3268029 h 3277554"/>
                  <a:gd name="connsiteX0" fmla="*/ 458965 w 458965"/>
                  <a:gd name="connsiteY0" fmla="*/ 3258504 h 3277554"/>
                  <a:gd name="connsiteX1" fmla="*/ 11290 w 458965"/>
                  <a:gd name="connsiteY1" fmla="*/ 3277554 h 3277554"/>
                  <a:gd name="connsiteX2" fmla="*/ 449440 w 458965"/>
                  <a:gd name="connsiteY2" fmla="*/ 954 h 3277554"/>
                  <a:gd name="connsiteX3" fmla="*/ 458965 w 458965"/>
                  <a:gd name="connsiteY3" fmla="*/ 3258504 h 3277554"/>
                  <a:gd name="connsiteX0" fmla="*/ 458965 w 468741"/>
                  <a:gd name="connsiteY0" fmla="*/ 3258504 h 3277554"/>
                  <a:gd name="connsiteX1" fmla="*/ 11290 w 468741"/>
                  <a:gd name="connsiteY1" fmla="*/ 3277554 h 3277554"/>
                  <a:gd name="connsiteX2" fmla="*/ 449440 w 468741"/>
                  <a:gd name="connsiteY2" fmla="*/ 954 h 3277554"/>
                  <a:gd name="connsiteX3" fmla="*/ 458965 w 468741"/>
                  <a:gd name="connsiteY3" fmla="*/ 3258504 h 3277554"/>
                  <a:gd name="connsiteX0" fmla="*/ 458965 w 475898"/>
                  <a:gd name="connsiteY0" fmla="*/ 3258504 h 3277554"/>
                  <a:gd name="connsiteX1" fmla="*/ 11290 w 475898"/>
                  <a:gd name="connsiteY1" fmla="*/ 3277554 h 3277554"/>
                  <a:gd name="connsiteX2" fmla="*/ 449440 w 475898"/>
                  <a:gd name="connsiteY2" fmla="*/ 954 h 3277554"/>
                  <a:gd name="connsiteX3" fmla="*/ 458965 w 475898"/>
                  <a:gd name="connsiteY3" fmla="*/ 3258504 h 3277554"/>
                  <a:gd name="connsiteX0" fmla="*/ 460407 w 477340"/>
                  <a:gd name="connsiteY0" fmla="*/ 3258186 h 3277236"/>
                  <a:gd name="connsiteX1" fmla="*/ 12732 w 477340"/>
                  <a:gd name="connsiteY1" fmla="*/ 3277236 h 3277236"/>
                  <a:gd name="connsiteX2" fmla="*/ 450882 w 477340"/>
                  <a:gd name="connsiteY2" fmla="*/ 636 h 3277236"/>
                  <a:gd name="connsiteX3" fmla="*/ 460407 w 477340"/>
                  <a:gd name="connsiteY3" fmla="*/ 3258186 h 3277236"/>
                  <a:gd name="connsiteX0" fmla="*/ 487474 w 504407"/>
                  <a:gd name="connsiteY0" fmla="*/ 3258194 h 3258194"/>
                  <a:gd name="connsiteX1" fmla="*/ 11224 w 504407"/>
                  <a:gd name="connsiteY1" fmla="*/ 3248669 h 3258194"/>
                  <a:gd name="connsiteX2" fmla="*/ 477949 w 504407"/>
                  <a:gd name="connsiteY2" fmla="*/ 644 h 3258194"/>
                  <a:gd name="connsiteX3" fmla="*/ 487474 w 504407"/>
                  <a:gd name="connsiteY3" fmla="*/ 3258194 h 3258194"/>
                  <a:gd name="connsiteX0" fmla="*/ 487474 w 504407"/>
                  <a:gd name="connsiteY0" fmla="*/ 3258194 h 3285812"/>
                  <a:gd name="connsiteX1" fmla="*/ 11224 w 504407"/>
                  <a:gd name="connsiteY1" fmla="*/ 3248669 h 3285812"/>
                  <a:gd name="connsiteX2" fmla="*/ 477949 w 504407"/>
                  <a:gd name="connsiteY2" fmla="*/ 644 h 3285812"/>
                  <a:gd name="connsiteX3" fmla="*/ 487474 w 504407"/>
                  <a:gd name="connsiteY3" fmla="*/ 3258194 h 3285812"/>
                  <a:gd name="connsiteX0" fmla="*/ 487474 w 504407"/>
                  <a:gd name="connsiteY0" fmla="*/ 3258194 h 3277380"/>
                  <a:gd name="connsiteX1" fmla="*/ 11224 w 504407"/>
                  <a:gd name="connsiteY1" fmla="*/ 3248669 h 3277380"/>
                  <a:gd name="connsiteX2" fmla="*/ 477949 w 504407"/>
                  <a:gd name="connsiteY2" fmla="*/ 644 h 3277380"/>
                  <a:gd name="connsiteX3" fmla="*/ 487474 w 504407"/>
                  <a:gd name="connsiteY3" fmla="*/ 3258194 h 3277380"/>
                  <a:gd name="connsiteX0" fmla="*/ 477949 w 499445"/>
                  <a:gd name="connsiteY0" fmla="*/ 3315344 h 3315344"/>
                  <a:gd name="connsiteX1" fmla="*/ 11224 w 499445"/>
                  <a:gd name="connsiteY1" fmla="*/ 3248669 h 3315344"/>
                  <a:gd name="connsiteX2" fmla="*/ 477949 w 499445"/>
                  <a:gd name="connsiteY2" fmla="*/ 644 h 3315344"/>
                  <a:gd name="connsiteX3" fmla="*/ 477949 w 499445"/>
                  <a:gd name="connsiteY3" fmla="*/ 3315344 h 3315344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04959 w 532163"/>
                  <a:gd name="connsiteY0" fmla="*/ 3267717 h 3278507"/>
                  <a:gd name="connsiteX1" fmla="*/ 9659 w 532163"/>
                  <a:gd name="connsiteY1" fmla="*/ 3258192 h 3278507"/>
                  <a:gd name="connsiteX2" fmla="*/ 514484 w 532163"/>
                  <a:gd name="connsiteY2" fmla="*/ 642 h 3278507"/>
                  <a:gd name="connsiteX3" fmla="*/ 504959 w 532163"/>
                  <a:gd name="connsiteY3" fmla="*/ 3267717 h 3278507"/>
                  <a:gd name="connsiteX0" fmla="*/ 504322 w 545560"/>
                  <a:gd name="connsiteY0" fmla="*/ 3067764 h 3078554"/>
                  <a:gd name="connsiteX1" fmla="*/ 9022 w 545560"/>
                  <a:gd name="connsiteY1" fmla="*/ 3058239 h 3078554"/>
                  <a:gd name="connsiteX2" fmla="*/ 532897 w 545560"/>
                  <a:gd name="connsiteY2" fmla="*/ 714 h 3078554"/>
                  <a:gd name="connsiteX3" fmla="*/ 504322 w 545560"/>
                  <a:gd name="connsiteY3" fmla="*/ 3067764 h 3078554"/>
                  <a:gd name="connsiteX0" fmla="*/ 504959 w 532163"/>
                  <a:gd name="connsiteY0" fmla="*/ 3086805 h 3097595"/>
                  <a:gd name="connsiteX1" fmla="*/ 9659 w 532163"/>
                  <a:gd name="connsiteY1" fmla="*/ 3077280 h 3097595"/>
                  <a:gd name="connsiteX2" fmla="*/ 514484 w 532163"/>
                  <a:gd name="connsiteY2" fmla="*/ 705 h 3097595"/>
                  <a:gd name="connsiteX3" fmla="*/ 504959 w 532163"/>
                  <a:gd name="connsiteY3" fmla="*/ 3086805 h 3097595"/>
                  <a:gd name="connsiteX0" fmla="*/ 506034 w 533238"/>
                  <a:gd name="connsiteY0" fmla="*/ 3086100 h 3096890"/>
                  <a:gd name="connsiteX1" fmla="*/ 10734 w 533238"/>
                  <a:gd name="connsiteY1" fmla="*/ 3076575 h 3096890"/>
                  <a:gd name="connsiteX2" fmla="*/ 515559 w 533238"/>
                  <a:gd name="connsiteY2" fmla="*/ 0 h 3096890"/>
                  <a:gd name="connsiteX3" fmla="*/ 506034 w 533238"/>
                  <a:gd name="connsiteY3" fmla="*/ 3086100 h 3096890"/>
                  <a:gd name="connsiteX0" fmla="*/ 506034 w 533238"/>
                  <a:gd name="connsiteY0" fmla="*/ 3086100 h 3088655"/>
                  <a:gd name="connsiteX1" fmla="*/ 10734 w 533238"/>
                  <a:gd name="connsiteY1" fmla="*/ 3076575 h 3088655"/>
                  <a:gd name="connsiteX2" fmla="*/ 515559 w 533238"/>
                  <a:gd name="connsiteY2" fmla="*/ 0 h 3088655"/>
                  <a:gd name="connsiteX3" fmla="*/ 506034 w 533238"/>
                  <a:gd name="connsiteY3" fmla="*/ 3086100 h 3088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238" h="3088655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21" name="Freeform: Shape 46">
            <a:extLst>
              <a:ext uri="{FF2B5EF4-FFF2-40B4-BE49-F238E27FC236}">
                <a16:creationId xmlns:a16="http://schemas.microsoft.com/office/drawing/2014/main" xmlns="" id="{C0B074D7-AE02-4248-9E36-B5310A79CD68}"/>
              </a:ext>
            </a:extLst>
          </p:cNvPr>
          <p:cNvSpPr/>
          <p:nvPr/>
        </p:nvSpPr>
        <p:spPr>
          <a:xfrm rot="634976">
            <a:off x="2480423" y="2456917"/>
            <a:ext cx="631129" cy="1094745"/>
          </a:xfrm>
          <a:custGeom>
            <a:avLst/>
            <a:gdLst>
              <a:gd name="connsiteX0" fmla="*/ 886404 w 1779591"/>
              <a:gd name="connsiteY0" fmla="*/ 2904549 h 3086843"/>
              <a:gd name="connsiteX1" fmla="*/ 840829 w 1779591"/>
              <a:gd name="connsiteY1" fmla="*/ 2950124 h 3086843"/>
              <a:gd name="connsiteX2" fmla="*/ 886404 w 1779591"/>
              <a:gd name="connsiteY2" fmla="*/ 2995696 h 3086843"/>
              <a:gd name="connsiteX3" fmla="*/ 931976 w 1779591"/>
              <a:gd name="connsiteY3" fmla="*/ 2950124 h 3086843"/>
              <a:gd name="connsiteX4" fmla="*/ 886404 w 1779591"/>
              <a:gd name="connsiteY4" fmla="*/ 2904549 h 3086843"/>
              <a:gd name="connsiteX5" fmla="*/ 883365 w 1779591"/>
              <a:gd name="connsiteY5" fmla="*/ 209636 h 3086843"/>
              <a:gd name="connsiteX6" fmla="*/ 1563929 w 1779591"/>
              <a:gd name="connsiteY6" fmla="*/ 890200 h 3086843"/>
              <a:gd name="connsiteX7" fmla="*/ 883365 w 1779591"/>
              <a:gd name="connsiteY7" fmla="*/ 1570767 h 3086843"/>
              <a:gd name="connsiteX8" fmla="*/ 199761 w 1779591"/>
              <a:gd name="connsiteY8" fmla="*/ 878047 h 3086843"/>
              <a:gd name="connsiteX9" fmla="*/ 883365 w 1779591"/>
              <a:gd name="connsiteY9" fmla="*/ 209636 h 3086843"/>
              <a:gd name="connsiteX10" fmla="*/ 883365 w 1779591"/>
              <a:gd name="connsiteY10" fmla="*/ 157988 h 3086843"/>
              <a:gd name="connsiteX11" fmla="*/ 148113 w 1779591"/>
              <a:gd name="connsiteY11" fmla="*/ 878047 h 3086843"/>
              <a:gd name="connsiteX12" fmla="*/ 880325 w 1779591"/>
              <a:gd name="connsiteY12" fmla="*/ 1622416 h 3086843"/>
              <a:gd name="connsiteX13" fmla="*/ 1612541 w 1779591"/>
              <a:gd name="connsiteY13" fmla="*/ 890200 h 3086843"/>
              <a:gd name="connsiteX14" fmla="*/ 883365 w 1779591"/>
              <a:gd name="connsiteY14" fmla="*/ 157988 h 3086843"/>
              <a:gd name="connsiteX15" fmla="*/ 849946 w 1779591"/>
              <a:gd name="connsiteY15" fmla="*/ 0 h 3086843"/>
              <a:gd name="connsiteX16" fmla="*/ 898557 w 1779591"/>
              <a:gd name="connsiteY16" fmla="*/ 0 h 3086843"/>
              <a:gd name="connsiteX17" fmla="*/ 1299604 w 1779591"/>
              <a:gd name="connsiteY17" fmla="*/ 106340 h 3086843"/>
              <a:gd name="connsiteX18" fmla="*/ 1773568 w 1779591"/>
              <a:gd name="connsiteY18" fmla="*/ 1008693 h 3086843"/>
              <a:gd name="connsiteX19" fmla="*/ 1062622 w 1779591"/>
              <a:gd name="connsiteY19" fmla="*/ 1756097 h 3086843"/>
              <a:gd name="connsiteX20" fmla="*/ 1029200 w 1779591"/>
              <a:gd name="connsiteY20" fmla="*/ 1765214 h 3086843"/>
              <a:gd name="connsiteX21" fmla="*/ 1023123 w 1779591"/>
              <a:gd name="connsiteY21" fmla="*/ 1765214 h 3086843"/>
              <a:gd name="connsiteX22" fmla="*/ 1014010 w 1779591"/>
              <a:gd name="connsiteY22" fmla="*/ 1774327 h 3086843"/>
              <a:gd name="connsiteX23" fmla="*/ 1026163 w 1779591"/>
              <a:gd name="connsiteY23" fmla="*/ 1853321 h 3086843"/>
              <a:gd name="connsiteX24" fmla="*/ 1041353 w 1779591"/>
              <a:gd name="connsiteY24" fmla="*/ 1987003 h 3086843"/>
              <a:gd name="connsiteX25" fmla="*/ 971475 w 1779591"/>
              <a:gd name="connsiteY25" fmla="*/ 2233098 h 3086843"/>
              <a:gd name="connsiteX26" fmla="*/ 1014010 w 1779591"/>
              <a:gd name="connsiteY26" fmla="*/ 2533885 h 3086843"/>
              <a:gd name="connsiteX27" fmla="*/ 1010970 w 1779591"/>
              <a:gd name="connsiteY27" fmla="*/ 2977466 h 3086843"/>
              <a:gd name="connsiteX28" fmla="*/ 962359 w 1779591"/>
              <a:gd name="connsiteY28" fmla="*/ 3068613 h 3086843"/>
              <a:gd name="connsiteX29" fmla="*/ 892481 w 1779591"/>
              <a:gd name="connsiteY29" fmla="*/ 3086843 h 3086843"/>
              <a:gd name="connsiteX30" fmla="*/ 822600 w 1779591"/>
              <a:gd name="connsiteY30" fmla="*/ 3068613 h 3086843"/>
              <a:gd name="connsiteX31" fmla="*/ 773988 w 1779591"/>
              <a:gd name="connsiteY31" fmla="*/ 2977466 h 3086843"/>
              <a:gd name="connsiteX32" fmla="*/ 770952 w 1779591"/>
              <a:gd name="connsiteY32" fmla="*/ 2533885 h 3086843"/>
              <a:gd name="connsiteX33" fmla="*/ 813487 w 1779591"/>
              <a:gd name="connsiteY33" fmla="*/ 2233098 h 3086843"/>
              <a:gd name="connsiteX34" fmla="*/ 743606 w 1779591"/>
              <a:gd name="connsiteY34" fmla="*/ 1987003 h 3086843"/>
              <a:gd name="connsiteX35" fmla="*/ 758799 w 1779591"/>
              <a:gd name="connsiteY35" fmla="*/ 1853321 h 3086843"/>
              <a:gd name="connsiteX36" fmla="*/ 770952 w 1779591"/>
              <a:gd name="connsiteY36" fmla="*/ 1774327 h 3086843"/>
              <a:gd name="connsiteX37" fmla="*/ 761835 w 1779591"/>
              <a:gd name="connsiteY37" fmla="*/ 1765214 h 3086843"/>
              <a:gd name="connsiteX38" fmla="*/ 746646 w 1779591"/>
              <a:gd name="connsiteY38" fmla="*/ 1765214 h 3086843"/>
              <a:gd name="connsiteX39" fmla="*/ 743606 w 1779591"/>
              <a:gd name="connsiteY39" fmla="*/ 1762174 h 3086843"/>
              <a:gd name="connsiteX40" fmla="*/ 363829 w 1779591"/>
              <a:gd name="connsiteY40" fmla="*/ 1604186 h 3086843"/>
              <a:gd name="connsiteX41" fmla="*/ 90388 w 1779591"/>
              <a:gd name="connsiteY41" fmla="*/ 1279097 h 3086843"/>
              <a:gd name="connsiteX42" fmla="*/ 2278 w 1779591"/>
              <a:gd name="connsiteY42" fmla="*/ 938812 h 3086843"/>
              <a:gd name="connsiteX43" fmla="*/ 2278 w 1779591"/>
              <a:gd name="connsiteY43" fmla="*/ 832475 h 3086843"/>
              <a:gd name="connsiteX44" fmla="*/ 786141 w 1779591"/>
              <a:gd name="connsiteY44" fmla="*/ 6077 h 3086843"/>
              <a:gd name="connsiteX45" fmla="*/ 849946 w 1779591"/>
              <a:gd name="connsiteY45" fmla="*/ 0 h 308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79591" h="3086843">
                <a:moveTo>
                  <a:pt x="886404" y="2904549"/>
                </a:moveTo>
                <a:cubicBezTo>
                  <a:pt x="862099" y="2904549"/>
                  <a:pt x="840829" y="2922778"/>
                  <a:pt x="840829" y="2950124"/>
                </a:cubicBezTo>
                <a:cubicBezTo>
                  <a:pt x="840829" y="2974430"/>
                  <a:pt x="859059" y="2995696"/>
                  <a:pt x="886404" y="2995696"/>
                </a:cubicBezTo>
                <a:cubicBezTo>
                  <a:pt x="910710" y="2995696"/>
                  <a:pt x="931976" y="2974430"/>
                  <a:pt x="931976" y="2950124"/>
                </a:cubicBezTo>
                <a:cubicBezTo>
                  <a:pt x="931976" y="2925818"/>
                  <a:pt x="913747" y="2904549"/>
                  <a:pt x="886404" y="2904549"/>
                </a:cubicBezTo>
                <a:close/>
                <a:moveTo>
                  <a:pt x="883365" y="209636"/>
                </a:moveTo>
                <a:cubicBezTo>
                  <a:pt x="1257069" y="209636"/>
                  <a:pt x="1560892" y="513460"/>
                  <a:pt x="1563929" y="890200"/>
                </a:cubicBezTo>
                <a:cubicBezTo>
                  <a:pt x="1566966" y="1260864"/>
                  <a:pt x="1257069" y="1570767"/>
                  <a:pt x="883365" y="1570767"/>
                </a:cubicBezTo>
                <a:cubicBezTo>
                  <a:pt x="500548" y="1570767"/>
                  <a:pt x="199761" y="1263904"/>
                  <a:pt x="199761" y="878047"/>
                </a:cubicBezTo>
                <a:cubicBezTo>
                  <a:pt x="199761" y="510423"/>
                  <a:pt x="509661" y="206600"/>
                  <a:pt x="883365" y="209636"/>
                </a:cubicBezTo>
                <a:close/>
                <a:moveTo>
                  <a:pt x="883365" y="157988"/>
                </a:moveTo>
                <a:cubicBezTo>
                  <a:pt x="479279" y="157988"/>
                  <a:pt x="148113" y="480041"/>
                  <a:pt x="148113" y="878047"/>
                </a:cubicBezTo>
                <a:cubicBezTo>
                  <a:pt x="148113" y="1294287"/>
                  <a:pt x="470166" y="1622416"/>
                  <a:pt x="880325" y="1622416"/>
                </a:cubicBezTo>
                <a:cubicBezTo>
                  <a:pt x="1284412" y="1622416"/>
                  <a:pt x="1612541" y="1294287"/>
                  <a:pt x="1612541" y="890200"/>
                </a:cubicBezTo>
                <a:cubicBezTo>
                  <a:pt x="1612541" y="486117"/>
                  <a:pt x="1287452" y="157988"/>
                  <a:pt x="883365" y="157988"/>
                </a:cubicBezTo>
                <a:close/>
                <a:moveTo>
                  <a:pt x="849946" y="0"/>
                </a:moveTo>
                <a:cubicBezTo>
                  <a:pt x="865135" y="0"/>
                  <a:pt x="883365" y="0"/>
                  <a:pt x="898557" y="0"/>
                </a:cubicBezTo>
                <a:cubicBezTo>
                  <a:pt x="1038316" y="9113"/>
                  <a:pt x="1175035" y="39495"/>
                  <a:pt x="1299604" y="106340"/>
                </a:cubicBezTo>
                <a:cubicBezTo>
                  <a:pt x="1630769" y="285594"/>
                  <a:pt x="1816103" y="647145"/>
                  <a:pt x="1773568" y="1008693"/>
                </a:cubicBezTo>
                <a:cubicBezTo>
                  <a:pt x="1715840" y="1388473"/>
                  <a:pt x="1439363" y="1683180"/>
                  <a:pt x="1062622" y="1756097"/>
                </a:cubicBezTo>
                <a:cubicBezTo>
                  <a:pt x="1047429" y="1756097"/>
                  <a:pt x="1038316" y="1759137"/>
                  <a:pt x="1029200" y="1765214"/>
                </a:cubicBezTo>
                <a:lnTo>
                  <a:pt x="1023123" y="1765214"/>
                </a:lnTo>
                <a:cubicBezTo>
                  <a:pt x="1020087" y="1768250"/>
                  <a:pt x="1017047" y="1771290"/>
                  <a:pt x="1014010" y="1774327"/>
                </a:cubicBezTo>
                <a:cubicBezTo>
                  <a:pt x="1017047" y="1804709"/>
                  <a:pt x="995781" y="1832055"/>
                  <a:pt x="1026163" y="1853321"/>
                </a:cubicBezTo>
                <a:cubicBezTo>
                  <a:pt x="1071735" y="1883703"/>
                  <a:pt x="1056545" y="1953584"/>
                  <a:pt x="1041353" y="1987003"/>
                </a:cubicBezTo>
                <a:cubicBezTo>
                  <a:pt x="1001857" y="2084226"/>
                  <a:pt x="968435" y="2126762"/>
                  <a:pt x="971475" y="2233098"/>
                </a:cubicBezTo>
                <a:cubicBezTo>
                  <a:pt x="974512" y="2302979"/>
                  <a:pt x="1014010" y="2464007"/>
                  <a:pt x="1014010" y="2533885"/>
                </a:cubicBezTo>
                <a:cubicBezTo>
                  <a:pt x="1010970" y="2682759"/>
                  <a:pt x="1010970" y="2828594"/>
                  <a:pt x="1010970" y="2977466"/>
                </a:cubicBezTo>
                <a:cubicBezTo>
                  <a:pt x="1010970" y="3016965"/>
                  <a:pt x="998817" y="3050384"/>
                  <a:pt x="962359" y="3068613"/>
                </a:cubicBezTo>
                <a:cubicBezTo>
                  <a:pt x="938053" y="3080766"/>
                  <a:pt x="913747" y="3086843"/>
                  <a:pt x="892481" y="3086843"/>
                </a:cubicBezTo>
                <a:cubicBezTo>
                  <a:pt x="871212" y="3086843"/>
                  <a:pt x="846906" y="3080766"/>
                  <a:pt x="822600" y="3068613"/>
                </a:cubicBezTo>
                <a:cubicBezTo>
                  <a:pt x="786141" y="3050384"/>
                  <a:pt x="773988" y="3016965"/>
                  <a:pt x="773988" y="2977466"/>
                </a:cubicBezTo>
                <a:cubicBezTo>
                  <a:pt x="773988" y="2828594"/>
                  <a:pt x="770952" y="2682759"/>
                  <a:pt x="770952" y="2533885"/>
                </a:cubicBezTo>
                <a:cubicBezTo>
                  <a:pt x="767912" y="2464007"/>
                  <a:pt x="810447" y="2302979"/>
                  <a:pt x="813487" y="2233098"/>
                </a:cubicBezTo>
                <a:cubicBezTo>
                  <a:pt x="816524" y="2126762"/>
                  <a:pt x="783105" y="2081186"/>
                  <a:pt x="743606" y="1987003"/>
                </a:cubicBezTo>
                <a:cubicBezTo>
                  <a:pt x="731453" y="1953584"/>
                  <a:pt x="713224" y="1883703"/>
                  <a:pt x="758799" y="1853321"/>
                </a:cubicBezTo>
                <a:cubicBezTo>
                  <a:pt x="789181" y="1835091"/>
                  <a:pt x="767912" y="1807746"/>
                  <a:pt x="770952" y="1774327"/>
                </a:cubicBezTo>
                <a:cubicBezTo>
                  <a:pt x="767912" y="1771290"/>
                  <a:pt x="764875" y="1768250"/>
                  <a:pt x="761835" y="1765214"/>
                </a:cubicBezTo>
                <a:lnTo>
                  <a:pt x="746646" y="1765214"/>
                </a:lnTo>
                <a:cubicBezTo>
                  <a:pt x="746646" y="1765214"/>
                  <a:pt x="743606" y="1762174"/>
                  <a:pt x="743606" y="1762174"/>
                </a:cubicBezTo>
                <a:cubicBezTo>
                  <a:pt x="603847" y="1737868"/>
                  <a:pt x="476242" y="1689256"/>
                  <a:pt x="363829" y="1604186"/>
                </a:cubicBezTo>
                <a:cubicBezTo>
                  <a:pt x="248376" y="1516076"/>
                  <a:pt x="151153" y="1409739"/>
                  <a:pt x="90388" y="1279097"/>
                </a:cubicBezTo>
                <a:cubicBezTo>
                  <a:pt x="38736" y="1172757"/>
                  <a:pt x="2278" y="1060341"/>
                  <a:pt x="2278" y="938812"/>
                </a:cubicBezTo>
                <a:cubicBezTo>
                  <a:pt x="-759" y="902356"/>
                  <a:pt x="-759" y="865894"/>
                  <a:pt x="2278" y="832475"/>
                </a:cubicBezTo>
                <a:cubicBezTo>
                  <a:pt x="29623" y="398010"/>
                  <a:pt x="351676" y="57725"/>
                  <a:pt x="786141" y="6077"/>
                </a:cubicBezTo>
                <a:cubicBezTo>
                  <a:pt x="807410" y="0"/>
                  <a:pt x="828676" y="9113"/>
                  <a:pt x="849946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Freeform: Shape 47">
            <a:extLst>
              <a:ext uri="{FF2B5EF4-FFF2-40B4-BE49-F238E27FC236}">
                <a16:creationId xmlns:a16="http://schemas.microsoft.com/office/drawing/2014/main" xmlns="" id="{D7480E2D-8EF9-4A5E-8AA3-578BFB17107D}"/>
              </a:ext>
            </a:extLst>
          </p:cNvPr>
          <p:cNvSpPr/>
          <p:nvPr/>
        </p:nvSpPr>
        <p:spPr>
          <a:xfrm>
            <a:off x="1250959" y="3371608"/>
            <a:ext cx="761901" cy="624509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48">
            <a:extLst>
              <a:ext uri="{FF2B5EF4-FFF2-40B4-BE49-F238E27FC236}">
                <a16:creationId xmlns:a16="http://schemas.microsoft.com/office/drawing/2014/main" xmlns="" id="{138F7507-C5D6-484D-A04C-C46E05B07B4B}"/>
              </a:ext>
            </a:extLst>
          </p:cNvPr>
          <p:cNvSpPr txBox="1"/>
          <p:nvPr/>
        </p:nvSpPr>
        <p:spPr>
          <a:xfrm>
            <a:off x="5345424" y="2164489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49">
            <a:extLst>
              <a:ext uri="{FF2B5EF4-FFF2-40B4-BE49-F238E27FC236}">
                <a16:creationId xmlns:a16="http://schemas.microsoft.com/office/drawing/2014/main" xmlns="" id="{756510F6-94B0-4DF0-9840-008C110EAF46}"/>
              </a:ext>
            </a:extLst>
          </p:cNvPr>
          <p:cNvSpPr txBox="1"/>
          <p:nvPr/>
        </p:nvSpPr>
        <p:spPr>
          <a:xfrm>
            <a:off x="5345424" y="176243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5" name="TextBox 50">
            <a:extLst>
              <a:ext uri="{FF2B5EF4-FFF2-40B4-BE49-F238E27FC236}">
                <a16:creationId xmlns:a16="http://schemas.microsoft.com/office/drawing/2014/main" xmlns="" id="{ECAF9740-C69A-4E91-A7C4-A970872A23B3}"/>
              </a:ext>
            </a:extLst>
          </p:cNvPr>
          <p:cNvSpPr txBox="1"/>
          <p:nvPr/>
        </p:nvSpPr>
        <p:spPr>
          <a:xfrm>
            <a:off x="5345424" y="2687839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26" name="AutoShape 92">
            <a:extLst>
              <a:ext uri="{FF2B5EF4-FFF2-40B4-BE49-F238E27FC236}">
                <a16:creationId xmlns:a16="http://schemas.microsoft.com/office/drawing/2014/main" xmlns="" id="{678AABE7-6B66-4CFB-BE8A-884D2EC52A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07339" y="3549228"/>
            <a:ext cx="560666" cy="560666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7" name="AutoShape 92">
            <a:extLst>
              <a:ext uri="{FF2B5EF4-FFF2-40B4-BE49-F238E27FC236}">
                <a16:creationId xmlns:a16="http://schemas.microsoft.com/office/drawing/2014/main" xmlns="" id="{0E1D471E-F4AB-4033-A502-3C724417B83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19221" y="3549228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8" name="AutoShape 92">
            <a:extLst>
              <a:ext uri="{FF2B5EF4-FFF2-40B4-BE49-F238E27FC236}">
                <a16:creationId xmlns:a16="http://schemas.microsoft.com/office/drawing/2014/main" xmlns="" id="{737227B4-291A-42B7-BA0E-5C984DB416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25162" y="3549166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9" name="AutoShape 92">
            <a:extLst>
              <a:ext uri="{FF2B5EF4-FFF2-40B4-BE49-F238E27FC236}">
                <a16:creationId xmlns:a16="http://schemas.microsoft.com/office/drawing/2014/main" xmlns="" id="{EDA4DD0B-FB93-41DA-B193-CAAED85C28D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13280" y="3549166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0" name="TextBox 55">
            <a:extLst>
              <a:ext uri="{FF2B5EF4-FFF2-40B4-BE49-F238E27FC236}">
                <a16:creationId xmlns:a16="http://schemas.microsoft.com/office/drawing/2014/main" xmlns="" id="{1336695E-5BEE-4D1F-A1F2-72DBC46DCC02}"/>
              </a:ext>
            </a:extLst>
          </p:cNvPr>
          <p:cNvSpPr txBox="1"/>
          <p:nvPr/>
        </p:nvSpPr>
        <p:spPr>
          <a:xfrm>
            <a:off x="5345423" y="4970383"/>
            <a:ext cx="5147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1" name="TextBox 60">
            <a:extLst>
              <a:ext uri="{FF2B5EF4-FFF2-40B4-BE49-F238E27FC236}">
                <a16:creationId xmlns:a16="http://schemas.microsoft.com/office/drawing/2014/main" xmlns="" id="{0DEDCDC7-D4BA-4DFC-8036-D1EC12016D3C}"/>
              </a:ext>
            </a:extLst>
          </p:cNvPr>
          <p:cNvSpPr txBox="1"/>
          <p:nvPr/>
        </p:nvSpPr>
        <p:spPr>
          <a:xfrm>
            <a:off x="53454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61">
            <a:extLst>
              <a:ext uri="{FF2B5EF4-FFF2-40B4-BE49-F238E27FC236}">
                <a16:creationId xmlns:a16="http://schemas.microsoft.com/office/drawing/2014/main" xmlns="" id="{C70A4886-FB61-4FFA-ACC3-7714D929DCE4}"/>
              </a:ext>
            </a:extLst>
          </p:cNvPr>
          <p:cNvSpPr txBox="1"/>
          <p:nvPr/>
        </p:nvSpPr>
        <p:spPr>
          <a:xfrm>
            <a:off x="6841219" y="419751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62">
            <a:extLst>
              <a:ext uri="{FF2B5EF4-FFF2-40B4-BE49-F238E27FC236}">
                <a16:creationId xmlns:a16="http://schemas.microsoft.com/office/drawing/2014/main" xmlns="" id="{30ED67E7-A2F2-493C-95F6-A57A5CC59B9E}"/>
              </a:ext>
            </a:extLst>
          </p:cNvPr>
          <p:cNvSpPr txBox="1"/>
          <p:nvPr/>
        </p:nvSpPr>
        <p:spPr>
          <a:xfrm>
            <a:off x="8368559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63">
            <a:extLst>
              <a:ext uri="{FF2B5EF4-FFF2-40B4-BE49-F238E27FC236}">
                <a16:creationId xmlns:a16="http://schemas.microsoft.com/office/drawing/2014/main" xmlns="" id="{7752F4C2-11BF-42EB-BC36-5247B5D5EE9B}"/>
              </a:ext>
            </a:extLst>
          </p:cNvPr>
          <p:cNvSpPr txBox="1"/>
          <p:nvPr/>
        </p:nvSpPr>
        <p:spPr>
          <a:xfrm>
            <a:off x="98801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Freeform: Shape 64">
            <a:extLst>
              <a:ext uri="{FF2B5EF4-FFF2-40B4-BE49-F238E27FC236}">
                <a16:creationId xmlns:a16="http://schemas.microsoft.com/office/drawing/2014/main" xmlns="" id="{757B648D-9222-4E6C-927B-32F0D4F8BFF0}"/>
              </a:ext>
            </a:extLst>
          </p:cNvPr>
          <p:cNvSpPr/>
          <p:nvPr/>
        </p:nvSpPr>
        <p:spPr>
          <a:xfrm>
            <a:off x="8859091" y="3580843"/>
            <a:ext cx="269668" cy="623836"/>
          </a:xfrm>
          <a:custGeom>
            <a:avLst/>
            <a:gdLst>
              <a:gd name="connsiteX0" fmla="*/ 422190 w 520618"/>
              <a:gd name="connsiteY0" fmla="*/ 101446 h 1204372"/>
              <a:gd name="connsiteX1" fmla="*/ 401765 w 520618"/>
              <a:gd name="connsiteY1" fmla="*/ 118467 h 1204372"/>
              <a:gd name="connsiteX2" fmla="*/ 401765 w 520618"/>
              <a:gd name="connsiteY2" fmla="*/ 559653 h 1204372"/>
              <a:gd name="connsiteX3" fmla="*/ 422190 w 520618"/>
              <a:gd name="connsiteY3" fmla="*/ 576674 h 1204372"/>
              <a:gd name="connsiteX4" fmla="*/ 442615 w 520618"/>
              <a:gd name="connsiteY4" fmla="*/ 559653 h 1204372"/>
              <a:gd name="connsiteX5" fmla="*/ 442615 w 520618"/>
              <a:gd name="connsiteY5" fmla="*/ 118467 h 1204372"/>
              <a:gd name="connsiteX6" fmla="*/ 422190 w 520618"/>
              <a:gd name="connsiteY6" fmla="*/ 101446 h 1204372"/>
              <a:gd name="connsiteX7" fmla="*/ 342532 w 520618"/>
              <a:gd name="connsiteY7" fmla="*/ 101446 h 1204372"/>
              <a:gd name="connsiteX8" fmla="*/ 322107 w 520618"/>
              <a:gd name="connsiteY8" fmla="*/ 118467 h 1204372"/>
              <a:gd name="connsiteX9" fmla="*/ 322107 w 520618"/>
              <a:gd name="connsiteY9" fmla="*/ 559653 h 1204372"/>
              <a:gd name="connsiteX10" fmla="*/ 342532 w 520618"/>
              <a:gd name="connsiteY10" fmla="*/ 576674 h 1204372"/>
              <a:gd name="connsiteX11" fmla="*/ 362957 w 520618"/>
              <a:gd name="connsiteY11" fmla="*/ 559653 h 1204372"/>
              <a:gd name="connsiteX12" fmla="*/ 362957 w 520618"/>
              <a:gd name="connsiteY12" fmla="*/ 118467 h 1204372"/>
              <a:gd name="connsiteX13" fmla="*/ 342532 w 520618"/>
              <a:gd name="connsiteY13" fmla="*/ 101446 h 1204372"/>
              <a:gd name="connsiteX14" fmla="*/ 262873 w 520618"/>
              <a:gd name="connsiteY14" fmla="*/ 101446 h 1204372"/>
              <a:gd name="connsiteX15" fmla="*/ 242448 w 520618"/>
              <a:gd name="connsiteY15" fmla="*/ 118467 h 1204372"/>
              <a:gd name="connsiteX16" fmla="*/ 242448 w 520618"/>
              <a:gd name="connsiteY16" fmla="*/ 559653 h 1204372"/>
              <a:gd name="connsiteX17" fmla="*/ 262873 w 520618"/>
              <a:gd name="connsiteY17" fmla="*/ 576674 h 1204372"/>
              <a:gd name="connsiteX18" fmla="*/ 283298 w 520618"/>
              <a:gd name="connsiteY18" fmla="*/ 559653 h 1204372"/>
              <a:gd name="connsiteX19" fmla="*/ 283298 w 520618"/>
              <a:gd name="connsiteY19" fmla="*/ 118467 h 1204372"/>
              <a:gd name="connsiteX20" fmla="*/ 262873 w 520618"/>
              <a:gd name="connsiteY20" fmla="*/ 101446 h 1204372"/>
              <a:gd name="connsiteX21" fmla="*/ 183214 w 520618"/>
              <a:gd name="connsiteY21" fmla="*/ 101446 h 1204372"/>
              <a:gd name="connsiteX22" fmla="*/ 162789 w 520618"/>
              <a:gd name="connsiteY22" fmla="*/ 118467 h 1204372"/>
              <a:gd name="connsiteX23" fmla="*/ 162789 w 520618"/>
              <a:gd name="connsiteY23" fmla="*/ 559653 h 1204372"/>
              <a:gd name="connsiteX24" fmla="*/ 183214 w 520618"/>
              <a:gd name="connsiteY24" fmla="*/ 576674 h 1204372"/>
              <a:gd name="connsiteX25" fmla="*/ 203639 w 520618"/>
              <a:gd name="connsiteY25" fmla="*/ 559653 h 1204372"/>
              <a:gd name="connsiteX26" fmla="*/ 203639 w 520618"/>
              <a:gd name="connsiteY26" fmla="*/ 118467 h 1204372"/>
              <a:gd name="connsiteX27" fmla="*/ 183214 w 520618"/>
              <a:gd name="connsiteY27" fmla="*/ 101446 h 1204372"/>
              <a:gd name="connsiteX28" fmla="*/ 103556 w 520618"/>
              <a:gd name="connsiteY28" fmla="*/ 101446 h 1204372"/>
              <a:gd name="connsiteX29" fmla="*/ 83130 w 520618"/>
              <a:gd name="connsiteY29" fmla="*/ 118467 h 1204372"/>
              <a:gd name="connsiteX30" fmla="*/ 83130 w 520618"/>
              <a:gd name="connsiteY30" fmla="*/ 559653 h 1204372"/>
              <a:gd name="connsiteX31" fmla="*/ 103556 w 520618"/>
              <a:gd name="connsiteY31" fmla="*/ 576674 h 1204372"/>
              <a:gd name="connsiteX32" fmla="*/ 123981 w 520618"/>
              <a:gd name="connsiteY32" fmla="*/ 559653 h 1204372"/>
              <a:gd name="connsiteX33" fmla="*/ 123981 w 520618"/>
              <a:gd name="connsiteY33" fmla="*/ 118467 h 1204372"/>
              <a:gd name="connsiteX34" fmla="*/ 103556 w 520618"/>
              <a:gd name="connsiteY34" fmla="*/ 101446 h 1204372"/>
              <a:gd name="connsiteX35" fmla="*/ 164151 w 520618"/>
              <a:gd name="connsiteY35" fmla="*/ 0 h 1204372"/>
              <a:gd name="connsiteX36" fmla="*/ 356829 w 520618"/>
              <a:gd name="connsiteY36" fmla="*/ 0 h 1204372"/>
              <a:gd name="connsiteX37" fmla="*/ 519551 w 520618"/>
              <a:gd name="connsiteY37" fmla="*/ 163402 h 1204372"/>
              <a:gd name="connsiteX38" fmla="*/ 492317 w 520618"/>
              <a:gd name="connsiteY38" fmla="*/ 560334 h 1204372"/>
              <a:gd name="connsiteX39" fmla="*/ 417425 w 520618"/>
              <a:gd name="connsiteY39" fmla="*/ 635227 h 1204372"/>
              <a:gd name="connsiteX40" fmla="*/ 294873 w 520618"/>
              <a:gd name="connsiteY40" fmla="*/ 635227 h 1204372"/>
              <a:gd name="connsiteX41" fmla="*/ 294873 w 520618"/>
              <a:gd name="connsiteY41" fmla="*/ 979686 h 1204372"/>
              <a:gd name="connsiteX42" fmla="*/ 333721 w 520618"/>
              <a:gd name="connsiteY42" fmla="*/ 979686 h 1204372"/>
              <a:gd name="connsiteX43" fmla="*/ 333721 w 520618"/>
              <a:gd name="connsiteY43" fmla="*/ 1204372 h 1204372"/>
              <a:gd name="connsiteX44" fmla="*/ 198737 w 520618"/>
              <a:gd name="connsiteY44" fmla="*/ 1204372 h 1204372"/>
              <a:gd name="connsiteX45" fmla="*/ 198737 w 520618"/>
              <a:gd name="connsiteY45" fmla="*/ 979686 h 1204372"/>
              <a:gd name="connsiteX46" fmla="*/ 230192 w 520618"/>
              <a:gd name="connsiteY46" fmla="*/ 979686 h 1204372"/>
              <a:gd name="connsiteX47" fmla="*/ 230192 w 520618"/>
              <a:gd name="connsiteY47" fmla="*/ 635227 h 1204372"/>
              <a:gd name="connsiteX48" fmla="*/ 102875 w 520618"/>
              <a:gd name="connsiteY48" fmla="*/ 635227 h 1204372"/>
              <a:gd name="connsiteX49" fmla="*/ 27982 w 520618"/>
              <a:gd name="connsiteY49" fmla="*/ 560334 h 1204372"/>
              <a:gd name="connsiteX50" fmla="*/ 749 w 520618"/>
              <a:gd name="connsiteY50" fmla="*/ 163402 h 1204372"/>
              <a:gd name="connsiteX51" fmla="*/ 164151 w 520618"/>
              <a:gd name="connsiteY51" fmla="*/ 0 h 120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0618" h="1204372">
                <a:moveTo>
                  <a:pt x="422190" y="101446"/>
                </a:moveTo>
                <a:cubicBezTo>
                  <a:pt x="411297" y="101446"/>
                  <a:pt x="401765" y="108935"/>
                  <a:pt x="401765" y="118467"/>
                </a:cubicBezTo>
                <a:lnTo>
                  <a:pt x="401765" y="559653"/>
                </a:lnTo>
                <a:cubicBezTo>
                  <a:pt x="401765" y="569184"/>
                  <a:pt x="410616" y="576674"/>
                  <a:pt x="422190" y="576674"/>
                </a:cubicBezTo>
                <a:cubicBezTo>
                  <a:pt x="433084" y="576674"/>
                  <a:pt x="442615" y="569184"/>
                  <a:pt x="442615" y="559653"/>
                </a:cubicBezTo>
                <a:lnTo>
                  <a:pt x="442615" y="118467"/>
                </a:lnTo>
                <a:cubicBezTo>
                  <a:pt x="442615" y="108935"/>
                  <a:pt x="433764" y="101446"/>
                  <a:pt x="422190" y="101446"/>
                </a:cubicBezTo>
                <a:close/>
                <a:moveTo>
                  <a:pt x="342532" y="101446"/>
                </a:moveTo>
                <a:cubicBezTo>
                  <a:pt x="331638" y="101446"/>
                  <a:pt x="322107" y="108935"/>
                  <a:pt x="322107" y="118467"/>
                </a:cubicBezTo>
                <a:lnTo>
                  <a:pt x="322107" y="559653"/>
                </a:lnTo>
                <a:cubicBezTo>
                  <a:pt x="322107" y="569184"/>
                  <a:pt x="330957" y="576674"/>
                  <a:pt x="342532" y="576674"/>
                </a:cubicBezTo>
                <a:cubicBezTo>
                  <a:pt x="353425" y="576674"/>
                  <a:pt x="362957" y="569184"/>
                  <a:pt x="362957" y="559653"/>
                </a:cubicBezTo>
                <a:lnTo>
                  <a:pt x="362957" y="118467"/>
                </a:lnTo>
                <a:cubicBezTo>
                  <a:pt x="362957" y="108935"/>
                  <a:pt x="354106" y="101446"/>
                  <a:pt x="342532" y="101446"/>
                </a:cubicBezTo>
                <a:close/>
                <a:moveTo>
                  <a:pt x="262873" y="101446"/>
                </a:moveTo>
                <a:cubicBezTo>
                  <a:pt x="251979" y="101446"/>
                  <a:pt x="242448" y="108935"/>
                  <a:pt x="242448" y="118467"/>
                </a:cubicBezTo>
                <a:lnTo>
                  <a:pt x="242448" y="559653"/>
                </a:lnTo>
                <a:cubicBezTo>
                  <a:pt x="242448" y="569184"/>
                  <a:pt x="251298" y="576674"/>
                  <a:pt x="262873" y="576674"/>
                </a:cubicBezTo>
                <a:cubicBezTo>
                  <a:pt x="273766" y="576674"/>
                  <a:pt x="283298" y="569184"/>
                  <a:pt x="283298" y="559653"/>
                </a:cubicBezTo>
                <a:lnTo>
                  <a:pt x="283298" y="118467"/>
                </a:lnTo>
                <a:cubicBezTo>
                  <a:pt x="283298" y="108935"/>
                  <a:pt x="274448" y="101446"/>
                  <a:pt x="262873" y="101446"/>
                </a:cubicBezTo>
                <a:close/>
                <a:moveTo>
                  <a:pt x="183214" y="101446"/>
                </a:moveTo>
                <a:cubicBezTo>
                  <a:pt x="172321" y="101446"/>
                  <a:pt x="162789" y="108935"/>
                  <a:pt x="162789" y="118467"/>
                </a:cubicBezTo>
                <a:lnTo>
                  <a:pt x="162789" y="559653"/>
                </a:lnTo>
                <a:cubicBezTo>
                  <a:pt x="162789" y="569184"/>
                  <a:pt x="171640" y="576674"/>
                  <a:pt x="183214" y="576674"/>
                </a:cubicBezTo>
                <a:cubicBezTo>
                  <a:pt x="194107" y="576674"/>
                  <a:pt x="203639" y="569184"/>
                  <a:pt x="203639" y="559653"/>
                </a:cubicBezTo>
                <a:lnTo>
                  <a:pt x="203639" y="118467"/>
                </a:lnTo>
                <a:cubicBezTo>
                  <a:pt x="203639" y="108935"/>
                  <a:pt x="194789" y="101446"/>
                  <a:pt x="183214" y="101446"/>
                </a:cubicBezTo>
                <a:close/>
                <a:moveTo>
                  <a:pt x="103556" y="101446"/>
                </a:moveTo>
                <a:cubicBezTo>
                  <a:pt x="92662" y="101446"/>
                  <a:pt x="83130" y="108935"/>
                  <a:pt x="83130" y="118467"/>
                </a:cubicBezTo>
                <a:lnTo>
                  <a:pt x="83130" y="559653"/>
                </a:lnTo>
                <a:cubicBezTo>
                  <a:pt x="83130" y="569184"/>
                  <a:pt x="91981" y="576674"/>
                  <a:pt x="103556" y="576674"/>
                </a:cubicBezTo>
                <a:cubicBezTo>
                  <a:pt x="114449" y="576674"/>
                  <a:pt x="123981" y="569184"/>
                  <a:pt x="123981" y="559653"/>
                </a:cubicBezTo>
                <a:lnTo>
                  <a:pt x="123981" y="118467"/>
                </a:lnTo>
                <a:cubicBezTo>
                  <a:pt x="123981" y="108935"/>
                  <a:pt x="115130" y="101446"/>
                  <a:pt x="103556" y="101446"/>
                </a:cubicBezTo>
                <a:close/>
                <a:moveTo>
                  <a:pt x="164151" y="0"/>
                </a:moveTo>
                <a:lnTo>
                  <a:pt x="356829" y="0"/>
                </a:lnTo>
                <a:cubicBezTo>
                  <a:pt x="446700" y="0"/>
                  <a:pt x="531125" y="25872"/>
                  <a:pt x="519551" y="163402"/>
                </a:cubicBezTo>
                <a:lnTo>
                  <a:pt x="492317" y="560334"/>
                </a:lnTo>
                <a:cubicBezTo>
                  <a:pt x="492317" y="601184"/>
                  <a:pt x="458956" y="635227"/>
                  <a:pt x="417425" y="635227"/>
                </a:cubicBezTo>
                <a:lnTo>
                  <a:pt x="294873" y="635227"/>
                </a:lnTo>
                <a:lnTo>
                  <a:pt x="294873" y="979686"/>
                </a:lnTo>
                <a:lnTo>
                  <a:pt x="333721" y="979686"/>
                </a:lnTo>
                <a:lnTo>
                  <a:pt x="333721" y="1204372"/>
                </a:lnTo>
                <a:lnTo>
                  <a:pt x="198737" y="1204372"/>
                </a:lnTo>
                <a:lnTo>
                  <a:pt x="198737" y="979686"/>
                </a:lnTo>
                <a:lnTo>
                  <a:pt x="230192" y="979686"/>
                </a:lnTo>
                <a:lnTo>
                  <a:pt x="230192" y="635227"/>
                </a:lnTo>
                <a:lnTo>
                  <a:pt x="102875" y="635227"/>
                </a:lnTo>
                <a:cubicBezTo>
                  <a:pt x="62025" y="635227"/>
                  <a:pt x="27982" y="601865"/>
                  <a:pt x="27982" y="560334"/>
                </a:cubicBezTo>
                <a:lnTo>
                  <a:pt x="749" y="163402"/>
                </a:lnTo>
                <a:cubicBezTo>
                  <a:pt x="-8784" y="24510"/>
                  <a:pt x="74279" y="0"/>
                  <a:pt x="16415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6" name="Group 65">
            <a:extLst>
              <a:ext uri="{FF2B5EF4-FFF2-40B4-BE49-F238E27FC236}">
                <a16:creationId xmlns:a16="http://schemas.microsoft.com/office/drawing/2014/main" xmlns="" id="{6A027C9B-EE7F-4A7D-A19F-5A61EF4BF0D0}"/>
              </a:ext>
            </a:extLst>
          </p:cNvPr>
          <p:cNvGrpSpPr/>
          <p:nvPr/>
        </p:nvGrpSpPr>
        <p:grpSpPr>
          <a:xfrm>
            <a:off x="10474507" y="3618424"/>
            <a:ext cx="99249" cy="455315"/>
            <a:chOff x="9535303" y="2616201"/>
            <a:chExt cx="429088" cy="1968489"/>
          </a:xfrm>
          <a:solidFill>
            <a:schemeClr val="accent1"/>
          </a:solidFill>
        </p:grpSpPr>
        <p:grpSp>
          <p:nvGrpSpPr>
            <p:cNvPr id="37" name="그룹 19">
              <a:extLst>
                <a:ext uri="{FF2B5EF4-FFF2-40B4-BE49-F238E27FC236}">
                  <a16:creationId xmlns:a16="http://schemas.microsoft.com/office/drawing/2014/main" xmlns="" id="{893A100E-5216-4FFA-B0F7-20390E604F11}"/>
                </a:ext>
              </a:extLst>
            </p:cNvPr>
            <p:cNvGrpSpPr/>
            <p:nvPr/>
          </p:nvGrpSpPr>
          <p:grpSpPr>
            <a:xfrm rot="19313868">
              <a:off x="9535303" y="2740910"/>
              <a:ext cx="283914" cy="1814358"/>
              <a:chOff x="1055023" y="2447150"/>
              <a:chExt cx="489227" cy="3126412"/>
            </a:xfrm>
            <a:grpFill/>
            <a:effectLst/>
          </p:grpSpPr>
          <p:grpSp>
            <p:nvGrpSpPr>
              <p:cNvPr id="43" name="그룹 20">
                <a:extLst>
                  <a:ext uri="{FF2B5EF4-FFF2-40B4-BE49-F238E27FC236}">
                    <a16:creationId xmlns:a16="http://schemas.microsoft.com/office/drawing/2014/main" xmlns="" id="{0CC7EEFA-E08D-4C8F-929D-ED68A161BB2B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8"/>
                <a:chOff x="4360431" y="3515651"/>
                <a:chExt cx="208870" cy="1909569"/>
              </a:xfrm>
              <a:grpFill/>
            </p:grpSpPr>
            <p:sp>
              <p:nvSpPr>
                <p:cNvPr id="45" name="사다리꼴 22">
                  <a:extLst>
                    <a:ext uri="{FF2B5EF4-FFF2-40B4-BE49-F238E27FC236}">
                      <a16:creationId xmlns:a16="http://schemas.microsoft.com/office/drawing/2014/main" xmlns="" id="{BF75E7FE-116C-4A4C-8EFC-F0B77E9290B3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46" name="타원 23">
                  <a:extLst>
                    <a:ext uri="{FF2B5EF4-FFF2-40B4-BE49-F238E27FC236}">
                      <a16:creationId xmlns:a16="http://schemas.microsoft.com/office/drawing/2014/main" xmlns="" id="{D6E33092-56D0-4CE1-B686-4397B7FFDA6D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4" name="자유형: 도형 21">
                <a:extLst>
                  <a:ext uri="{FF2B5EF4-FFF2-40B4-BE49-F238E27FC236}">
                    <a16:creationId xmlns:a16="http://schemas.microsoft.com/office/drawing/2014/main" xmlns="" id="{7DD8EEE9-63CE-44AD-934A-1856864F0877}"/>
                  </a:ext>
                </a:extLst>
              </p:cNvPr>
              <p:cNvSpPr/>
              <p:nvPr/>
            </p:nvSpPr>
            <p:spPr>
              <a:xfrm>
                <a:off x="1055023" y="2447150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8" name="그룹 24">
              <a:extLst>
                <a:ext uri="{FF2B5EF4-FFF2-40B4-BE49-F238E27FC236}">
                  <a16:creationId xmlns:a16="http://schemas.microsoft.com/office/drawing/2014/main" xmlns="" id="{9FD5932E-7928-4E52-B341-E63701C8AC46}"/>
                </a:ext>
              </a:extLst>
            </p:cNvPr>
            <p:cNvGrpSpPr/>
            <p:nvPr/>
          </p:nvGrpSpPr>
          <p:grpSpPr>
            <a:xfrm rot="2286132" flipH="1">
              <a:off x="9758353" y="2616201"/>
              <a:ext cx="206038" cy="1968489"/>
              <a:chOff x="10476289" y="295275"/>
              <a:chExt cx="567209" cy="6132426"/>
            </a:xfrm>
            <a:grpFill/>
            <a:effectLst/>
          </p:grpSpPr>
          <p:grpSp>
            <p:nvGrpSpPr>
              <p:cNvPr id="39" name="그룹 25">
                <a:extLst>
                  <a:ext uri="{FF2B5EF4-FFF2-40B4-BE49-F238E27FC236}">
                    <a16:creationId xmlns:a16="http://schemas.microsoft.com/office/drawing/2014/main" xmlns="" id="{85712FEC-2349-438E-9FC2-B7AB75B480A9}"/>
                  </a:ext>
                </a:extLst>
              </p:cNvPr>
              <p:cNvGrpSpPr/>
              <p:nvPr/>
            </p:nvGrpSpPr>
            <p:grpSpPr>
              <a:xfrm>
                <a:off x="10690850" y="3203660"/>
                <a:ext cx="352648" cy="3224041"/>
                <a:chOff x="3737748" y="3214934"/>
                <a:chExt cx="352648" cy="3224042"/>
              </a:xfrm>
              <a:grpFill/>
            </p:grpSpPr>
            <p:sp>
              <p:nvSpPr>
                <p:cNvPr id="41" name="사다리꼴 27">
                  <a:extLst>
                    <a:ext uri="{FF2B5EF4-FFF2-40B4-BE49-F238E27FC236}">
                      <a16:creationId xmlns:a16="http://schemas.microsoft.com/office/drawing/2014/main" xmlns="" id="{39DF1C2C-A1CC-4832-A6E5-534E5B0C71F1}"/>
                    </a:ext>
                  </a:extLst>
                </p:cNvPr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" name="타원 28">
                  <a:extLst>
                    <a:ext uri="{FF2B5EF4-FFF2-40B4-BE49-F238E27FC236}">
                      <a16:creationId xmlns:a16="http://schemas.microsoft.com/office/drawing/2014/main" xmlns="" id="{3369EBE7-E366-448C-AD6B-768EE4E6693F}"/>
                    </a:ext>
                  </a:extLst>
                </p:cNvPr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0" name="자유형: 도형 26">
                <a:extLst>
                  <a:ext uri="{FF2B5EF4-FFF2-40B4-BE49-F238E27FC236}">
                    <a16:creationId xmlns:a16="http://schemas.microsoft.com/office/drawing/2014/main" xmlns="" id="{1C9292E6-18FA-44A7-B2A3-CDFEB5C9A27B}"/>
                  </a:ext>
                </a:extLst>
              </p:cNvPr>
              <p:cNvSpPr/>
              <p:nvPr/>
            </p:nvSpPr>
            <p:spPr>
              <a:xfrm>
                <a:off x="10476289" y="295275"/>
                <a:ext cx="533237" cy="2908390"/>
              </a:xfrm>
              <a:custGeom>
                <a:avLst/>
                <a:gdLst>
                  <a:gd name="connsiteX0" fmla="*/ 400050 w 428625"/>
                  <a:gd name="connsiteY0" fmla="*/ 3267075 h 3267075"/>
                  <a:gd name="connsiteX1" fmla="*/ 0 w 428625"/>
                  <a:gd name="connsiteY1" fmla="*/ 3219450 h 3267075"/>
                  <a:gd name="connsiteX2" fmla="*/ 428625 w 428625"/>
                  <a:gd name="connsiteY2" fmla="*/ 0 h 3267075"/>
                  <a:gd name="connsiteX3" fmla="*/ 400050 w 428625"/>
                  <a:gd name="connsiteY3" fmla="*/ 3267075 h 3267075"/>
                  <a:gd name="connsiteX0" fmla="*/ 400050 w 428625"/>
                  <a:gd name="connsiteY0" fmla="*/ 3267940 h 3267940"/>
                  <a:gd name="connsiteX1" fmla="*/ 0 w 428625"/>
                  <a:gd name="connsiteY1" fmla="*/ 3220315 h 3267940"/>
                  <a:gd name="connsiteX2" fmla="*/ 428625 w 428625"/>
                  <a:gd name="connsiteY2" fmla="*/ 865 h 3267940"/>
                  <a:gd name="connsiteX3" fmla="*/ 400050 w 428625"/>
                  <a:gd name="connsiteY3" fmla="*/ 3267940 h 3267940"/>
                  <a:gd name="connsiteX0" fmla="*/ 409575 w 438150"/>
                  <a:gd name="connsiteY0" fmla="*/ 3267920 h 3277445"/>
                  <a:gd name="connsiteX1" fmla="*/ 0 w 438150"/>
                  <a:gd name="connsiteY1" fmla="*/ 3277445 h 3277445"/>
                  <a:gd name="connsiteX2" fmla="*/ 438150 w 438150"/>
                  <a:gd name="connsiteY2" fmla="*/ 845 h 3277445"/>
                  <a:gd name="connsiteX3" fmla="*/ 409575 w 438150"/>
                  <a:gd name="connsiteY3" fmla="*/ 3267920 h 3277445"/>
                  <a:gd name="connsiteX0" fmla="*/ 420864 w 449439"/>
                  <a:gd name="connsiteY0" fmla="*/ 3267824 h 3277349"/>
                  <a:gd name="connsiteX1" fmla="*/ 11289 w 449439"/>
                  <a:gd name="connsiteY1" fmla="*/ 3277349 h 3277349"/>
                  <a:gd name="connsiteX2" fmla="*/ 449439 w 449439"/>
                  <a:gd name="connsiteY2" fmla="*/ 749 h 3277349"/>
                  <a:gd name="connsiteX3" fmla="*/ 420864 w 449439"/>
                  <a:gd name="connsiteY3" fmla="*/ 3267824 h 3277349"/>
                  <a:gd name="connsiteX0" fmla="*/ 426865 w 455440"/>
                  <a:gd name="connsiteY0" fmla="*/ 3268012 h 3277537"/>
                  <a:gd name="connsiteX1" fmla="*/ 17290 w 455440"/>
                  <a:gd name="connsiteY1" fmla="*/ 3277537 h 3277537"/>
                  <a:gd name="connsiteX2" fmla="*/ 455440 w 455440"/>
                  <a:gd name="connsiteY2" fmla="*/ 937 h 3277537"/>
                  <a:gd name="connsiteX3" fmla="*/ 426865 w 455440"/>
                  <a:gd name="connsiteY3" fmla="*/ 3268012 h 3277537"/>
                  <a:gd name="connsiteX0" fmla="*/ 420865 w 449440"/>
                  <a:gd name="connsiteY0" fmla="*/ 3268029 h 3277554"/>
                  <a:gd name="connsiteX1" fmla="*/ 11290 w 449440"/>
                  <a:gd name="connsiteY1" fmla="*/ 3277554 h 3277554"/>
                  <a:gd name="connsiteX2" fmla="*/ 449440 w 449440"/>
                  <a:gd name="connsiteY2" fmla="*/ 954 h 3277554"/>
                  <a:gd name="connsiteX3" fmla="*/ 420865 w 449440"/>
                  <a:gd name="connsiteY3" fmla="*/ 3268029 h 3277554"/>
                  <a:gd name="connsiteX0" fmla="*/ 458965 w 458965"/>
                  <a:gd name="connsiteY0" fmla="*/ 3258504 h 3277554"/>
                  <a:gd name="connsiteX1" fmla="*/ 11290 w 458965"/>
                  <a:gd name="connsiteY1" fmla="*/ 3277554 h 3277554"/>
                  <a:gd name="connsiteX2" fmla="*/ 449440 w 458965"/>
                  <a:gd name="connsiteY2" fmla="*/ 954 h 3277554"/>
                  <a:gd name="connsiteX3" fmla="*/ 458965 w 458965"/>
                  <a:gd name="connsiteY3" fmla="*/ 3258504 h 3277554"/>
                  <a:gd name="connsiteX0" fmla="*/ 458965 w 468741"/>
                  <a:gd name="connsiteY0" fmla="*/ 3258504 h 3277554"/>
                  <a:gd name="connsiteX1" fmla="*/ 11290 w 468741"/>
                  <a:gd name="connsiteY1" fmla="*/ 3277554 h 3277554"/>
                  <a:gd name="connsiteX2" fmla="*/ 449440 w 468741"/>
                  <a:gd name="connsiteY2" fmla="*/ 954 h 3277554"/>
                  <a:gd name="connsiteX3" fmla="*/ 458965 w 468741"/>
                  <a:gd name="connsiteY3" fmla="*/ 3258504 h 3277554"/>
                  <a:gd name="connsiteX0" fmla="*/ 458965 w 475898"/>
                  <a:gd name="connsiteY0" fmla="*/ 3258504 h 3277554"/>
                  <a:gd name="connsiteX1" fmla="*/ 11290 w 475898"/>
                  <a:gd name="connsiteY1" fmla="*/ 3277554 h 3277554"/>
                  <a:gd name="connsiteX2" fmla="*/ 449440 w 475898"/>
                  <a:gd name="connsiteY2" fmla="*/ 954 h 3277554"/>
                  <a:gd name="connsiteX3" fmla="*/ 458965 w 475898"/>
                  <a:gd name="connsiteY3" fmla="*/ 3258504 h 3277554"/>
                  <a:gd name="connsiteX0" fmla="*/ 460407 w 477340"/>
                  <a:gd name="connsiteY0" fmla="*/ 3258186 h 3277236"/>
                  <a:gd name="connsiteX1" fmla="*/ 12732 w 477340"/>
                  <a:gd name="connsiteY1" fmla="*/ 3277236 h 3277236"/>
                  <a:gd name="connsiteX2" fmla="*/ 450882 w 477340"/>
                  <a:gd name="connsiteY2" fmla="*/ 636 h 3277236"/>
                  <a:gd name="connsiteX3" fmla="*/ 460407 w 477340"/>
                  <a:gd name="connsiteY3" fmla="*/ 3258186 h 3277236"/>
                  <a:gd name="connsiteX0" fmla="*/ 487474 w 504407"/>
                  <a:gd name="connsiteY0" fmla="*/ 3258194 h 3258194"/>
                  <a:gd name="connsiteX1" fmla="*/ 11224 w 504407"/>
                  <a:gd name="connsiteY1" fmla="*/ 3248669 h 3258194"/>
                  <a:gd name="connsiteX2" fmla="*/ 477949 w 504407"/>
                  <a:gd name="connsiteY2" fmla="*/ 644 h 3258194"/>
                  <a:gd name="connsiteX3" fmla="*/ 487474 w 504407"/>
                  <a:gd name="connsiteY3" fmla="*/ 3258194 h 3258194"/>
                  <a:gd name="connsiteX0" fmla="*/ 487474 w 504407"/>
                  <a:gd name="connsiteY0" fmla="*/ 3258194 h 3285812"/>
                  <a:gd name="connsiteX1" fmla="*/ 11224 w 504407"/>
                  <a:gd name="connsiteY1" fmla="*/ 3248669 h 3285812"/>
                  <a:gd name="connsiteX2" fmla="*/ 477949 w 504407"/>
                  <a:gd name="connsiteY2" fmla="*/ 644 h 3285812"/>
                  <a:gd name="connsiteX3" fmla="*/ 487474 w 504407"/>
                  <a:gd name="connsiteY3" fmla="*/ 3258194 h 3285812"/>
                  <a:gd name="connsiteX0" fmla="*/ 487474 w 504407"/>
                  <a:gd name="connsiteY0" fmla="*/ 3258194 h 3277380"/>
                  <a:gd name="connsiteX1" fmla="*/ 11224 w 504407"/>
                  <a:gd name="connsiteY1" fmla="*/ 3248669 h 3277380"/>
                  <a:gd name="connsiteX2" fmla="*/ 477949 w 504407"/>
                  <a:gd name="connsiteY2" fmla="*/ 644 h 3277380"/>
                  <a:gd name="connsiteX3" fmla="*/ 487474 w 504407"/>
                  <a:gd name="connsiteY3" fmla="*/ 3258194 h 3277380"/>
                  <a:gd name="connsiteX0" fmla="*/ 477949 w 499445"/>
                  <a:gd name="connsiteY0" fmla="*/ 3315344 h 3315344"/>
                  <a:gd name="connsiteX1" fmla="*/ 11224 w 499445"/>
                  <a:gd name="connsiteY1" fmla="*/ 3248669 h 3315344"/>
                  <a:gd name="connsiteX2" fmla="*/ 477949 w 499445"/>
                  <a:gd name="connsiteY2" fmla="*/ 644 h 3315344"/>
                  <a:gd name="connsiteX3" fmla="*/ 477949 w 499445"/>
                  <a:gd name="connsiteY3" fmla="*/ 3315344 h 3315344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04959 w 532163"/>
                  <a:gd name="connsiteY0" fmla="*/ 3267717 h 3278507"/>
                  <a:gd name="connsiteX1" fmla="*/ 9659 w 532163"/>
                  <a:gd name="connsiteY1" fmla="*/ 3258192 h 3278507"/>
                  <a:gd name="connsiteX2" fmla="*/ 514484 w 532163"/>
                  <a:gd name="connsiteY2" fmla="*/ 642 h 3278507"/>
                  <a:gd name="connsiteX3" fmla="*/ 504959 w 532163"/>
                  <a:gd name="connsiteY3" fmla="*/ 3267717 h 3278507"/>
                  <a:gd name="connsiteX0" fmla="*/ 504322 w 545560"/>
                  <a:gd name="connsiteY0" fmla="*/ 3067764 h 3078554"/>
                  <a:gd name="connsiteX1" fmla="*/ 9022 w 545560"/>
                  <a:gd name="connsiteY1" fmla="*/ 3058239 h 3078554"/>
                  <a:gd name="connsiteX2" fmla="*/ 532897 w 545560"/>
                  <a:gd name="connsiteY2" fmla="*/ 714 h 3078554"/>
                  <a:gd name="connsiteX3" fmla="*/ 504322 w 545560"/>
                  <a:gd name="connsiteY3" fmla="*/ 3067764 h 3078554"/>
                  <a:gd name="connsiteX0" fmla="*/ 504959 w 532163"/>
                  <a:gd name="connsiteY0" fmla="*/ 3086805 h 3097595"/>
                  <a:gd name="connsiteX1" fmla="*/ 9659 w 532163"/>
                  <a:gd name="connsiteY1" fmla="*/ 3077280 h 3097595"/>
                  <a:gd name="connsiteX2" fmla="*/ 514484 w 532163"/>
                  <a:gd name="connsiteY2" fmla="*/ 705 h 3097595"/>
                  <a:gd name="connsiteX3" fmla="*/ 504959 w 532163"/>
                  <a:gd name="connsiteY3" fmla="*/ 3086805 h 3097595"/>
                  <a:gd name="connsiteX0" fmla="*/ 506034 w 533238"/>
                  <a:gd name="connsiteY0" fmla="*/ 3086100 h 3096890"/>
                  <a:gd name="connsiteX1" fmla="*/ 10734 w 533238"/>
                  <a:gd name="connsiteY1" fmla="*/ 3076575 h 3096890"/>
                  <a:gd name="connsiteX2" fmla="*/ 515559 w 533238"/>
                  <a:gd name="connsiteY2" fmla="*/ 0 h 3096890"/>
                  <a:gd name="connsiteX3" fmla="*/ 506034 w 533238"/>
                  <a:gd name="connsiteY3" fmla="*/ 3086100 h 3096890"/>
                  <a:gd name="connsiteX0" fmla="*/ 506034 w 533238"/>
                  <a:gd name="connsiteY0" fmla="*/ 3086100 h 3088655"/>
                  <a:gd name="connsiteX1" fmla="*/ 10734 w 533238"/>
                  <a:gd name="connsiteY1" fmla="*/ 3076575 h 3088655"/>
                  <a:gd name="connsiteX2" fmla="*/ 515559 w 533238"/>
                  <a:gd name="connsiteY2" fmla="*/ 0 h 3088655"/>
                  <a:gd name="connsiteX3" fmla="*/ 506034 w 533238"/>
                  <a:gd name="connsiteY3" fmla="*/ 3086100 h 3088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238" h="3088655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47" name="Freeform: Shape 76">
            <a:extLst>
              <a:ext uri="{FF2B5EF4-FFF2-40B4-BE49-F238E27FC236}">
                <a16:creationId xmlns:a16="http://schemas.microsoft.com/office/drawing/2014/main" xmlns="" id="{C1459E35-72DE-4F1D-9248-129E4B769C08}"/>
              </a:ext>
            </a:extLst>
          </p:cNvPr>
          <p:cNvSpPr/>
          <p:nvPr/>
        </p:nvSpPr>
        <p:spPr>
          <a:xfrm rot="2174587">
            <a:off x="5841520" y="3607824"/>
            <a:ext cx="275314" cy="477555"/>
          </a:xfrm>
          <a:custGeom>
            <a:avLst/>
            <a:gdLst>
              <a:gd name="connsiteX0" fmla="*/ 886404 w 1779591"/>
              <a:gd name="connsiteY0" fmla="*/ 2904549 h 3086843"/>
              <a:gd name="connsiteX1" fmla="*/ 840829 w 1779591"/>
              <a:gd name="connsiteY1" fmla="*/ 2950124 h 3086843"/>
              <a:gd name="connsiteX2" fmla="*/ 886404 w 1779591"/>
              <a:gd name="connsiteY2" fmla="*/ 2995696 h 3086843"/>
              <a:gd name="connsiteX3" fmla="*/ 931976 w 1779591"/>
              <a:gd name="connsiteY3" fmla="*/ 2950124 h 3086843"/>
              <a:gd name="connsiteX4" fmla="*/ 886404 w 1779591"/>
              <a:gd name="connsiteY4" fmla="*/ 2904549 h 3086843"/>
              <a:gd name="connsiteX5" fmla="*/ 883365 w 1779591"/>
              <a:gd name="connsiteY5" fmla="*/ 209636 h 3086843"/>
              <a:gd name="connsiteX6" fmla="*/ 1563929 w 1779591"/>
              <a:gd name="connsiteY6" fmla="*/ 890200 h 3086843"/>
              <a:gd name="connsiteX7" fmla="*/ 883365 w 1779591"/>
              <a:gd name="connsiteY7" fmla="*/ 1570767 h 3086843"/>
              <a:gd name="connsiteX8" fmla="*/ 199761 w 1779591"/>
              <a:gd name="connsiteY8" fmla="*/ 878047 h 3086843"/>
              <a:gd name="connsiteX9" fmla="*/ 883365 w 1779591"/>
              <a:gd name="connsiteY9" fmla="*/ 209636 h 3086843"/>
              <a:gd name="connsiteX10" fmla="*/ 883365 w 1779591"/>
              <a:gd name="connsiteY10" fmla="*/ 157988 h 3086843"/>
              <a:gd name="connsiteX11" fmla="*/ 148113 w 1779591"/>
              <a:gd name="connsiteY11" fmla="*/ 878047 h 3086843"/>
              <a:gd name="connsiteX12" fmla="*/ 880325 w 1779591"/>
              <a:gd name="connsiteY12" fmla="*/ 1622416 h 3086843"/>
              <a:gd name="connsiteX13" fmla="*/ 1612541 w 1779591"/>
              <a:gd name="connsiteY13" fmla="*/ 890200 h 3086843"/>
              <a:gd name="connsiteX14" fmla="*/ 883365 w 1779591"/>
              <a:gd name="connsiteY14" fmla="*/ 157988 h 3086843"/>
              <a:gd name="connsiteX15" fmla="*/ 849946 w 1779591"/>
              <a:gd name="connsiteY15" fmla="*/ 0 h 3086843"/>
              <a:gd name="connsiteX16" fmla="*/ 898557 w 1779591"/>
              <a:gd name="connsiteY16" fmla="*/ 0 h 3086843"/>
              <a:gd name="connsiteX17" fmla="*/ 1299604 w 1779591"/>
              <a:gd name="connsiteY17" fmla="*/ 106340 h 3086843"/>
              <a:gd name="connsiteX18" fmla="*/ 1773568 w 1779591"/>
              <a:gd name="connsiteY18" fmla="*/ 1008693 h 3086843"/>
              <a:gd name="connsiteX19" fmla="*/ 1062622 w 1779591"/>
              <a:gd name="connsiteY19" fmla="*/ 1756097 h 3086843"/>
              <a:gd name="connsiteX20" fmla="*/ 1029200 w 1779591"/>
              <a:gd name="connsiteY20" fmla="*/ 1765214 h 3086843"/>
              <a:gd name="connsiteX21" fmla="*/ 1023123 w 1779591"/>
              <a:gd name="connsiteY21" fmla="*/ 1765214 h 3086843"/>
              <a:gd name="connsiteX22" fmla="*/ 1014010 w 1779591"/>
              <a:gd name="connsiteY22" fmla="*/ 1774327 h 3086843"/>
              <a:gd name="connsiteX23" fmla="*/ 1026163 w 1779591"/>
              <a:gd name="connsiteY23" fmla="*/ 1853321 h 3086843"/>
              <a:gd name="connsiteX24" fmla="*/ 1041353 w 1779591"/>
              <a:gd name="connsiteY24" fmla="*/ 1987003 h 3086843"/>
              <a:gd name="connsiteX25" fmla="*/ 971475 w 1779591"/>
              <a:gd name="connsiteY25" fmla="*/ 2233098 h 3086843"/>
              <a:gd name="connsiteX26" fmla="*/ 1014010 w 1779591"/>
              <a:gd name="connsiteY26" fmla="*/ 2533885 h 3086843"/>
              <a:gd name="connsiteX27" fmla="*/ 1010970 w 1779591"/>
              <a:gd name="connsiteY27" fmla="*/ 2977466 h 3086843"/>
              <a:gd name="connsiteX28" fmla="*/ 962359 w 1779591"/>
              <a:gd name="connsiteY28" fmla="*/ 3068613 h 3086843"/>
              <a:gd name="connsiteX29" fmla="*/ 892481 w 1779591"/>
              <a:gd name="connsiteY29" fmla="*/ 3086843 h 3086843"/>
              <a:gd name="connsiteX30" fmla="*/ 822600 w 1779591"/>
              <a:gd name="connsiteY30" fmla="*/ 3068613 h 3086843"/>
              <a:gd name="connsiteX31" fmla="*/ 773988 w 1779591"/>
              <a:gd name="connsiteY31" fmla="*/ 2977466 h 3086843"/>
              <a:gd name="connsiteX32" fmla="*/ 770952 w 1779591"/>
              <a:gd name="connsiteY32" fmla="*/ 2533885 h 3086843"/>
              <a:gd name="connsiteX33" fmla="*/ 813487 w 1779591"/>
              <a:gd name="connsiteY33" fmla="*/ 2233098 h 3086843"/>
              <a:gd name="connsiteX34" fmla="*/ 743606 w 1779591"/>
              <a:gd name="connsiteY34" fmla="*/ 1987003 h 3086843"/>
              <a:gd name="connsiteX35" fmla="*/ 758799 w 1779591"/>
              <a:gd name="connsiteY35" fmla="*/ 1853321 h 3086843"/>
              <a:gd name="connsiteX36" fmla="*/ 770952 w 1779591"/>
              <a:gd name="connsiteY36" fmla="*/ 1774327 h 3086843"/>
              <a:gd name="connsiteX37" fmla="*/ 761835 w 1779591"/>
              <a:gd name="connsiteY37" fmla="*/ 1765214 h 3086843"/>
              <a:gd name="connsiteX38" fmla="*/ 746646 w 1779591"/>
              <a:gd name="connsiteY38" fmla="*/ 1765214 h 3086843"/>
              <a:gd name="connsiteX39" fmla="*/ 743606 w 1779591"/>
              <a:gd name="connsiteY39" fmla="*/ 1762174 h 3086843"/>
              <a:gd name="connsiteX40" fmla="*/ 363829 w 1779591"/>
              <a:gd name="connsiteY40" fmla="*/ 1604186 h 3086843"/>
              <a:gd name="connsiteX41" fmla="*/ 90388 w 1779591"/>
              <a:gd name="connsiteY41" fmla="*/ 1279097 h 3086843"/>
              <a:gd name="connsiteX42" fmla="*/ 2278 w 1779591"/>
              <a:gd name="connsiteY42" fmla="*/ 938812 h 3086843"/>
              <a:gd name="connsiteX43" fmla="*/ 2278 w 1779591"/>
              <a:gd name="connsiteY43" fmla="*/ 832475 h 3086843"/>
              <a:gd name="connsiteX44" fmla="*/ 786141 w 1779591"/>
              <a:gd name="connsiteY44" fmla="*/ 6077 h 3086843"/>
              <a:gd name="connsiteX45" fmla="*/ 849946 w 1779591"/>
              <a:gd name="connsiteY45" fmla="*/ 0 h 308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79591" h="3086843">
                <a:moveTo>
                  <a:pt x="886404" y="2904549"/>
                </a:moveTo>
                <a:cubicBezTo>
                  <a:pt x="862099" y="2904549"/>
                  <a:pt x="840829" y="2922778"/>
                  <a:pt x="840829" y="2950124"/>
                </a:cubicBezTo>
                <a:cubicBezTo>
                  <a:pt x="840829" y="2974430"/>
                  <a:pt x="859059" y="2995696"/>
                  <a:pt x="886404" y="2995696"/>
                </a:cubicBezTo>
                <a:cubicBezTo>
                  <a:pt x="910710" y="2995696"/>
                  <a:pt x="931976" y="2974430"/>
                  <a:pt x="931976" y="2950124"/>
                </a:cubicBezTo>
                <a:cubicBezTo>
                  <a:pt x="931976" y="2925818"/>
                  <a:pt x="913747" y="2904549"/>
                  <a:pt x="886404" y="2904549"/>
                </a:cubicBezTo>
                <a:close/>
                <a:moveTo>
                  <a:pt x="883365" y="209636"/>
                </a:moveTo>
                <a:cubicBezTo>
                  <a:pt x="1257069" y="209636"/>
                  <a:pt x="1560892" y="513460"/>
                  <a:pt x="1563929" y="890200"/>
                </a:cubicBezTo>
                <a:cubicBezTo>
                  <a:pt x="1566966" y="1260864"/>
                  <a:pt x="1257069" y="1570767"/>
                  <a:pt x="883365" y="1570767"/>
                </a:cubicBezTo>
                <a:cubicBezTo>
                  <a:pt x="500548" y="1570767"/>
                  <a:pt x="199761" y="1263904"/>
                  <a:pt x="199761" y="878047"/>
                </a:cubicBezTo>
                <a:cubicBezTo>
                  <a:pt x="199761" y="510423"/>
                  <a:pt x="509661" y="206600"/>
                  <a:pt x="883365" y="209636"/>
                </a:cubicBezTo>
                <a:close/>
                <a:moveTo>
                  <a:pt x="883365" y="157988"/>
                </a:moveTo>
                <a:cubicBezTo>
                  <a:pt x="479279" y="157988"/>
                  <a:pt x="148113" y="480041"/>
                  <a:pt x="148113" y="878047"/>
                </a:cubicBezTo>
                <a:cubicBezTo>
                  <a:pt x="148113" y="1294287"/>
                  <a:pt x="470166" y="1622416"/>
                  <a:pt x="880325" y="1622416"/>
                </a:cubicBezTo>
                <a:cubicBezTo>
                  <a:pt x="1284412" y="1622416"/>
                  <a:pt x="1612541" y="1294287"/>
                  <a:pt x="1612541" y="890200"/>
                </a:cubicBezTo>
                <a:cubicBezTo>
                  <a:pt x="1612541" y="486117"/>
                  <a:pt x="1287452" y="157988"/>
                  <a:pt x="883365" y="157988"/>
                </a:cubicBezTo>
                <a:close/>
                <a:moveTo>
                  <a:pt x="849946" y="0"/>
                </a:moveTo>
                <a:cubicBezTo>
                  <a:pt x="865135" y="0"/>
                  <a:pt x="883365" y="0"/>
                  <a:pt x="898557" y="0"/>
                </a:cubicBezTo>
                <a:cubicBezTo>
                  <a:pt x="1038316" y="9113"/>
                  <a:pt x="1175035" y="39495"/>
                  <a:pt x="1299604" y="106340"/>
                </a:cubicBezTo>
                <a:cubicBezTo>
                  <a:pt x="1630769" y="285594"/>
                  <a:pt x="1816103" y="647145"/>
                  <a:pt x="1773568" y="1008693"/>
                </a:cubicBezTo>
                <a:cubicBezTo>
                  <a:pt x="1715840" y="1388473"/>
                  <a:pt x="1439363" y="1683180"/>
                  <a:pt x="1062622" y="1756097"/>
                </a:cubicBezTo>
                <a:cubicBezTo>
                  <a:pt x="1047429" y="1756097"/>
                  <a:pt x="1038316" y="1759137"/>
                  <a:pt x="1029200" y="1765214"/>
                </a:cubicBezTo>
                <a:lnTo>
                  <a:pt x="1023123" y="1765214"/>
                </a:lnTo>
                <a:cubicBezTo>
                  <a:pt x="1020087" y="1768250"/>
                  <a:pt x="1017047" y="1771290"/>
                  <a:pt x="1014010" y="1774327"/>
                </a:cubicBezTo>
                <a:cubicBezTo>
                  <a:pt x="1017047" y="1804709"/>
                  <a:pt x="995781" y="1832055"/>
                  <a:pt x="1026163" y="1853321"/>
                </a:cubicBezTo>
                <a:cubicBezTo>
                  <a:pt x="1071735" y="1883703"/>
                  <a:pt x="1056545" y="1953584"/>
                  <a:pt x="1041353" y="1987003"/>
                </a:cubicBezTo>
                <a:cubicBezTo>
                  <a:pt x="1001857" y="2084226"/>
                  <a:pt x="968435" y="2126762"/>
                  <a:pt x="971475" y="2233098"/>
                </a:cubicBezTo>
                <a:cubicBezTo>
                  <a:pt x="974512" y="2302979"/>
                  <a:pt x="1014010" y="2464007"/>
                  <a:pt x="1014010" y="2533885"/>
                </a:cubicBezTo>
                <a:cubicBezTo>
                  <a:pt x="1010970" y="2682759"/>
                  <a:pt x="1010970" y="2828594"/>
                  <a:pt x="1010970" y="2977466"/>
                </a:cubicBezTo>
                <a:cubicBezTo>
                  <a:pt x="1010970" y="3016965"/>
                  <a:pt x="998817" y="3050384"/>
                  <a:pt x="962359" y="3068613"/>
                </a:cubicBezTo>
                <a:cubicBezTo>
                  <a:pt x="938053" y="3080766"/>
                  <a:pt x="913747" y="3086843"/>
                  <a:pt x="892481" y="3086843"/>
                </a:cubicBezTo>
                <a:cubicBezTo>
                  <a:pt x="871212" y="3086843"/>
                  <a:pt x="846906" y="3080766"/>
                  <a:pt x="822600" y="3068613"/>
                </a:cubicBezTo>
                <a:cubicBezTo>
                  <a:pt x="786141" y="3050384"/>
                  <a:pt x="773988" y="3016965"/>
                  <a:pt x="773988" y="2977466"/>
                </a:cubicBezTo>
                <a:cubicBezTo>
                  <a:pt x="773988" y="2828594"/>
                  <a:pt x="770952" y="2682759"/>
                  <a:pt x="770952" y="2533885"/>
                </a:cubicBezTo>
                <a:cubicBezTo>
                  <a:pt x="767912" y="2464007"/>
                  <a:pt x="810447" y="2302979"/>
                  <a:pt x="813487" y="2233098"/>
                </a:cubicBezTo>
                <a:cubicBezTo>
                  <a:pt x="816524" y="2126762"/>
                  <a:pt x="783105" y="2081186"/>
                  <a:pt x="743606" y="1987003"/>
                </a:cubicBezTo>
                <a:cubicBezTo>
                  <a:pt x="731453" y="1953584"/>
                  <a:pt x="713224" y="1883703"/>
                  <a:pt x="758799" y="1853321"/>
                </a:cubicBezTo>
                <a:cubicBezTo>
                  <a:pt x="789181" y="1835091"/>
                  <a:pt x="767912" y="1807746"/>
                  <a:pt x="770952" y="1774327"/>
                </a:cubicBezTo>
                <a:cubicBezTo>
                  <a:pt x="767912" y="1771290"/>
                  <a:pt x="764875" y="1768250"/>
                  <a:pt x="761835" y="1765214"/>
                </a:cubicBezTo>
                <a:lnTo>
                  <a:pt x="746646" y="1765214"/>
                </a:lnTo>
                <a:cubicBezTo>
                  <a:pt x="746646" y="1765214"/>
                  <a:pt x="743606" y="1762174"/>
                  <a:pt x="743606" y="1762174"/>
                </a:cubicBezTo>
                <a:cubicBezTo>
                  <a:pt x="603847" y="1737868"/>
                  <a:pt x="476242" y="1689256"/>
                  <a:pt x="363829" y="1604186"/>
                </a:cubicBezTo>
                <a:cubicBezTo>
                  <a:pt x="248376" y="1516076"/>
                  <a:pt x="151153" y="1409739"/>
                  <a:pt x="90388" y="1279097"/>
                </a:cubicBezTo>
                <a:cubicBezTo>
                  <a:pt x="38736" y="1172757"/>
                  <a:pt x="2278" y="1060341"/>
                  <a:pt x="2278" y="938812"/>
                </a:cubicBezTo>
                <a:cubicBezTo>
                  <a:pt x="-759" y="902356"/>
                  <a:pt x="-759" y="865894"/>
                  <a:pt x="2278" y="832475"/>
                </a:cubicBezTo>
                <a:cubicBezTo>
                  <a:pt x="29623" y="398010"/>
                  <a:pt x="351676" y="57725"/>
                  <a:pt x="786141" y="6077"/>
                </a:cubicBezTo>
                <a:cubicBezTo>
                  <a:pt x="807410" y="0"/>
                  <a:pt x="828676" y="9113"/>
                  <a:pt x="849946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8" name="Freeform: Shape 77">
            <a:extLst>
              <a:ext uri="{FF2B5EF4-FFF2-40B4-BE49-F238E27FC236}">
                <a16:creationId xmlns:a16="http://schemas.microsoft.com/office/drawing/2014/main" xmlns="" id="{27BC33AC-83D6-465A-AA43-C3DD2DC9F925}"/>
              </a:ext>
            </a:extLst>
          </p:cNvPr>
          <p:cNvSpPr/>
          <p:nvPr/>
        </p:nvSpPr>
        <p:spPr>
          <a:xfrm>
            <a:off x="7335014" y="3704884"/>
            <a:ext cx="320457" cy="262670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Rectangle 78">
            <a:extLst>
              <a:ext uri="{FF2B5EF4-FFF2-40B4-BE49-F238E27FC236}">
                <a16:creationId xmlns:a16="http://schemas.microsoft.com/office/drawing/2014/main" xmlns="" id="{11EF7D5D-CEB6-4DB8-894D-8958DCFE8676}"/>
              </a:ext>
            </a:extLst>
          </p:cNvPr>
          <p:cNvSpPr/>
          <p:nvPr/>
        </p:nvSpPr>
        <p:spPr>
          <a:xfrm>
            <a:off x="5424940" y="215381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185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1">
            <a:extLst>
              <a:ext uri="{FF2B5EF4-FFF2-40B4-BE49-F238E27FC236}">
                <a16:creationId xmlns:a16="http://schemas.microsoft.com/office/drawing/2014/main" xmlns="" id="{A91653BC-774F-4E49-A214-4483C744E222}"/>
              </a:ext>
            </a:extLst>
          </p:cNvPr>
          <p:cNvSpPr>
            <a:spLocks/>
          </p:cNvSpPr>
          <p:nvPr/>
        </p:nvSpPr>
        <p:spPr bwMode="auto">
          <a:xfrm rot="9000000">
            <a:off x="-1382749" y="500430"/>
            <a:ext cx="8631073" cy="5612466"/>
          </a:xfrm>
          <a:custGeom>
            <a:avLst/>
            <a:gdLst>
              <a:gd name="connsiteX0" fmla="*/ 1643332 w 8631073"/>
              <a:gd name="connsiteY0" fmla="*/ 808823 h 5612466"/>
              <a:gd name="connsiteX1" fmla="*/ 1665241 w 8631073"/>
              <a:gd name="connsiteY1" fmla="*/ 821296 h 5612466"/>
              <a:gd name="connsiteX2" fmla="*/ 1676983 w 8631073"/>
              <a:gd name="connsiteY2" fmla="*/ 817654 h 5612466"/>
              <a:gd name="connsiteX3" fmla="*/ 1678707 w 8631073"/>
              <a:gd name="connsiteY3" fmla="*/ 804703 h 5612466"/>
              <a:gd name="connsiteX4" fmla="*/ 1660857 w 8631073"/>
              <a:gd name="connsiteY4" fmla="*/ 790800 h 5612466"/>
              <a:gd name="connsiteX5" fmla="*/ 1640775 w 8631073"/>
              <a:gd name="connsiteY5" fmla="*/ 804836 h 5612466"/>
              <a:gd name="connsiteX6" fmla="*/ 3409453 w 8631073"/>
              <a:gd name="connsiteY6" fmla="*/ 4246798 h 5612466"/>
              <a:gd name="connsiteX7" fmla="*/ 3431285 w 8631073"/>
              <a:gd name="connsiteY7" fmla="*/ 4228999 h 5612466"/>
              <a:gd name="connsiteX8" fmla="*/ 3437107 w 8631073"/>
              <a:gd name="connsiteY8" fmla="*/ 4214437 h 5612466"/>
              <a:gd name="connsiteX9" fmla="*/ 3453117 w 8631073"/>
              <a:gd name="connsiteY9" fmla="*/ 4238708 h 5612466"/>
              <a:gd name="connsiteX10" fmla="*/ 3458938 w 8631073"/>
              <a:gd name="connsiteY10" fmla="*/ 4254889 h 5612466"/>
              <a:gd name="connsiteX11" fmla="*/ 3514245 w 8631073"/>
              <a:gd name="connsiteY11" fmla="*/ 4285633 h 5612466"/>
              <a:gd name="connsiteX12" fmla="*/ 3560819 w 8631073"/>
              <a:gd name="connsiteY12" fmla="*/ 4285633 h 5612466"/>
              <a:gd name="connsiteX13" fmla="*/ 3578284 w 8631073"/>
              <a:gd name="connsiteY13" fmla="*/ 4279160 h 5612466"/>
              <a:gd name="connsiteX14" fmla="*/ 3613214 w 8631073"/>
              <a:gd name="connsiteY14" fmla="*/ 4284014 h 5612466"/>
              <a:gd name="connsiteX15" fmla="*/ 3632135 w 8631073"/>
              <a:gd name="connsiteY15" fmla="*/ 4300195 h 5612466"/>
              <a:gd name="connsiteX16" fmla="*/ 3648145 w 8631073"/>
              <a:gd name="connsiteY16" fmla="*/ 4309903 h 5612466"/>
              <a:gd name="connsiteX17" fmla="*/ 3671432 w 8631073"/>
              <a:gd name="connsiteY17" fmla="*/ 4305050 h 5612466"/>
              <a:gd name="connsiteX18" fmla="*/ 3701996 w 8631073"/>
              <a:gd name="connsiteY18" fmla="*/ 4269452 h 5612466"/>
              <a:gd name="connsiteX19" fmla="*/ 3704907 w 8631073"/>
              <a:gd name="connsiteY19" fmla="*/ 4250034 h 5612466"/>
              <a:gd name="connsiteX20" fmla="*/ 3774768 w 8631073"/>
              <a:gd name="connsiteY20" fmla="*/ 4313140 h 5612466"/>
              <a:gd name="connsiteX21" fmla="*/ 3799510 w 8631073"/>
              <a:gd name="connsiteY21" fmla="*/ 4305050 h 5612466"/>
              <a:gd name="connsiteX22" fmla="*/ 3806787 w 8631073"/>
              <a:gd name="connsiteY22" fmla="*/ 4280778 h 5612466"/>
              <a:gd name="connsiteX23" fmla="*/ 3790778 w 8631073"/>
              <a:gd name="connsiteY23" fmla="*/ 4277542 h 5612466"/>
              <a:gd name="connsiteX24" fmla="*/ 3777679 w 8631073"/>
              <a:gd name="connsiteY24" fmla="*/ 4271070 h 5612466"/>
              <a:gd name="connsiteX25" fmla="*/ 3784956 w 8631073"/>
              <a:gd name="connsiteY25" fmla="*/ 4253271 h 5612466"/>
              <a:gd name="connsiteX26" fmla="*/ 3803876 w 8631073"/>
              <a:gd name="connsiteY26" fmla="*/ 4248417 h 5612466"/>
              <a:gd name="connsiteX27" fmla="*/ 3822797 w 8631073"/>
              <a:gd name="connsiteY27" fmla="*/ 4241944 h 5612466"/>
              <a:gd name="connsiteX28" fmla="*/ 3809334 w 8631073"/>
              <a:gd name="connsiteY28" fmla="*/ 4229606 h 5612466"/>
              <a:gd name="connsiteX29" fmla="*/ 3808979 w 8631073"/>
              <a:gd name="connsiteY29" fmla="*/ 4229519 h 5612466"/>
              <a:gd name="connsiteX30" fmla="*/ 3801024 w 8631073"/>
              <a:gd name="connsiteY30" fmla="*/ 4229341 h 5612466"/>
              <a:gd name="connsiteX31" fmla="*/ 3518402 w 8631073"/>
              <a:gd name="connsiteY31" fmla="*/ 4218040 h 5612466"/>
              <a:gd name="connsiteX32" fmla="*/ 3444028 w 8631073"/>
              <a:gd name="connsiteY32" fmla="*/ 4213354 h 5612466"/>
              <a:gd name="connsiteX33" fmla="*/ 3400975 w 8631073"/>
              <a:gd name="connsiteY33" fmla="*/ 4209685 h 5612466"/>
              <a:gd name="connsiteX34" fmla="*/ 3396355 w 8631073"/>
              <a:gd name="connsiteY34" fmla="*/ 4222527 h 5612466"/>
              <a:gd name="connsiteX35" fmla="*/ 3409453 w 8631073"/>
              <a:gd name="connsiteY35" fmla="*/ 4246798 h 5612466"/>
              <a:gd name="connsiteX36" fmla="*/ 3106359 w 8631073"/>
              <a:gd name="connsiteY36" fmla="*/ 4240731 h 5612466"/>
              <a:gd name="connsiteX37" fmla="*/ 3162029 w 8631073"/>
              <a:gd name="connsiteY37" fmla="*/ 4233854 h 5612466"/>
              <a:gd name="connsiteX38" fmla="*/ 3192593 w 8631073"/>
              <a:gd name="connsiteY38" fmla="*/ 4227381 h 5612466"/>
              <a:gd name="connsiteX39" fmla="*/ 3202781 w 8631073"/>
              <a:gd name="connsiteY39" fmla="*/ 4237090 h 5612466"/>
              <a:gd name="connsiteX40" fmla="*/ 3221702 w 8631073"/>
              <a:gd name="connsiteY40" fmla="*/ 4251653 h 5612466"/>
              <a:gd name="connsiteX41" fmla="*/ 3294474 w 8631073"/>
              <a:gd name="connsiteY41" fmla="*/ 4243562 h 5612466"/>
              <a:gd name="connsiteX42" fmla="*/ 3350872 w 8631073"/>
              <a:gd name="connsiteY42" fmla="*/ 4236079 h 5612466"/>
              <a:gd name="connsiteX43" fmla="*/ 3391944 w 8631073"/>
              <a:gd name="connsiteY43" fmla="*/ 4208915 h 5612466"/>
              <a:gd name="connsiteX44" fmla="*/ 3369654 w 8631073"/>
              <a:gd name="connsiteY44" fmla="*/ 4207015 h 5612466"/>
              <a:gd name="connsiteX45" fmla="*/ 3058806 w 8631073"/>
              <a:gd name="connsiteY45" fmla="*/ 4179621 h 5612466"/>
              <a:gd name="connsiteX46" fmla="*/ 3065971 w 8631073"/>
              <a:gd name="connsiteY46" fmla="*/ 4196638 h 5612466"/>
              <a:gd name="connsiteX47" fmla="*/ 3106359 w 8631073"/>
              <a:gd name="connsiteY47" fmla="*/ 4240731 h 5612466"/>
              <a:gd name="connsiteX48" fmla="*/ 2089373 w 8631073"/>
              <a:gd name="connsiteY48" fmla="*/ 5177200 h 5612466"/>
              <a:gd name="connsiteX49" fmla="*/ 2087917 w 8631073"/>
              <a:gd name="connsiteY49" fmla="*/ 5173964 h 5612466"/>
              <a:gd name="connsiteX50" fmla="*/ 2089373 w 8631073"/>
              <a:gd name="connsiteY50" fmla="*/ 5130275 h 5612466"/>
              <a:gd name="connsiteX51" fmla="*/ 2085006 w 8631073"/>
              <a:gd name="connsiteY51" fmla="*/ 5122185 h 5612466"/>
              <a:gd name="connsiteX52" fmla="*/ 2031155 w 8631073"/>
              <a:gd name="connsiteY52" fmla="*/ 5102768 h 5612466"/>
              <a:gd name="connsiteX53" fmla="*/ 2007868 w 8631073"/>
              <a:gd name="connsiteY53" fmla="*/ 5089823 h 5612466"/>
              <a:gd name="connsiteX54" fmla="*/ 2007868 w 8631073"/>
              <a:gd name="connsiteY54" fmla="*/ 5065552 h 5612466"/>
              <a:gd name="connsiteX55" fmla="*/ 2045710 w 8631073"/>
              <a:gd name="connsiteY55" fmla="*/ 5050989 h 5612466"/>
              <a:gd name="connsiteX56" fmla="*/ 2082096 w 8631073"/>
              <a:gd name="connsiteY56" fmla="*/ 5070406 h 5612466"/>
              <a:gd name="connsiteX57" fmla="*/ 2115570 w 8631073"/>
              <a:gd name="connsiteY57" fmla="*/ 5088205 h 5612466"/>
              <a:gd name="connsiteX58" fmla="*/ 2151956 w 8631073"/>
              <a:gd name="connsiteY58" fmla="*/ 5093059 h 5612466"/>
              <a:gd name="connsiteX59" fmla="*/ 2188342 w 8631073"/>
              <a:gd name="connsiteY59" fmla="*/ 5083351 h 5612466"/>
              <a:gd name="connsiteX60" fmla="*/ 2264025 w 8631073"/>
              <a:gd name="connsiteY60" fmla="*/ 5107622 h 5612466"/>
              <a:gd name="connsiteX61" fmla="*/ 2326609 w 8631073"/>
              <a:gd name="connsiteY61" fmla="*/ 5099532 h 5612466"/>
              <a:gd name="connsiteX62" fmla="*/ 2351351 w 8631073"/>
              <a:gd name="connsiteY62" fmla="*/ 5102768 h 5612466"/>
              <a:gd name="connsiteX63" fmla="*/ 2495439 w 8631073"/>
              <a:gd name="connsiteY63" fmla="*/ 5143220 h 5612466"/>
              <a:gd name="connsiteX64" fmla="*/ 2518726 w 8631073"/>
              <a:gd name="connsiteY64" fmla="*/ 5144838 h 5612466"/>
              <a:gd name="connsiteX65" fmla="*/ 2534736 w 8631073"/>
              <a:gd name="connsiteY65" fmla="*/ 5149692 h 5612466"/>
              <a:gd name="connsiteX66" fmla="*/ 2534736 w 8631073"/>
              <a:gd name="connsiteY66" fmla="*/ 5130275 h 5612466"/>
              <a:gd name="connsiteX67" fmla="*/ 2543469 w 8631073"/>
              <a:gd name="connsiteY67" fmla="*/ 5117331 h 5612466"/>
              <a:gd name="connsiteX68" fmla="*/ 2569667 w 8631073"/>
              <a:gd name="connsiteY68" fmla="*/ 5122185 h 5612466"/>
              <a:gd name="connsiteX69" fmla="*/ 2624973 w 8631073"/>
              <a:gd name="connsiteY69" fmla="*/ 5131893 h 5612466"/>
              <a:gd name="connsiteX70" fmla="*/ 2630795 w 8631073"/>
              <a:gd name="connsiteY70" fmla="*/ 5138366 h 5612466"/>
              <a:gd name="connsiteX71" fmla="*/ 2656993 w 8631073"/>
              <a:gd name="connsiteY71" fmla="*/ 5156165 h 5612466"/>
              <a:gd name="connsiteX72" fmla="*/ 2786527 w 8631073"/>
              <a:gd name="connsiteY72" fmla="*/ 5178818 h 5612466"/>
              <a:gd name="connsiteX73" fmla="*/ 2798170 w 8631073"/>
              <a:gd name="connsiteY73" fmla="*/ 5178818 h 5612466"/>
              <a:gd name="connsiteX74" fmla="*/ 2827279 w 8631073"/>
              <a:gd name="connsiteY74" fmla="*/ 5191763 h 5612466"/>
              <a:gd name="connsiteX75" fmla="*/ 2856388 w 8631073"/>
              <a:gd name="connsiteY75" fmla="*/ 5196617 h 5612466"/>
              <a:gd name="connsiteX76" fmla="*/ 2872398 w 8631073"/>
              <a:gd name="connsiteY76" fmla="*/ 5180436 h 5612466"/>
              <a:gd name="connsiteX77" fmla="*/ 2894229 w 8631073"/>
              <a:gd name="connsiteY77" fmla="*/ 5199853 h 5612466"/>
              <a:gd name="connsiteX78" fmla="*/ 2927704 w 8631073"/>
              <a:gd name="connsiteY78" fmla="*/ 5201471 h 5612466"/>
              <a:gd name="connsiteX79" fmla="*/ 2977189 w 8631073"/>
              <a:gd name="connsiteY79" fmla="*/ 5161019 h 5612466"/>
              <a:gd name="connsiteX80" fmla="*/ 2978644 w 8631073"/>
              <a:gd name="connsiteY80" fmla="*/ 5159401 h 5612466"/>
              <a:gd name="connsiteX81" fmla="*/ 3003387 w 8631073"/>
              <a:gd name="connsiteY81" fmla="*/ 5143220 h 5612466"/>
              <a:gd name="connsiteX82" fmla="*/ 3196960 w 8631073"/>
              <a:gd name="connsiteY82" fmla="*/ 5178818 h 5612466"/>
              <a:gd name="connsiteX83" fmla="*/ 3320672 w 8631073"/>
              <a:gd name="connsiteY83" fmla="*/ 5194999 h 5612466"/>
              <a:gd name="connsiteX84" fmla="*/ 3464760 w 8631073"/>
              <a:gd name="connsiteY84" fmla="*/ 5232215 h 5612466"/>
              <a:gd name="connsiteX85" fmla="*/ 3572462 w 8631073"/>
              <a:gd name="connsiteY85" fmla="*/ 5233833 h 5612466"/>
              <a:gd name="connsiteX86" fmla="*/ 3614670 w 8631073"/>
              <a:gd name="connsiteY86" fmla="*/ 5238687 h 5612466"/>
              <a:gd name="connsiteX87" fmla="*/ 3704907 w 8631073"/>
              <a:gd name="connsiteY87" fmla="*/ 5258104 h 5612466"/>
              <a:gd name="connsiteX88" fmla="*/ 3789322 w 8631073"/>
              <a:gd name="connsiteY88" fmla="*/ 5264576 h 5612466"/>
              <a:gd name="connsiteX89" fmla="*/ 3917400 w 8631073"/>
              <a:gd name="connsiteY89" fmla="*/ 5279139 h 5612466"/>
              <a:gd name="connsiteX90" fmla="*/ 3997449 w 8631073"/>
              <a:gd name="connsiteY90" fmla="*/ 5285612 h 5612466"/>
              <a:gd name="connsiteX91" fmla="*/ 4170646 w 8631073"/>
              <a:gd name="connsiteY91" fmla="*/ 5301793 h 5612466"/>
              <a:gd name="connsiteX92" fmla="*/ 4343843 w 8631073"/>
              <a:gd name="connsiteY92" fmla="*/ 5306647 h 5612466"/>
              <a:gd name="connsiteX93" fmla="*/ 4461734 w 8631073"/>
              <a:gd name="connsiteY93" fmla="*/ 5314737 h 5612466"/>
              <a:gd name="connsiteX94" fmla="*/ 4646574 w 8631073"/>
              <a:gd name="connsiteY94" fmla="*/ 5314737 h 5612466"/>
              <a:gd name="connsiteX95" fmla="*/ 4739722 w 8631073"/>
              <a:gd name="connsiteY95" fmla="*/ 5321210 h 5612466"/>
              <a:gd name="connsiteX96" fmla="*/ 4850335 w 8631073"/>
              <a:gd name="connsiteY96" fmla="*/ 5314737 h 5612466"/>
              <a:gd name="connsiteX97" fmla="*/ 4918741 w 8631073"/>
              <a:gd name="connsiteY97" fmla="*/ 5314737 h 5612466"/>
              <a:gd name="connsiteX98" fmla="*/ 4991512 w 8631073"/>
              <a:gd name="connsiteY98" fmla="*/ 5317973 h 5612466"/>
              <a:gd name="connsiteX99" fmla="*/ 5081749 w 8631073"/>
              <a:gd name="connsiteY99" fmla="*/ 5305029 h 5612466"/>
              <a:gd name="connsiteX100" fmla="*/ 5205462 w 8631073"/>
              <a:gd name="connsiteY100" fmla="*/ 5296937 h 5612466"/>
              <a:gd name="connsiteX101" fmla="*/ 5371381 w 8631073"/>
              <a:gd name="connsiteY101" fmla="*/ 5282375 h 5612466"/>
              <a:gd name="connsiteX102" fmla="*/ 5468896 w 8631073"/>
              <a:gd name="connsiteY102" fmla="*/ 5274285 h 5612466"/>
              <a:gd name="connsiteX103" fmla="*/ 5620261 w 8631073"/>
              <a:gd name="connsiteY103" fmla="*/ 5271048 h 5612466"/>
              <a:gd name="connsiteX104" fmla="*/ 5630449 w 8631073"/>
              <a:gd name="connsiteY104" fmla="*/ 5261340 h 5612466"/>
              <a:gd name="connsiteX105" fmla="*/ 5615895 w 8631073"/>
              <a:gd name="connsiteY105" fmla="*/ 5243541 h 5612466"/>
              <a:gd name="connsiteX106" fmla="*/ 5585330 w 8631073"/>
              <a:gd name="connsiteY106" fmla="*/ 5245160 h 5612466"/>
              <a:gd name="connsiteX107" fmla="*/ 4928929 w 8631073"/>
              <a:gd name="connsiteY107" fmla="*/ 5264577 h 5612466"/>
              <a:gd name="connsiteX108" fmla="*/ 4326378 w 8631073"/>
              <a:gd name="connsiteY108" fmla="*/ 5256486 h 5612466"/>
              <a:gd name="connsiteX109" fmla="*/ 3940687 w 8631073"/>
              <a:gd name="connsiteY109" fmla="*/ 5227361 h 5612466"/>
              <a:gd name="connsiteX110" fmla="*/ 3604482 w 8631073"/>
              <a:gd name="connsiteY110" fmla="*/ 5186908 h 5612466"/>
              <a:gd name="connsiteX111" fmla="*/ 3194049 w 8631073"/>
              <a:gd name="connsiteY111" fmla="*/ 5104386 h 5612466"/>
              <a:gd name="connsiteX112" fmla="*/ 3063060 w 8631073"/>
              <a:gd name="connsiteY112" fmla="*/ 5081732 h 5612466"/>
              <a:gd name="connsiteX113" fmla="*/ 2926249 w 8631073"/>
              <a:gd name="connsiteY113" fmla="*/ 5042898 h 5612466"/>
              <a:gd name="connsiteX114" fmla="*/ 2869487 w 8631073"/>
              <a:gd name="connsiteY114" fmla="*/ 5034808 h 5612466"/>
              <a:gd name="connsiteX115" fmla="*/ 2828734 w 8631073"/>
              <a:gd name="connsiteY115" fmla="*/ 5034808 h 5612466"/>
              <a:gd name="connsiteX116" fmla="*/ 2761784 w 8631073"/>
              <a:gd name="connsiteY116" fmla="*/ 5026718 h 5612466"/>
              <a:gd name="connsiteX117" fmla="*/ 2713755 w 8631073"/>
              <a:gd name="connsiteY117" fmla="*/ 5007300 h 5612466"/>
              <a:gd name="connsiteX118" fmla="*/ 2696290 w 8631073"/>
              <a:gd name="connsiteY118" fmla="*/ 5002446 h 5612466"/>
              <a:gd name="connsiteX119" fmla="*/ 2662815 w 8631073"/>
              <a:gd name="connsiteY119" fmla="*/ 5004064 h 5612466"/>
              <a:gd name="connsiteX120" fmla="*/ 2553657 w 8631073"/>
              <a:gd name="connsiteY120" fmla="*/ 4971703 h 5612466"/>
              <a:gd name="connsiteX121" fmla="*/ 2518726 w 8631073"/>
              <a:gd name="connsiteY121" fmla="*/ 4970084 h 5612466"/>
              <a:gd name="connsiteX122" fmla="*/ 2470697 w 8631073"/>
              <a:gd name="connsiteY122" fmla="*/ 4955522 h 5612466"/>
              <a:gd name="connsiteX123" fmla="*/ 2448865 w 8631073"/>
              <a:gd name="connsiteY123" fmla="*/ 4939341 h 5612466"/>
              <a:gd name="connsiteX124" fmla="*/ 2362995 w 8631073"/>
              <a:gd name="connsiteY124" fmla="*/ 4915069 h 5612466"/>
              <a:gd name="connsiteX125" fmla="*/ 2287312 w 8631073"/>
              <a:gd name="connsiteY125" fmla="*/ 4902125 h 5612466"/>
              <a:gd name="connsiteX126" fmla="*/ 2266936 w 8631073"/>
              <a:gd name="connsiteY126" fmla="*/ 4892416 h 5612466"/>
              <a:gd name="connsiteX127" fmla="*/ 2242194 w 8631073"/>
              <a:gd name="connsiteY127" fmla="*/ 4874617 h 5612466"/>
              <a:gd name="connsiteX128" fmla="*/ 2179610 w 8631073"/>
              <a:gd name="connsiteY128" fmla="*/ 4850346 h 5612466"/>
              <a:gd name="connsiteX129" fmla="*/ 2086462 w 8631073"/>
              <a:gd name="connsiteY129" fmla="*/ 4824456 h 5612466"/>
              <a:gd name="connsiteX130" fmla="*/ 2068997 w 8631073"/>
              <a:gd name="connsiteY130" fmla="*/ 4809894 h 5612466"/>
              <a:gd name="connsiteX131" fmla="*/ 2067541 w 8631073"/>
              <a:gd name="connsiteY131" fmla="*/ 4796949 h 5612466"/>
              <a:gd name="connsiteX132" fmla="*/ 1990403 w 8631073"/>
              <a:gd name="connsiteY132" fmla="*/ 4722517 h 5612466"/>
              <a:gd name="connsiteX133" fmla="*/ 1986037 w 8631073"/>
              <a:gd name="connsiteY133" fmla="*/ 4709572 h 5612466"/>
              <a:gd name="connsiteX134" fmla="*/ 1993314 w 8631073"/>
              <a:gd name="connsiteY134" fmla="*/ 4699863 h 5612466"/>
              <a:gd name="connsiteX135" fmla="*/ 1999136 w 8631073"/>
              <a:gd name="connsiteY135" fmla="*/ 4678828 h 5612466"/>
              <a:gd name="connsiteX136" fmla="*/ 1980215 w 8631073"/>
              <a:gd name="connsiteY136" fmla="*/ 4677210 h 5612466"/>
              <a:gd name="connsiteX137" fmla="*/ 1938007 w 8631073"/>
              <a:gd name="connsiteY137" fmla="*/ 4677210 h 5612466"/>
              <a:gd name="connsiteX138" fmla="*/ 1905988 w 8631073"/>
              <a:gd name="connsiteY138" fmla="*/ 4683683 h 5612466"/>
              <a:gd name="connsiteX139" fmla="*/ 1895800 w 8631073"/>
              <a:gd name="connsiteY139" fmla="*/ 4691773 h 5612466"/>
              <a:gd name="connsiteX140" fmla="*/ 1881245 w 8631073"/>
              <a:gd name="connsiteY140" fmla="*/ 4691773 h 5612466"/>
              <a:gd name="connsiteX141" fmla="*/ 1881245 w 8631073"/>
              <a:gd name="connsiteY141" fmla="*/ 4675592 h 5612466"/>
              <a:gd name="connsiteX142" fmla="*/ 1892889 w 8631073"/>
              <a:gd name="connsiteY142" fmla="*/ 4657793 h 5612466"/>
              <a:gd name="connsiteX143" fmla="*/ 1897255 w 8631073"/>
              <a:gd name="connsiteY143" fmla="*/ 4649703 h 5612466"/>
              <a:gd name="connsiteX144" fmla="*/ 1888523 w 8631073"/>
              <a:gd name="connsiteY144" fmla="*/ 4648084 h 5612466"/>
              <a:gd name="connsiteX145" fmla="*/ 1878334 w 8631073"/>
              <a:gd name="connsiteY145" fmla="*/ 4651321 h 5612466"/>
              <a:gd name="connsiteX146" fmla="*/ 1869602 w 8631073"/>
              <a:gd name="connsiteY146" fmla="*/ 4651321 h 5612466"/>
              <a:gd name="connsiteX147" fmla="*/ 1812840 w 8631073"/>
              <a:gd name="connsiteY147" fmla="*/ 4627049 h 5612466"/>
              <a:gd name="connsiteX148" fmla="*/ 1782276 w 8631073"/>
              <a:gd name="connsiteY148" fmla="*/ 4627049 h 5612466"/>
              <a:gd name="connsiteX149" fmla="*/ 1764811 w 8631073"/>
              <a:gd name="connsiteY149" fmla="*/ 4618959 h 5612466"/>
              <a:gd name="connsiteX150" fmla="*/ 1774999 w 8631073"/>
              <a:gd name="connsiteY150" fmla="*/ 4602777 h 5612466"/>
              <a:gd name="connsiteX151" fmla="*/ 1783731 w 8631073"/>
              <a:gd name="connsiteY151" fmla="*/ 4594687 h 5612466"/>
              <a:gd name="connsiteX152" fmla="*/ 1791008 w 8631073"/>
              <a:gd name="connsiteY152" fmla="*/ 4581743 h 5612466"/>
              <a:gd name="connsiteX153" fmla="*/ 1776454 w 8631073"/>
              <a:gd name="connsiteY153" fmla="*/ 4576888 h 5612466"/>
              <a:gd name="connsiteX154" fmla="*/ 1740068 w 8631073"/>
              <a:gd name="connsiteY154" fmla="*/ 4567179 h 5612466"/>
              <a:gd name="connsiteX155" fmla="*/ 1683306 w 8631073"/>
              <a:gd name="connsiteY155" fmla="*/ 4591451 h 5612466"/>
              <a:gd name="connsiteX156" fmla="*/ 1660019 w 8631073"/>
              <a:gd name="connsiteY156" fmla="*/ 4609250 h 5612466"/>
              <a:gd name="connsiteX157" fmla="*/ 1660019 w 8631073"/>
              <a:gd name="connsiteY157" fmla="*/ 4518637 h 5612466"/>
              <a:gd name="connsiteX158" fmla="*/ 1678940 w 8631073"/>
              <a:gd name="connsiteY158" fmla="*/ 4494366 h 5612466"/>
              <a:gd name="connsiteX159" fmla="*/ 1674574 w 8631073"/>
              <a:gd name="connsiteY159" fmla="*/ 4481421 h 5612466"/>
              <a:gd name="connsiteX160" fmla="*/ 1689128 w 8631073"/>
              <a:gd name="connsiteY160" fmla="*/ 4479802 h 5612466"/>
              <a:gd name="connsiteX161" fmla="*/ 1699316 w 8631073"/>
              <a:gd name="connsiteY161" fmla="*/ 4483038 h 5612466"/>
              <a:gd name="connsiteX162" fmla="*/ 1713870 w 8631073"/>
              <a:gd name="connsiteY162" fmla="*/ 4473331 h 5612466"/>
              <a:gd name="connsiteX163" fmla="*/ 1726969 w 8631073"/>
              <a:gd name="connsiteY163" fmla="*/ 4462004 h 5612466"/>
              <a:gd name="connsiteX164" fmla="*/ 1757533 w 8631073"/>
              <a:gd name="connsiteY164" fmla="*/ 4468476 h 5612466"/>
              <a:gd name="connsiteX165" fmla="*/ 1786642 w 8631073"/>
              <a:gd name="connsiteY165" fmla="*/ 4470095 h 5612466"/>
              <a:gd name="connsiteX166" fmla="*/ 1798285 w 8631073"/>
              <a:gd name="connsiteY166" fmla="*/ 4447441 h 5612466"/>
              <a:gd name="connsiteX167" fmla="*/ 1804107 w 8631073"/>
              <a:gd name="connsiteY167" fmla="*/ 4437733 h 5612466"/>
              <a:gd name="connsiteX168" fmla="*/ 1834671 w 8631073"/>
              <a:gd name="connsiteY168" fmla="*/ 4468477 h 5612466"/>
              <a:gd name="connsiteX169" fmla="*/ 1841948 w 8631073"/>
              <a:gd name="connsiteY169" fmla="*/ 4486276 h 5612466"/>
              <a:gd name="connsiteX170" fmla="*/ 1873968 w 8631073"/>
              <a:gd name="connsiteY170" fmla="*/ 4491130 h 5612466"/>
              <a:gd name="connsiteX171" fmla="*/ 1876879 w 8631073"/>
              <a:gd name="connsiteY171" fmla="*/ 4481420 h 5612466"/>
              <a:gd name="connsiteX172" fmla="*/ 1879789 w 8631073"/>
              <a:gd name="connsiteY172" fmla="*/ 4466857 h 5612466"/>
              <a:gd name="connsiteX173" fmla="*/ 1894344 w 8631073"/>
              <a:gd name="connsiteY173" fmla="*/ 4460385 h 5612466"/>
              <a:gd name="connsiteX174" fmla="*/ 1936552 w 8631073"/>
              <a:gd name="connsiteY174" fmla="*/ 4478185 h 5612466"/>
              <a:gd name="connsiteX175" fmla="*/ 1961294 w 8631073"/>
              <a:gd name="connsiteY175" fmla="*/ 4489512 h 5612466"/>
              <a:gd name="connsiteX176" fmla="*/ 2031155 w 8631073"/>
              <a:gd name="connsiteY176" fmla="*/ 4481421 h 5612466"/>
              <a:gd name="connsiteX177" fmla="*/ 2051531 w 8631073"/>
              <a:gd name="connsiteY177" fmla="*/ 4478185 h 5612466"/>
              <a:gd name="connsiteX178" fmla="*/ 2114115 w 8631073"/>
              <a:gd name="connsiteY178" fmla="*/ 4505693 h 5612466"/>
              <a:gd name="connsiteX179" fmla="*/ 2150501 w 8631073"/>
              <a:gd name="connsiteY179" fmla="*/ 4507311 h 5612466"/>
              <a:gd name="connsiteX180" fmla="*/ 2199986 w 8631073"/>
              <a:gd name="connsiteY180" fmla="*/ 4481421 h 5612466"/>
              <a:gd name="connsiteX181" fmla="*/ 2202897 w 8631073"/>
              <a:gd name="connsiteY181" fmla="*/ 4510547 h 5612466"/>
              <a:gd name="connsiteX182" fmla="*/ 2227639 w 8631073"/>
              <a:gd name="connsiteY182" fmla="*/ 4528346 h 5612466"/>
              <a:gd name="connsiteX183" fmla="*/ 2233461 w 8631073"/>
              <a:gd name="connsiteY183" fmla="*/ 4508929 h 5612466"/>
              <a:gd name="connsiteX184" fmla="*/ 2249471 w 8631073"/>
              <a:gd name="connsiteY184" fmla="*/ 4497602 h 5612466"/>
              <a:gd name="connsiteX185" fmla="*/ 2284401 w 8631073"/>
              <a:gd name="connsiteY185" fmla="*/ 4502457 h 5612466"/>
              <a:gd name="connsiteX186" fmla="*/ 2330975 w 8631073"/>
              <a:gd name="connsiteY186" fmla="*/ 4510547 h 5612466"/>
              <a:gd name="connsiteX187" fmla="*/ 2355718 w 8631073"/>
              <a:gd name="connsiteY187" fmla="*/ 4508929 h 5612466"/>
              <a:gd name="connsiteX188" fmla="*/ 2367361 w 8631073"/>
              <a:gd name="connsiteY188" fmla="*/ 4495984 h 5612466"/>
              <a:gd name="connsiteX189" fmla="*/ 2387737 w 8631073"/>
              <a:gd name="connsiteY189" fmla="*/ 4481421 h 5612466"/>
              <a:gd name="connsiteX190" fmla="*/ 2395014 w 8631073"/>
              <a:gd name="connsiteY190" fmla="*/ 4504075 h 5612466"/>
              <a:gd name="connsiteX191" fmla="*/ 2405202 w 8631073"/>
              <a:gd name="connsiteY191" fmla="*/ 4510547 h 5612466"/>
              <a:gd name="connsiteX192" fmla="*/ 2412480 w 8631073"/>
              <a:gd name="connsiteY192" fmla="*/ 4504075 h 5612466"/>
              <a:gd name="connsiteX193" fmla="*/ 2431400 w 8631073"/>
              <a:gd name="connsiteY193" fmla="*/ 4479803 h 5612466"/>
              <a:gd name="connsiteX194" fmla="*/ 2437222 w 8631073"/>
              <a:gd name="connsiteY194" fmla="*/ 4460386 h 5612466"/>
              <a:gd name="connsiteX195" fmla="*/ 2427034 w 8631073"/>
              <a:gd name="connsiteY195" fmla="*/ 4453914 h 5612466"/>
              <a:gd name="connsiteX196" fmla="*/ 2306233 w 8631073"/>
              <a:gd name="connsiteY196" fmla="*/ 4419934 h 5612466"/>
              <a:gd name="connsiteX197" fmla="*/ 2214540 w 8631073"/>
              <a:gd name="connsiteY197" fmla="*/ 4382718 h 5612466"/>
              <a:gd name="connsiteX198" fmla="*/ 2176699 w 8631073"/>
              <a:gd name="connsiteY198" fmla="*/ 4327703 h 5612466"/>
              <a:gd name="connsiteX199" fmla="*/ 2144679 w 8631073"/>
              <a:gd name="connsiteY199" fmla="*/ 4332557 h 5612466"/>
              <a:gd name="connsiteX200" fmla="*/ 2138858 w 8631073"/>
              <a:gd name="connsiteY200" fmla="*/ 4311522 h 5612466"/>
              <a:gd name="connsiteX201" fmla="*/ 2119937 w 8631073"/>
              <a:gd name="connsiteY201" fmla="*/ 4290487 h 5612466"/>
              <a:gd name="connsiteX202" fmla="*/ 2101016 w 8631073"/>
              <a:gd name="connsiteY202" fmla="*/ 4303432 h 5612466"/>
              <a:gd name="connsiteX203" fmla="*/ 2089373 w 8631073"/>
              <a:gd name="connsiteY203" fmla="*/ 4330939 h 5612466"/>
              <a:gd name="connsiteX204" fmla="*/ 2073363 w 8631073"/>
              <a:gd name="connsiteY204" fmla="*/ 4303431 h 5612466"/>
              <a:gd name="connsiteX205" fmla="*/ 2052987 w 8631073"/>
              <a:gd name="connsiteY205" fmla="*/ 4284014 h 5612466"/>
              <a:gd name="connsiteX206" fmla="*/ 2067541 w 8631073"/>
              <a:gd name="connsiteY206" fmla="*/ 4233854 h 5612466"/>
              <a:gd name="connsiteX207" fmla="*/ 2089373 w 8631073"/>
              <a:gd name="connsiteY207" fmla="*/ 4225763 h 5612466"/>
              <a:gd name="connsiteX208" fmla="*/ 2098105 w 8631073"/>
              <a:gd name="connsiteY208" fmla="*/ 4241944 h 5612466"/>
              <a:gd name="connsiteX209" fmla="*/ 2106838 w 8631073"/>
              <a:gd name="connsiteY209" fmla="*/ 4251653 h 5612466"/>
              <a:gd name="connsiteX210" fmla="*/ 2144679 w 8631073"/>
              <a:gd name="connsiteY210" fmla="*/ 4271070 h 5612466"/>
              <a:gd name="connsiteX211" fmla="*/ 2176699 w 8631073"/>
              <a:gd name="connsiteY211" fmla="*/ 4272688 h 5612466"/>
              <a:gd name="connsiteX212" fmla="*/ 2185431 w 8631073"/>
              <a:gd name="connsiteY212" fmla="*/ 4277542 h 5612466"/>
              <a:gd name="connsiteX213" fmla="*/ 2194164 w 8631073"/>
              <a:gd name="connsiteY213" fmla="*/ 4288868 h 5612466"/>
              <a:gd name="connsiteX214" fmla="*/ 2269847 w 8631073"/>
              <a:gd name="connsiteY214" fmla="*/ 4288869 h 5612466"/>
              <a:gd name="connsiteX215" fmla="*/ 2309144 w 8631073"/>
              <a:gd name="connsiteY215" fmla="*/ 4285632 h 5612466"/>
              <a:gd name="connsiteX216" fmla="*/ 2339708 w 8631073"/>
              <a:gd name="connsiteY216" fmla="*/ 4305050 h 5612466"/>
              <a:gd name="connsiteX217" fmla="*/ 2354262 w 8631073"/>
              <a:gd name="connsiteY217" fmla="*/ 4311522 h 5612466"/>
              <a:gd name="connsiteX218" fmla="*/ 2360084 w 8631073"/>
              <a:gd name="connsiteY218" fmla="*/ 4292105 h 5612466"/>
              <a:gd name="connsiteX219" fmla="*/ 2357173 w 8631073"/>
              <a:gd name="connsiteY219" fmla="*/ 4274306 h 5612466"/>
              <a:gd name="connsiteX220" fmla="*/ 2335342 w 8631073"/>
              <a:gd name="connsiteY220" fmla="*/ 4245179 h 5612466"/>
              <a:gd name="connsiteX221" fmla="*/ 2261114 w 8631073"/>
              <a:gd name="connsiteY221" fmla="*/ 4220909 h 5612466"/>
              <a:gd name="connsiteX222" fmla="*/ 2255292 w 8631073"/>
              <a:gd name="connsiteY222" fmla="*/ 4191783 h 5612466"/>
              <a:gd name="connsiteX223" fmla="*/ 2256748 w 8631073"/>
              <a:gd name="connsiteY223" fmla="*/ 4188547 h 5612466"/>
              <a:gd name="connsiteX224" fmla="*/ 2280035 w 8631073"/>
              <a:gd name="connsiteY224" fmla="*/ 4154567 h 5612466"/>
              <a:gd name="connsiteX225" fmla="*/ 2291678 w 8631073"/>
              <a:gd name="connsiteY225" fmla="*/ 4157804 h 5612466"/>
              <a:gd name="connsiteX226" fmla="*/ 2275669 w 8631073"/>
              <a:gd name="connsiteY226" fmla="*/ 4180457 h 5612466"/>
              <a:gd name="connsiteX227" fmla="*/ 2290223 w 8631073"/>
              <a:gd name="connsiteY227" fmla="*/ 4195020 h 5612466"/>
              <a:gd name="connsiteX228" fmla="*/ 2297500 w 8631073"/>
              <a:gd name="connsiteY228" fmla="*/ 4183693 h 5612466"/>
              <a:gd name="connsiteX229" fmla="*/ 2330975 w 8631073"/>
              <a:gd name="connsiteY229" fmla="*/ 4156185 h 5612466"/>
              <a:gd name="connsiteX230" fmla="*/ 2393559 w 8631073"/>
              <a:gd name="connsiteY230" fmla="*/ 4156185 h 5612466"/>
              <a:gd name="connsiteX231" fmla="*/ 2422668 w 8631073"/>
              <a:gd name="connsiteY231" fmla="*/ 4188547 h 5612466"/>
              <a:gd name="connsiteX232" fmla="*/ 2422668 w 8631073"/>
              <a:gd name="connsiteY232" fmla="*/ 4193401 h 5612466"/>
              <a:gd name="connsiteX233" fmla="*/ 2424123 w 8631073"/>
              <a:gd name="connsiteY233" fmla="*/ 4207964 h 5612466"/>
              <a:gd name="connsiteX234" fmla="*/ 2443044 w 8631073"/>
              <a:gd name="connsiteY234" fmla="*/ 4203110 h 5612466"/>
              <a:gd name="connsiteX235" fmla="*/ 2450321 w 8631073"/>
              <a:gd name="connsiteY235" fmla="*/ 4185311 h 5612466"/>
              <a:gd name="connsiteX236" fmla="*/ 2470697 w 8631073"/>
              <a:gd name="connsiteY236" fmla="*/ 4180457 h 5612466"/>
              <a:gd name="connsiteX237" fmla="*/ 2472152 w 8631073"/>
              <a:gd name="connsiteY237" fmla="*/ 4199874 h 5612466"/>
              <a:gd name="connsiteX238" fmla="*/ 2467786 w 8631073"/>
              <a:gd name="connsiteY238" fmla="*/ 4207964 h 5612466"/>
              <a:gd name="connsiteX239" fmla="*/ 2467786 w 8631073"/>
              <a:gd name="connsiteY239" fmla="*/ 4219291 h 5612466"/>
              <a:gd name="connsiteX240" fmla="*/ 2476519 w 8631073"/>
              <a:gd name="connsiteY240" fmla="*/ 4216055 h 5612466"/>
              <a:gd name="connsiteX241" fmla="*/ 2489618 w 8631073"/>
              <a:gd name="connsiteY241" fmla="*/ 4196638 h 5612466"/>
              <a:gd name="connsiteX242" fmla="*/ 2527459 w 8631073"/>
              <a:gd name="connsiteY242" fmla="*/ 4183693 h 5612466"/>
              <a:gd name="connsiteX243" fmla="*/ 2553657 w 8631073"/>
              <a:gd name="connsiteY243" fmla="*/ 4199874 h 5612466"/>
              <a:gd name="connsiteX244" fmla="*/ 2572578 w 8631073"/>
              <a:gd name="connsiteY244" fmla="*/ 4196638 h 5612466"/>
              <a:gd name="connsiteX245" fmla="*/ 2598775 w 8631073"/>
              <a:gd name="connsiteY245" fmla="*/ 4177220 h 5612466"/>
              <a:gd name="connsiteX246" fmla="*/ 2620607 w 8631073"/>
              <a:gd name="connsiteY246" fmla="*/ 4182075 h 5612466"/>
              <a:gd name="connsiteX247" fmla="*/ 2742864 w 8631073"/>
              <a:gd name="connsiteY247" fmla="*/ 4214437 h 5612466"/>
              <a:gd name="connsiteX248" fmla="*/ 2761784 w 8631073"/>
              <a:gd name="connsiteY248" fmla="*/ 4219291 h 5612466"/>
              <a:gd name="connsiteX249" fmla="*/ 2808358 w 8631073"/>
              <a:gd name="connsiteY249" fmla="*/ 4232236 h 5612466"/>
              <a:gd name="connsiteX250" fmla="*/ 2876764 w 8631073"/>
              <a:gd name="connsiteY250" fmla="*/ 4204728 h 5612466"/>
              <a:gd name="connsiteX251" fmla="*/ 2908783 w 8631073"/>
              <a:gd name="connsiteY251" fmla="*/ 4193401 h 5612466"/>
              <a:gd name="connsiteX252" fmla="*/ 3022308 w 8631073"/>
              <a:gd name="connsiteY252" fmla="*/ 4224145 h 5612466"/>
              <a:gd name="connsiteX253" fmla="*/ 3042684 w 8631073"/>
              <a:gd name="connsiteY253" fmla="*/ 4220909 h 5612466"/>
              <a:gd name="connsiteX254" fmla="*/ 3051416 w 8631073"/>
              <a:gd name="connsiteY254" fmla="*/ 4212819 h 5612466"/>
              <a:gd name="connsiteX255" fmla="*/ 3055782 w 8631073"/>
              <a:gd name="connsiteY255" fmla="*/ 4203110 h 5612466"/>
              <a:gd name="connsiteX256" fmla="*/ 3038317 w 8631073"/>
              <a:gd name="connsiteY256" fmla="*/ 4188546 h 5612466"/>
              <a:gd name="connsiteX257" fmla="*/ 3027401 w 8631073"/>
              <a:gd name="connsiteY257" fmla="*/ 4182479 h 5612466"/>
              <a:gd name="connsiteX258" fmla="*/ 3026538 w 8631073"/>
              <a:gd name="connsiteY258" fmla="*/ 4177197 h 5612466"/>
              <a:gd name="connsiteX259" fmla="*/ 2916466 w 8631073"/>
              <a:gd name="connsiteY259" fmla="*/ 4170082 h 5612466"/>
              <a:gd name="connsiteX260" fmla="*/ 2788542 w 8631073"/>
              <a:gd name="connsiteY260" fmla="*/ 4151891 h 5612466"/>
              <a:gd name="connsiteX261" fmla="*/ 2550544 w 8631073"/>
              <a:gd name="connsiteY261" fmla="*/ 4125431 h 5612466"/>
              <a:gd name="connsiteX262" fmla="*/ 2530711 w 8631073"/>
              <a:gd name="connsiteY262" fmla="*/ 4118817 h 5612466"/>
              <a:gd name="connsiteX263" fmla="*/ 2407745 w 8631073"/>
              <a:gd name="connsiteY263" fmla="*/ 4081332 h 5612466"/>
              <a:gd name="connsiteX264" fmla="*/ 2276847 w 8631073"/>
              <a:gd name="connsiteY264" fmla="*/ 4074718 h 5612466"/>
              <a:gd name="connsiteX265" fmla="*/ 2056698 w 8631073"/>
              <a:gd name="connsiteY265" fmla="*/ 4037232 h 5612466"/>
              <a:gd name="connsiteX266" fmla="*/ 1969433 w 8631073"/>
              <a:gd name="connsiteY266" fmla="*/ 3997544 h 5612466"/>
              <a:gd name="connsiteX267" fmla="*/ 1947616 w 8631073"/>
              <a:gd name="connsiteY267" fmla="*/ 3995339 h 5612466"/>
              <a:gd name="connsiteX268" fmla="*/ 1896050 w 8631073"/>
              <a:gd name="connsiteY268" fmla="*/ 3995339 h 5612466"/>
              <a:gd name="connsiteX269" fmla="*/ 1822667 w 8631073"/>
              <a:gd name="connsiteY269" fmla="*/ 3973289 h 5612466"/>
              <a:gd name="connsiteX270" fmla="*/ 1709618 w 8631073"/>
              <a:gd name="connsiteY270" fmla="*/ 3935804 h 5612466"/>
              <a:gd name="connsiteX271" fmla="*/ 1642185 w 8631073"/>
              <a:gd name="connsiteY271" fmla="*/ 3922575 h 5612466"/>
              <a:gd name="connsiteX272" fmla="*/ 1545003 w 8631073"/>
              <a:gd name="connsiteY272" fmla="*/ 3918165 h 5612466"/>
              <a:gd name="connsiteX273" fmla="*/ 1491454 w 8631073"/>
              <a:gd name="connsiteY273" fmla="*/ 3904936 h 5612466"/>
              <a:gd name="connsiteX274" fmla="*/ 1477570 w 8631073"/>
              <a:gd name="connsiteY274" fmla="*/ 3893910 h 5612466"/>
              <a:gd name="connsiteX275" fmla="*/ 1477570 w 8631073"/>
              <a:gd name="connsiteY275" fmla="*/ 3878476 h 5612466"/>
              <a:gd name="connsiteX276" fmla="*/ 1459720 w 8631073"/>
              <a:gd name="connsiteY276" fmla="*/ 3865246 h 5612466"/>
              <a:gd name="connsiteX277" fmla="*/ 1398237 w 8631073"/>
              <a:gd name="connsiteY277" fmla="*/ 3891706 h 5612466"/>
              <a:gd name="connsiteX278" fmla="*/ 1376421 w 8631073"/>
              <a:gd name="connsiteY278" fmla="*/ 3889501 h 5612466"/>
              <a:gd name="connsiteX279" fmla="*/ 1378405 w 8631073"/>
              <a:gd name="connsiteY279" fmla="*/ 3867450 h 5612466"/>
              <a:gd name="connsiteX280" fmla="*/ 1366505 w 8631073"/>
              <a:gd name="connsiteY280" fmla="*/ 3838787 h 5612466"/>
              <a:gd name="connsiteX281" fmla="*/ 1348655 w 8631073"/>
              <a:gd name="connsiteY281" fmla="*/ 3832172 h 5612466"/>
              <a:gd name="connsiteX282" fmla="*/ 1340722 w 8631073"/>
              <a:gd name="connsiteY282" fmla="*/ 3812327 h 5612466"/>
              <a:gd name="connsiteX283" fmla="*/ 1342705 w 8631073"/>
              <a:gd name="connsiteY283" fmla="*/ 3796892 h 5612466"/>
              <a:gd name="connsiteX284" fmla="*/ 1326838 w 8631073"/>
              <a:gd name="connsiteY284" fmla="*/ 3794687 h 5612466"/>
              <a:gd name="connsiteX285" fmla="*/ 1277255 w 8631073"/>
              <a:gd name="connsiteY285" fmla="*/ 3794687 h 5612466"/>
              <a:gd name="connsiteX286" fmla="*/ 1130490 w 8631073"/>
              <a:gd name="connsiteY286" fmla="*/ 3823352 h 5612466"/>
              <a:gd name="connsiteX287" fmla="*/ 1108673 w 8631073"/>
              <a:gd name="connsiteY287" fmla="*/ 3840991 h 5612466"/>
              <a:gd name="connsiteX288" fmla="*/ 1114624 w 8631073"/>
              <a:gd name="connsiteY288" fmla="*/ 3810122 h 5612466"/>
              <a:gd name="connsiteX289" fmla="*/ 1092807 w 8631073"/>
              <a:gd name="connsiteY289" fmla="*/ 3770433 h 5612466"/>
              <a:gd name="connsiteX290" fmla="*/ 914308 w 8631073"/>
              <a:gd name="connsiteY290" fmla="*/ 3724128 h 5612466"/>
              <a:gd name="connsiteX291" fmla="*/ 848859 w 8631073"/>
              <a:gd name="connsiteY291" fmla="*/ 3713104 h 5612466"/>
              <a:gd name="connsiteX292" fmla="*/ 831009 w 8631073"/>
              <a:gd name="connsiteY292" fmla="*/ 3680029 h 5612466"/>
              <a:gd name="connsiteX293" fmla="*/ 797293 w 8631073"/>
              <a:gd name="connsiteY293" fmla="*/ 3653570 h 5612466"/>
              <a:gd name="connsiteX294" fmla="*/ 755643 w 8631073"/>
              <a:gd name="connsiteY294" fmla="*/ 3651365 h 5612466"/>
              <a:gd name="connsiteX295" fmla="*/ 729860 w 8631073"/>
              <a:gd name="connsiteY295" fmla="*/ 3651365 h 5612466"/>
              <a:gd name="connsiteX296" fmla="*/ 696144 w 8631073"/>
              <a:gd name="connsiteY296" fmla="*/ 3657980 h 5612466"/>
              <a:gd name="connsiteX297" fmla="*/ 670361 w 8631073"/>
              <a:gd name="connsiteY297" fmla="*/ 3649160 h 5612466"/>
              <a:gd name="connsiteX298" fmla="*/ 652511 w 8631073"/>
              <a:gd name="connsiteY298" fmla="*/ 3631520 h 5612466"/>
              <a:gd name="connsiteX299" fmla="*/ 622761 w 8631073"/>
              <a:gd name="connsiteY299" fmla="*/ 3620495 h 5612466"/>
              <a:gd name="connsiteX300" fmla="*/ 585078 w 8631073"/>
              <a:gd name="connsiteY300" fmla="*/ 3644750 h 5612466"/>
              <a:gd name="connsiteX301" fmla="*/ 583095 w 8631073"/>
              <a:gd name="connsiteY301" fmla="*/ 3640340 h 5612466"/>
              <a:gd name="connsiteX302" fmla="*/ 585078 w 8631073"/>
              <a:gd name="connsiteY302" fmla="*/ 3580806 h 5612466"/>
              <a:gd name="connsiteX303" fmla="*/ 579128 w 8631073"/>
              <a:gd name="connsiteY303" fmla="*/ 3569781 h 5612466"/>
              <a:gd name="connsiteX304" fmla="*/ 505745 w 8631073"/>
              <a:gd name="connsiteY304" fmla="*/ 3543321 h 5612466"/>
              <a:gd name="connsiteX305" fmla="*/ 474013 w 8631073"/>
              <a:gd name="connsiteY305" fmla="*/ 3525682 h 5612466"/>
              <a:gd name="connsiteX306" fmla="*/ 474012 w 8631073"/>
              <a:gd name="connsiteY306" fmla="*/ 3492607 h 5612466"/>
              <a:gd name="connsiteX307" fmla="*/ 525579 w 8631073"/>
              <a:gd name="connsiteY307" fmla="*/ 3472763 h 5612466"/>
              <a:gd name="connsiteX308" fmla="*/ 575161 w 8631073"/>
              <a:gd name="connsiteY308" fmla="*/ 3499222 h 5612466"/>
              <a:gd name="connsiteX309" fmla="*/ 620778 w 8631073"/>
              <a:gd name="connsiteY309" fmla="*/ 3523477 h 5612466"/>
              <a:gd name="connsiteX310" fmla="*/ 670361 w 8631073"/>
              <a:gd name="connsiteY310" fmla="*/ 3530092 h 5612466"/>
              <a:gd name="connsiteX311" fmla="*/ 719944 w 8631073"/>
              <a:gd name="connsiteY311" fmla="*/ 3516862 h 5612466"/>
              <a:gd name="connsiteX312" fmla="*/ 823076 w 8631073"/>
              <a:gd name="connsiteY312" fmla="*/ 3549936 h 5612466"/>
              <a:gd name="connsiteX313" fmla="*/ 908359 w 8631073"/>
              <a:gd name="connsiteY313" fmla="*/ 3538912 h 5612466"/>
              <a:gd name="connsiteX314" fmla="*/ 942075 w 8631073"/>
              <a:gd name="connsiteY314" fmla="*/ 3543321 h 5612466"/>
              <a:gd name="connsiteX315" fmla="*/ 1138423 w 8631073"/>
              <a:gd name="connsiteY315" fmla="*/ 3598446 h 5612466"/>
              <a:gd name="connsiteX316" fmla="*/ 1170156 w 8631073"/>
              <a:gd name="connsiteY316" fmla="*/ 3600651 h 5612466"/>
              <a:gd name="connsiteX317" fmla="*/ 1191973 w 8631073"/>
              <a:gd name="connsiteY317" fmla="*/ 3607265 h 5612466"/>
              <a:gd name="connsiteX318" fmla="*/ 1191973 w 8631073"/>
              <a:gd name="connsiteY318" fmla="*/ 3580806 h 5612466"/>
              <a:gd name="connsiteX319" fmla="*/ 1203873 w 8631073"/>
              <a:gd name="connsiteY319" fmla="*/ 3563166 h 5612466"/>
              <a:gd name="connsiteX320" fmla="*/ 1239573 w 8631073"/>
              <a:gd name="connsiteY320" fmla="*/ 3569781 h 5612466"/>
              <a:gd name="connsiteX321" fmla="*/ 1314938 w 8631073"/>
              <a:gd name="connsiteY321" fmla="*/ 3583011 h 5612466"/>
              <a:gd name="connsiteX322" fmla="*/ 1322872 w 8631073"/>
              <a:gd name="connsiteY322" fmla="*/ 3591831 h 5612466"/>
              <a:gd name="connsiteX323" fmla="*/ 1358571 w 8631073"/>
              <a:gd name="connsiteY323" fmla="*/ 3616085 h 5612466"/>
              <a:gd name="connsiteX324" fmla="*/ 1535086 w 8631073"/>
              <a:gd name="connsiteY324" fmla="*/ 3646955 h 5612466"/>
              <a:gd name="connsiteX325" fmla="*/ 1550953 w 8631073"/>
              <a:gd name="connsiteY325" fmla="*/ 3646955 h 5612466"/>
              <a:gd name="connsiteX326" fmla="*/ 1590619 w 8631073"/>
              <a:gd name="connsiteY326" fmla="*/ 3664594 h 5612466"/>
              <a:gd name="connsiteX327" fmla="*/ 1630286 w 8631073"/>
              <a:gd name="connsiteY327" fmla="*/ 3671209 h 5612466"/>
              <a:gd name="connsiteX328" fmla="*/ 1652102 w 8631073"/>
              <a:gd name="connsiteY328" fmla="*/ 3649160 h 5612466"/>
              <a:gd name="connsiteX329" fmla="*/ 1681852 w 8631073"/>
              <a:gd name="connsiteY329" fmla="*/ 3675619 h 5612466"/>
              <a:gd name="connsiteX330" fmla="*/ 1727468 w 8631073"/>
              <a:gd name="connsiteY330" fmla="*/ 3677824 h 5612466"/>
              <a:gd name="connsiteX331" fmla="*/ 1794901 w 8631073"/>
              <a:gd name="connsiteY331" fmla="*/ 3622700 h 5612466"/>
              <a:gd name="connsiteX332" fmla="*/ 1796884 w 8631073"/>
              <a:gd name="connsiteY332" fmla="*/ 3620495 h 5612466"/>
              <a:gd name="connsiteX333" fmla="*/ 1830600 w 8631073"/>
              <a:gd name="connsiteY333" fmla="*/ 3598446 h 5612466"/>
              <a:gd name="connsiteX334" fmla="*/ 1891452 w 8631073"/>
              <a:gd name="connsiteY334" fmla="*/ 3610399 h 5612466"/>
              <a:gd name="connsiteX335" fmla="*/ 1901622 w 8631073"/>
              <a:gd name="connsiteY335" fmla="*/ 3586618 h 5612466"/>
              <a:gd name="connsiteX336" fmla="*/ 1938007 w 8631073"/>
              <a:gd name="connsiteY336" fmla="*/ 3589854 h 5612466"/>
              <a:gd name="connsiteX337" fmla="*/ 1986037 w 8631073"/>
              <a:gd name="connsiteY337" fmla="*/ 3606035 h 5612466"/>
              <a:gd name="connsiteX338" fmla="*/ 2019512 w 8631073"/>
              <a:gd name="connsiteY338" fmla="*/ 3606035 h 5612466"/>
              <a:gd name="connsiteX339" fmla="*/ 2151957 w 8631073"/>
              <a:gd name="connsiteY339" fmla="*/ 3652960 h 5612466"/>
              <a:gd name="connsiteX340" fmla="*/ 2156924 w 8631073"/>
              <a:gd name="connsiteY340" fmla="*/ 3655135 h 5612466"/>
              <a:gd name="connsiteX341" fmla="*/ 2172582 w 8631073"/>
              <a:gd name="connsiteY341" fmla="*/ 3657183 h 5612466"/>
              <a:gd name="connsiteX342" fmla="*/ 2182521 w 8631073"/>
              <a:gd name="connsiteY342" fmla="*/ 3643250 h 5612466"/>
              <a:gd name="connsiteX343" fmla="*/ 2185432 w 8631073"/>
              <a:gd name="connsiteY343" fmla="*/ 3633542 h 5612466"/>
              <a:gd name="connsiteX344" fmla="*/ 2194164 w 8631073"/>
              <a:gd name="connsiteY344" fmla="*/ 3640014 h 5612466"/>
              <a:gd name="connsiteX345" fmla="*/ 2198531 w 8631073"/>
              <a:gd name="connsiteY345" fmla="*/ 3648105 h 5612466"/>
              <a:gd name="connsiteX346" fmla="*/ 2215996 w 8631073"/>
              <a:gd name="connsiteY346" fmla="*/ 3654578 h 5612466"/>
              <a:gd name="connsiteX347" fmla="*/ 2210174 w 8631073"/>
              <a:gd name="connsiteY347" fmla="*/ 3640015 h 5612466"/>
              <a:gd name="connsiteX348" fmla="*/ 2208718 w 8631073"/>
              <a:gd name="connsiteY348" fmla="*/ 3636779 h 5612466"/>
              <a:gd name="connsiteX349" fmla="*/ 2207263 w 8631073"/>
              <a:gd name="connsiteY349" fmla="*/ 3625452 h 5612466"/>
              <a:gd name="connsiteX350" fmla="*/ 2217451 w 8631073"/>
              <a:gd name="connsiteY350" fmla="*/ 3623834 h 5612466"/>
              <a:gd name="connsiteX351" fmla="*/ 2262570 w 8631073"/>
              <a:gd name="connsiteY351" fmla="*/ 3609271 h 5612466"/>
              <a:gd name="connsiteX352" fmla="*/ 2271302 w 8631073"/>
              <a:gd name="connsiteY352" fmla="*/ 3597945 h 5612466"/>
              <a:gd name="connsiteX353" fmla="*/ 2265361 w 8631073"/>
              <a:gd name="connsiteY353" fmla="*/ 3583389 h 5612466"/>
              <a:gd name="connsiteX354" fmla="*/ 2128540 w 8631073"/>
              <a:gd name="connsiteY354" fmla="*/ 3553778 h 5612466"/>
              <a:gd name="connsiteX355" fmla="*/ 2127214 w 8631073"/>
              <a:gd name="connsiteY355" fmla="*/ 3554256 h 5612466"/>
              <a:gd name="connsiteX356" fmla="*/ 2119209 w 8631073"/>
              <a:gd name="connsiteY356" fmla="*/ 3556481 h 5612466"/>
              <a:gd name="connsiteX357" fmla="*/ 2117037 w 8631073"/>
              <a:gd name="connsiteY357" fmla="*/ 3551287 h 5612466"/>
              <a:gd name="connsiteX358" fmla="*/ 2090415 w 8631073"/>
              <a:gd name="connsiteY358" fmla="*/ 3545525 h 5612466"/>
              <a:gd name="connsiteX359" fmla="*/ 1911916 w 8631073"/>
              <a:gd name="connsiteY359" fmla="*/ 3514656 h 5612466"/>
              <a:gd name="connsiteX360" fmla="*/ 1725485 w 8631073"/>
              <a:gd name="connsiteY360" fmla="*/ 3461738 h 5612466"/>
              <a:gd name="connsiteX361" fmla="*/ 1648135 w 8631073"/>
              <a:gd name="connsiteY361" fmla="*/ 3450713 h 5612466"/>
              <a:gd name="connsiteX362" fmla="*/ 1592603 w 8631073"/>
              <a:gd name="connsiteY362" fmla="*/ 3450712 h 5612466"/>
              <a:gd name="connsiteX363" fmla="*/ 1501370 w 8631073"/>
              <a:gd name="connsiteY363" fmla="*/ 3439688 h 5612466"/>
              <a:gd name="connsiteX364" fmla="*/ 1435920 w 8631073"/>
              <a:gd name="connsiteY364" fmla="*/ 3413229 h 5612466"/>
              <a:gd name="connsiteX365" fmla="*/ 1412121 w 8631073"/>
              <a:gd name="connsiteY365" fmla="*/ 3406614 h 5612466"/>
              <a:gd name="connsiteX366" fmla="*/ 1366504 w 8631073"/>
              <a:gd name="connsiteY366" fmla="*/ 3408818 h 5612466"/>
              <a:gd name="connsiteX367" fmla="*/ 1217756 w 8631073"/>
              <a:gd name="connsiteY367" fmla="*/ 3364720 h 5612466"/>
              <a:gd name="connsiteX368" fmla="*/ 1170156 w 8631073"/>
              <a:gd name="connsiteY368" fmla="*/ 3362515 h 5612466"/>
              <a:gd name="connsiteX369" fmla="*/ 1104707 w 8631073"/>
              <a:gd name="connsiteY369" fmla="*/ 3342670 h 5612466"/>
              <a:gd name="connsiteX370" fmla="*/ 1074957 w 8631073"/>
              <a:gd name="connsiteY370" fmla="*/ 3320621 h 5612466"/>
              <a:gd name="connsiteX371" fmla="*/ 957941 w 8631073"/>
              <a:gd name="connsiteY371" fmla="*/ 3287546 h 5612466"/>
              <a:gd name="connsiteX372" fmla="*/ 854809 w 8631073"/>
              <a:gd name="connsiteY372" fmla="*/ 3269906 h 5612466"/>
              <a:gd name="connsiteX373" fmla="*/ 827042 w 8631073"/>
              <a:gd name="connsiteY373" fmla="*/ 3256676 h 5612466"/>
              <a:gd name="connsiteX374" fmla="*/ 793326 w 8631073"/>
              <a:gd name="connsiteY374" fmla="*/ 3232422 h 5612466"/>
              <a:gd name="connsiteX375" fmla="*/ 708044 w 8631073"/>
              <a:gd name="connsiteY375" fmla="*/ 3199347 h 5612466"/>
              <a:gd name="connsiteX376" fmla="*/ 581112 w 8631073"/>
              <a:gd name="connsiteY376" fmla="*/ 3164068 h 5612466"/>
              <a:gd name="connsiteX377" fmla="*/ 557312 w 8631073"/>
              <a:gd name="connsiteY377" fmla="*/ 3144224 h 5612466"/>
              <a:gd name="connsiteX378" fmla="*/ 555329 w 8631073"/>
              <a:gd name="connsiteY378" fmla="*/ 3126584 h 5612466"/>
              <a:gd name="connsiteX379" fmla="*/ 450213 w 8631073"/>
              <a:gd name="connsiteY379" fmla="*/ 3025156 h 5612466"/>
              <a:gd name="connsiteX380" fmla="*/ 444263 w 8631073"/>
              <a:gd name="connsiteY380" fmla="*/ 3007516 h 5612466"/>
              <a:gd name="connsiteX381" fmla="*/ 454179 w 8631073"/>
              <a:gd name="connsiteY381" fmla="*/ 2994286 h 5612466"/>
              <a:gd name="connsiteX382" fmla="*/ 462113 w 8631073"/>
              <a:gd name="connsiteY382" fmla="*/ 2965621 h 5612466"/>
              <a:gd name="connsiteX383" fmla="*/ 436329 w 8631073"/>
              <a:gd name="connsiteY383" fmla="*/ 2963416 h 5612466"/>
              <a:gd name="connsiteX384" fmla="*/ 378813 w 8631073"/>
              <a:gd name="connsiteY384" fmla="*/ 2963416 h 5612466"/>
              <a:gd name="connsiteX385" fmla="*/ 335180 w 8631073"/>
              <a:gd name="connsiteY385" fmla="*/ 2972236 h 5612466"/>
              <a:gd name="connsiteX386" fmla="*/ 321297 w 8631073"/>
              <a:gd name="connsiteY386" fmla="*/ 2983261 h 5612466"/>
              <a:gd name="connsiteX387" fmla="*/ 301464 w 8631073"/>
              <a:gd name="connsiteY387" fmla="*/ 2983261 h 5612466"/>
              <a:gd name="connsiteX388" fmla="*/ 301464 w 8631073"/>
              <a:gd name="connsiteY388" fmla="*/ 2961211 h 5612466"/>
              <a:gd name="connsiteX389" fmla="*/ 317331 w 8631073"/>
              <a:gd name="connsiteY389" fmla="*/ 2936957 h 5612466"/>
              <a:gd name="connsiteX390" fmla="*/ 323280 w 8631073"/>
              <a:gd name="connsiteY390" fmla="*/ 2925932 h 5612466"/>
              <a:gd name="connsiteX391" fmla="*/ 311380 w 8631073"/>
              <a:gd name="connsiteY391" fmla="*/ 2923727 h 5612466"/>
              <a:gd name="connsiteX392" fmla="*/ 297498 w 8631073"/>
              <a:gd name="connsiteY392" fmla="*/ 2928137 h 5612466"/>
              <a:gd name="connsiteX393" fmla="*/ 285597 w 8631073"/>
              <a:gd name="connsiteY393" fmla="*/ 2928137 h 5612466"/>
              <a:gd name="connsiteX394" fmla="*/ 208248 w 8631073"/>
              <a:gd name="connsiteY394" fmla="*/ 2895063 h 5612466"/>
              <a:gd name="connsiteX395" fmla="*/ 166599 w 8631073"/>
              <a:gd name="connsiteY395" fmla="*/ 2895063 h 5612466"/>
              <a:gd name="connsiteX396" fmla="*/ 142799 w 8631073"/>
              <a:gd name="connsiteY396" fmla="*/ 2884038 h 5612466"/>
              <a:gd name="connsiteX397" fmla="*/ 156682 w 8631073"/>
              <a:gd name="connsiteY397" fmla="*/ 2861988 h 5612466"/>
              <a:gd name="connsiteX398" fmla="*/ 168582 w 8631073"/>
              <a:gd name="connsiteY398" fmla="*/ 2850964 h 5612466"/>
              <a:gd name="connsiteX399" fmla="*/ 178498 w 8631073"/>
              <a:gd name="connsiteY399" fmla="*/ 2833324 h 5612466"/>
              <a:gd name="connsiteX400" fmla="*/ 158665 w 8631073"/>
              <a:gd name="connsiteY400" fmla="*/ 2826709 h 5612466"/>
              <a:gd name="connsiteX401" fmla="*/ 109082 w 8631073"/>
              <a:gd name="connsiteY401" fmla="*/ 2813479 h 5612466"/>
              <a:gd name="connsiteX402" fmla="*/ 31733 w 8631073"/>
              <a:gd name="connsiteY402" fmla="*/ 2846554 h 5612466"/>
              <a:gd name="connsiteX403" fmla="*/ 0 w 8631073"/>
              <a:gd name="connsiteY403" fmla="*/ 2870808 h 5612466"/>
              <a:gd name="connsiteX404" fmla="*/ 0 w 8631073"/>
              <a:gd name="connsiteY404" fmla="*/ 2747330 h 5612466"/>
              <a:gd name="connsiteX405" fmla="*/ 25783 w 8631073"/>
              <a:gd name="connsiteY405" fmla="*/ 2714256 h 5612466"/>
              <a:gd name="connsiteX406" fmla="*/ 19833 w 8631073"/>
              <a:gd name="connsiteY406" fmla="*/ 2696616 h 5612466"/>
              <a:gd name="connsiteX407" fmla="*/ 39666 w 8631073"/>
              <a:gd name="connsiteY407" fmla="*/ 2694411 h 5612466"/>
              <a:gd name="connsiteX408" fmla="*/ 53550 w 8631073"/>
              <a:gd name="connsiteY408" fmla="*/ 2698821 h 5612466"/>
              <a:gd name="connsiteX409" fmla="*/ 73383 w 8631073"/>
              <a:gd name="connsiteY409" fmla="*/ 2685591 h 5612466"/>
              <a:gd name="connsiteX410" fmla="*/ 91233 w 8631073"/>
              <a:gd name="connsiteY410" fmla="*/ 2670156 h 5612466"/>
              <a:gd name="connsiteX411" fmla="*/ 132882 w 8631073"/>
              <a:gd name="connsiteY411" fmla="*/ 2678976 h 5612466"/>
              <a:gd name="connsiteX412" fmla="*/ 172548 w 8631073"/>
              <a:gd name="connsiteY412" fmla="*/ 2681181 h 5612466"/>
              <a:gd name="connsiteX413" fmla="*/ 188415 w 8631073"/>
              <a:gd name="connsiteY413" fmla="*/ 2650312 h 5612466"/>
              <a:gd name="connsiteX414" fmla="*/ 196348 w 8631073"/>
              <a:gd name="connsiteY414" fmla="*/ 2637082 h 5612466"/>
              <a:gd name="connsiteX415" fmla="*/ 237998 w 8631073"/>
              <a:gd name="connsiteY415" fmla="*/ 2678976 h 5612466"/>
              <a:gd name="connsiteX416" fmla="*/ 247914 w 8631073"/>
              <a:gd name="connsiteY416" fmla="*/ 2703231 h 5612466"/>
              <a:gd name="connsiteX417" fmla="*/ 291547 w 8631073"/>
              <a:gd name="connsiteY417" fmla="*/ 2709846 h 5612466"/>
              <a:gd name="connsiteX418" fmla="*/ 295514 w 8631073"/>
              <a:gd name="connsiteY418" fmla="*/ 2696616 h 5612466"/>
              <a:gd name="connsiteX419" fmla="*/ 299481 w 8631073"/>
              <a:gd name="connsiteY419" fmla="*/ 2676771 h 5612466"/>
              <a:gd name="connsiteX420" fmla="*/ 319314 w 8631073"/>
              <a:gd name="connsiteY420" fmla="*/ 2667951 h 5612466"/>
              <a:gd name="connsiteX421" fmla="*/ 376830 w 8631073"/>
              <a:gd name="connsiteY421" fmla="*/ 2692206 h 5612466"/>
              <a:gd name="connsiteX422" fmla="*/ 410546 w 8631073"/>
              <a:gd name="connsiteY422" fmla="*/ 2707641 h 5612466"/>
              <a:gd name="connsiteX423" fmla="*/ 505746 w 8631073"/>
              <a:gd name="connsiteY423" fmla="*/ 2696616 h 5612466"/>
              <a:gd name="connsiteX424" fmla="*/ 533512 w 8631073"/>
              <a:gd name="connsiteY424" fmla="*/ 2692206 h 5612466"/>
              <a:gd name="connsiteX425" fmla="*/ 618794 w 8631073"/>
              <a:gd name="connsiteY425" fmla="*/ 2729690 h 5612466"/>
              <a:gd name="connsiteX426" fmla="*/ 668377 w 8631073"/>
              <a:gd name="connsiteY426" fmla="*/ 2731895 h 5612466"/>
              <a:gd name="connsiteX427" fmla="*/ 735810 w 8631073"/>
              <a:gd name="connsiteY427" fmla="*/ 2696616 h 5612466"/>
              <a:gd name="connsiteX428" fmla="*/ 739777 w 8631073"/>
              <a:gd name="connsiteY428" fmla="*/ 2736305 h 5612466"/>
              <a:gd name="connsiteX429" fmla="*/ 773493 w 8631073"/>
              <a:gd name="connsiteY429" fmla="*/ 2760560 h 5612466"/>
              <a:gd name="connsiteX430" fmla="*/ 781426 w 8631073"/>
              <a:gd name="connsiteY430" fmla="*/ 2734101 h 5612466"/>
              <a:gd name="connsiteX431" fmla="*/ 803243 w 8631073"/>
              <a:gd name="connsiteY431" fmla="*/ 2718666 h 5612466"/>
              <a:gd name="connsiteX432" fmla="*/ 850842 w 8631073"/>
              <a:gd name="connsiteY432" fmla="*/ 2725281 h 5612466"/>
              <a:gd name="connsiteX433" fmla="*/ 914308 w 8631073"/>
              <a:gd name="connsiteY433" fmla="*/ 2736305 h 5612466"/>
              <a:gd name="connsiteX434" fmla="*/ 948025 w 8631073"/>
              <a:gd name="connsiteY434" fmla="*/ 2734100 h 5612466"/>
              <a:gd name="connsiteX435" fmla="*/ 963892 w 8631073"/>
              <a:gd name="connsiteY435" fmla="*/ 2716461 h 5612466"/>
              <a:gd name="connsiteX436" fmla="*/ 991658 w 8631073"/>
              <a:gd name="connsiteY436" fmla="*/ 2696616 h 5612466"/>
              <a:gd name="connsiteX437" fmla="*/ 1001574 w 8631073"/>
              <a:gd name="connsiteY437" fmla="*/ 2727485 h 5612466"/>
              <a:gd name="connsiteX438" fmla="*/ 1015458 w 8631073"/>
              <a:gd name="connsiteY438" fmla="*/ 2736305 h 5612466"/>
              <a:gd name="connsiteX439" fmla="*/ 1025374 w 8631073"/>
              <a:gd name="connsiteY439" fmla="*/ 2727485 h 5612466"/>
              <a:gd name="connsiteX440" fmla="*/ 1051157 w 8631073"/>
              <a:gd name="connsiteY440" fmla="*/ 2694411 h 5612466"/>
              <a:gd name="connsiteX441" fmla="*/ 1059090 w 8631073"/>
              <a:gd name="connsiteY441" fmla="*/ 2667951 h 5612466"/>
              <a:gd name="connsiteX442" fmla="*/ 1045207 w 8631073"/>
              <a:gd name="connsiteY442" fmla="*/ 2659131 h 5612466"/>
              <a:gd name="connsiteX443" fmla="*/ 880592 w 8631073"/>
              <a:gd name="connsiteY443" fmla="*/ 2612828 h 5612466"/>
              <a:gd name="connsiteX444" fmla="*/ 755643 w 8631073"/>
              <a:gd name="connsiteY444" fmla="*/ 2562113 h 5612466"/>
              <a:gd name="connsiteX445" fmla="*/ 704077 w 8631073"/>
              <a:gd name="connsiteY445" fmla="*/ 2487145 h 5612466"/>
              <a:gd name="connsiteX446" fmla="*/ 660444 w 8631073"/>
              <a:gd name="connsiteY446" fmla="*/ 2493759 h 5612466"/>
              <a:gd name="connsiteX447" fmla="*/ 652511 w 8631073"/>
              <a:gd name="connsiteY447" fmla="*/ 2465095 h 5612466"/>
              <a:gd name="connsiteX448" fmla="*/ 626728 w 8631073"/>
              <a:gd name="connsiteY448" fmla="*/ 2436430 h 5612466"/>
              <a:gd name="connsiteX449" fmla="*/ 600945 w 8631073"/>
              <a:gd name="connsiteY449" fmla="*/ 2454070 h 5612466"/>
              <a:gd name="connsiteX450" fmla="*/ 585078 w 8631073"/>
              <a:gd name="connsiteY450" fmla="*/ 2491555 h 5612466"/>
              <a:gd name="connsiteX451" fmla="*/ 563262 w 8631073"/>
              <a:gd name="connsiteY451" fmla="*/ 2454070 h 5612466"/>
              <a:gd name="connsiteX452" fmla="*/ 535495 w 8631073"/>
              <a:gd name="connsiteY452" fmla="*/ 2427611 h 5612466"/>
              <a:gd name="connsiteX453" fmla="*/ 555328 w 8631073"/>
              <a:gd name="connsiteY453" fmla="*/ 2359257 h 5612466"/>
              <a:gd name="connsiteX454" fmla="*/ 585078 w 8631073"/>
              <a:gd name="connsiteY454" fmla="*/ 2348232 h 5612466"/>
              <a:gd name="connsiteX455" fmla="*/ 596978 w 8631073"/>
              <a:gd name="connsiteY455" fmla="*/ 2370282 h 5612466"/>
              <a:gd name="connsiteX456" fmla="*/ 608878 w 8631073"/>
              <a:gd name="connsiteY456" fmla="*/ 2383511 h 5612466"/>
              <a:gd name="connsiteX457" fmla="*/ 660444 w 8631073"/>
              <a:gd name="connsiteY457" fmla="*/ 2409971 h 5612466"/>
              <a:gd name="connsiteX458" fmla="*/ 704077 w 8631073"/>
              <a:gd name="connsiteY458" fmla="*/ 2412176 h 5612466"/>
              <a:gd name="connsiteX459" fmla="*/ 715977 w 8631073"/>
              <a:gd name="connsiteY459" fmla="*/ 2418791 h 5612466"/>
              <a:gd name="connsiteX460" fmla="*/ 727877 w 8631073"/>
              <a:gd name="connsiteY460" fmla="*/ 2434225 h 5612466"/>
              <a:gd name="connsiteX461" fmla="*/ 831009 w 8631073"/>
              <a:gd name="connsiteY461" fmla="*/ 2434226 h 5612466"/>
              <a:gd name="connsiteX462" fmla="*/ 884559 w 8631073"/>
              <a:gd name="connsiteY462" fmla="*/ 2429815 h 5612466"/>
              <a:gd name="connsiteX463" fmla="*/ 926208 w 8631073"/>
              <a:gd name="connsiteY463" fmla="*/ 2456275 h 5612466"/>
              <a:gd name="connsiteX464" fmla="*/ 946041 w 8631073"/>
              <a:gd name="connsiteY464" fmla="*/ 2465095 h 5612466"/>
              <a:gd name="connsiteX465" fmla="*/ 953975 w 8631073"/>
              <a:gd name="connsiteY465" fmla="*/ 2438635 h 5612466"/>
              <a:gd name="connsiteX466" fmla="*/ 950008 w 8631073"/>
              <a:gd name="connsiteY466" fmla="*/ 2414381 h 5612466"/>
              <a:gd name="connsiteX467" fmla="*/ 920258 w 8631073"/>
              <a:gd name="connsiteY467" fmla="*/ 2374691 h 5612466"/>
              <a:gd name="connsiteX468" fmla="*/ 819109 w 8631073"/>
              <a:gd name="connsiteY468" fmla="*/ 2341617 h 5612466"/>
              <a:gd name="connsiteX469" fmla="*/ 811176 w 8631073"/>
              <a:gd name="connsiteY469" fmla="*/ 2301928 h 5612466"/>
              <a:gd name="connsiteX470" fmla="*/ 813159 w 8631073"/>
              <a:gd name="connsiteY470" fmla="*/ 2297518 h 5612466"/>
              <a:gd name="connsiteX471" fmla="*/ 844892 w 8631073"/>
              <a:gd name="connsiteY471" fmla="*/ 2251214 h 5612466"/>
              <a:gd name="connsiteX472" fmla="*/ 860759 w 8631073"/>
              <a:gd name="connsiteY472" fmla="*/ 2255623 h 5612466"/>
              <a:gd name="connsiteX473" fmla="*/ 838942 w 8631073"/>
              <a:gd name="connsiteY473" fmla="*/ 2286493 h 5612466"/>
              <a:gd name="connsiteX474" fmla="*/ 858776 w 8631073"/>
              <a:gd name="connsiteY474" fmla="*/ 2306338 h 5612466"/>
              <a:gd name="connsiteX475" fmla="*/ 868692 w 8631073"/>
              <a:gd name="connsiteY475" fmla="*/ 2290903 h 5612466"/>
              <a:gd name="connsiteX476" fmla="*/ 914309 w 8631073"/>
              <a:gd name="connsiteY476" fmla="*/ 2253419 h 5612466"/>
              <a:gd name="connsiteX477" fmla="*/ 999591 w 8631073"/>
              <a:gd name="connsiteY477" fmla="*/ 2253419 h 5612466"/>
              <a:gd name="connsiteX478" fmla="*/ 1039258 w 8631073"/>
              <a:gd name="connsiteY478" fmla="*/ 2297518 h 5612466"/>
              <a:gd name="connsiteX479" fmla="*/ 1039257 w 8631073"/>
              <a:gd name="connsiteY479" fmla="*/ 2304133 h 5612466"/>
              <a:gd name="connsiteX480" fmla="*/ 1041241 w 8631073"/>
              <a:gd name="connsiteY480" fmla="*/ 2323977 h 5612466"/>
              <a:gd name="connsiteX481" fmla="*/ 1067024 w 8631073"/>
              <a:gd name="connsiteY481" fmla="*/ 2317361 h 5612466"/>
              <a:gd name="connsiteX482" fmla="*/ 1076941 w 8631073"/>
              <a:gd name="connsiteY482" fmla="*/ 2293108 h 5612466"/>
              <a:gd name="connsiteX483" fmla="*/ 1104707 w 8631073"/>
              <a:gd name="connsiteY483" fmla="*/ 2286493 h 5612466"/>
              <a:gd name="connsiteX484" fmla="*/ 1106690 w 8631073"/>
              <a:gd name="connsiteY484" fmla="*/ 2312952 h 5612466"/>
              <a:gd name="connsiteX485" fmla="*/ 1100740 w 8631073"/>
              <a:gd name="connsiteY485" fmla="*/ 2323976 h 5612466"/>
              <a:gd name="connsiteX486" fmla="*/ 1100740 w 8631073"/>
              <a:gd name="connsiteY486" fmla="*/ 2339412 h 5612466"/>
              <a:gd name="connsiteX487" fmla="*/ 1112640 w 8631073"/>
              <a:gd name="connsiteY487" fmla="*/ 2335002 h 5612466"/>
              <a:gd name="connsiteX488" fmla="*/ 1130490 w 8631073"/>
              <a:gd name="connsiteY488" fmla="*/ 2308543 h 5612466"/>
              <a:gd name="connsiteX489" fmla="*/ 1182056 w 8631073"/>
              <a:gd name="connsiteY489" fmla="*/ 2290903 h 5612466"/>
              <a:gd name="connsiteX490" fmla="*/ 1217756 w 8631073"/>
              <a:gd name="connsiteY490" fmla="*/ 2312953 h 5612466"/>
              <a:gd name="connsiteX491" fmla="*/ 1243539 w 8631073"/>
              <a:gd name="connsiteY491" fmla="*/ 2308542 h 5612466"/>
              <a:gd name="connsiteX492" fmla="*/ 1279238 w 8631073"/>
              <a:gd name="connsiteY492" fmla="*/ 2282083 h 5612466"/>
              <a:gd name="connsiteX493" fmla="*/ 1308988 w 8631073"/>
              <a:gd name="connsiteY493" fmla="*/ 2288697 h 5612466"/>
              <a:gd name="connsiteX494" fmla="*/ 1475587 w 8631073"/>
              <a:gd name="connsiteY494" fmla="*/ 2332797 h 5612466"/>
              <a:gd name="connsiteX495" fmla="*/ 1501370 w 8631073"/>
              <a:gd name="connsiteY495" fmla="*/ 2339412 h 5612466"/>
              <a:gd name="connsiteX496" fmla="*/ 1564836 w 8631073"/>
              <a:gd name="connsiteY496" fmla="*/ 2357051 h 5612466"/>
              <a:gd name="connsiteX497" fmla="*/ 1658052 w 8631073"/>
              <a:gd name="connsiteY497" fmla="*/ 2319567 h 5612466"/>
              <a:gd name="connsiteX498" fmla="*/ 1701685 w 8631073"/>
              <a:gd name="connsiteY498" fmla="*/ 2304133 h 5612466"/>
              <a:gd name="connsiteX499" fmla="*/ 1856384 w 8631073"/>
              <a:gd name="connsiteY499" fmla="*/ 2346027 h 5612466"/>
              <a:gd name="connsiteX500" fmla="*/ 1884150 w 8631073"/>
              <a:gd name="connsiteY500" fmla="*/ 2341617 h 5612466"/>
              <a:gd name="connsiteX501" fmla="*/ 1896050 w 8631073"/>
              <a:gd name="connsiteY501" fmla="*/ 2330592 h 5612466"/>
              <a:gd name="connsiteX502" fmla="*/ 1902000 w 8631073"/>
              <a:gd name="connsiteY502" fmla="*/ 2317363 h 5612466"/>
              <a:gd name="connsiteX503" fmla="*/ 1878200 w 8631073"/>
              <a:gd name="connsiteY503" fmla="*/ 2297518 h 5612466"/>
              <a:gd name="connsiteX504" fmla="*/ 1860350 w 8631073"/>
              <a:gd name="connsiteY504" fmla="*/ 2271058 h 5612466"/>
              <a:gd name="connsiteX505" fmla="*/ 1882167 w 8631073"/>
              <a:gd name="connsiteY505" fmla="*/ 2266649 h 5612466"/>
              <a:gd name="connsiteX506" fmla="*/ 1915883 w 8631073"/>
              <a:gd name="connsiteY506" fmla="*/ 2308543 h 5612466"/>
              <a:gd name="connsiteX507" fmla="*/ 2046782 w 8631073"/>
              <a:gd name="connsiteY507" fmla="*/ 2359256 h 5612466"/>
              <a:gd name="connsiteX508" fmla="*/ 2088431 w 8631073"/>
              <a:gd name="connsiteY508" fmla="*/ 2350436 h 5612466"/>
              <a:gd name="connsiteX509" fmla="*/ 2102315 w 8631073"/>
              <a:gd name="connsiteY509" fmla="*/ 2363666 h 5612466"/>
              <a:gd name="connsiteX510" fmla="*/ 2128098 w 8631073"/>
              <a:gd name="connsiteY510" fmla="*/ 2383512 h 5612466"/>
              <a:gd name="connsiteX511" fmla="*/ 2227263 w 8631073"/>
              <a:gd name="connsiteY511" fmla="*/ 2372486 h 5612466"/>
              <a:gd name="connsiteX512" fmla="*/ 2262228 w 8631073"/>
              <a:gd name="connsiteY512" fmla="*/ 2367847 h 5612466"/>
              <a:gd name="connsiteX513" fmla="*/ 2243952 w 8631073"/>
              <a:gd name="connsiteY513" fmla="*/ 2361879 h 5612466"/>
              <a:gd name="connsiteX514" fmla="*/ 2140819 w 8631073"/>
              <a:gd name="connsiteY514" fmla="*/ 2345988 h 5612466"/>
              <a:gd name="connsiteX515" fmla="*/ 2113053 w 8631073"/>
              <a:gd name="connsiteY515" fmla="*/ 2334072 h 5612466"/>
              <a:gd name="connsiteX516" fmla="*/ 2079337 w 8631073"/>
              <a:gd name="connsiteY516" fmla="*/ 2312224 h 5612466"/>
              <a:gd name="connsiteX517" fmla="*/ 1994054 w 8631073"/>
              <a:gd name="connsiteY517" fmla="*/ 2282431 h 5612466"/>
              <a:gd name="connsiteX518" fmla="*/ 1867122 w 8631073"/>
              <a:gd name="connsiteY518" fmla="*/ 2250652 h 5612466"/>
              <a:gd name="connsiteX519" fmla="*/ 1843322 w 8631073"/>
              <a:gd name="connsiteY519" fmla="*/ 2232776 h 5612466"/>
              <a:gd name="connsiteX520" fmla="*/ 1841339 w 8631073"/>
              <a:gd name="connsiteY520" fmla="*/ 2216887 h 5612466"/>
              <a:gd name="connsiteX521" fmla="*/ 1736223 w 8631073"/>
              <a:gd name="connsiteY521" fmla="*/ 2125522 h 5612466"/>
              <a:gd name="connsiteX522" fmla="*/ 1730273 w 8631073"/>
              <a:gd name="connsiteY522" fmla="*/ 2109631 h 5612466"/>
              <a:gd name="connsiteX523" fmla="*/ 1740190 w 8631073"/>
              <a:gd name="connsiteY523" fmla="*/ 2097715 h 5612466"/>
              <a:gd name="connsiteX524" fmla="*/ 1748123 w 8631073"/>
              <a:gd name="connsiteY524" fmla="*/ 2071895 h 5612466"/>
              <a:gd name="connsiteX525" fmla="*/ 1722340 w 8631073"/>
              <a:gd name="connsiteY525" fmla="*/ 2069909 h 5612466"/>
              <a:gd name="connsiteX526" fmla="*/ 1664824 w 8631073"/>
              <a:gd name="connsiteY526" fmla="*/ 2069908 h 5612466"/>
              <a:gd name="connsiteX527" fmla="*/ 1621191 w 8631073"/>
              <a:gd name="connsiteY527" fmla="*/ 2077853 h 5612466"/>
              <a:gd name="connsiteX528" fmla="*/ 1607308 w 8631073"/>
              <a:gd name="connsiteY528" fmla="*/ 2087784 h 5612466"/>
              <a:gd name="connsiteX529" fmla="*/ 1587474 w 8631073"/>
              <a:gd name="connsiteY529" fmla="*/ 2087784 h 5612466"/>
              <a:gd name="connsiteX530" fmla="*/ 1587475 w 8631073"/>
              <a:gd name="connsiteY530" fmla="*/ 2067923 h 5612466"/>
              <a:gd name="connsiteX531" fmla="*/ 1603341 w 8631073"/>
              <a:gd name="connsiteY531" fmla="*/ 2046074 h 5612466"/>
              <a:gd name="connsiteX532" fmla="*/ 1609291 w 8631073"/>
              <a:gd name="connsiteY532" fmla="*/ 2036143 h 5612466"/>
              <a:gd name="connsiteX533" fmla="*/ 1597391 w 8631073"/>
              <a:gd name="connsiteY533" fmla="*/ 2034157 h 5612466"/>
              <a:gd name="connsiteX534" fmla="*/ 1583508 w 8631073"/>
              <a:gd name="connsiteY534" fmla="*/ 2038130 h 5612466"/>
              <a:gd name="connsiteX535" fmla="*/ 1571608 w 8631073"/>
              <a:gd name="connsiteY535" fmla="*/ 2038129 h 5612466"/>
              <a:gd name="connsiteX536" fmla="*/ 1557407 w 8631073"/>
              <a:gd name="connsiteY536" fmla="*/ 2028648 h 5612466"/>
              <a:gd name="connsiteX537" fmla="*/ 1538062 w 8631073"/>
              <a:gd name="connsiteY537" fmla="*/ 2033198 h 5612466"/>
              <a:gd name="connsiteX538" fmla="*/ 1499387 w 8631073"/>
              <a:gd name="connsiteY538" fmla="*/ 2017488 h 5612466"/>
              <a:gd name="connsiteX539" fmla="*/ 1479554 w 8631073"/>
              <a:gd name="connsiteY539" fmla="*/ 2013078 h 5612466"/>
              <a:gd name="connsiteX540" fmla="*/ 1370471 w 8631073"/>
              <a:gd name="connsiteY540" fmla="*/ 1971183 h 5612466"/>
              <a:gd name="connsiteX541" fmla="*/ 1316921 w 8631073"/>
              <a:gd name="connsiteY541" fmla="*/ 1984413 h 5612466"/>
              <a:gd name="connsiteX542" fmla="*/ 1306165 w 8631073"/>
              <a:gd name="connsiteY542" fmla="*/ 1981442 h 5612466"/>
              <a:gd name="connsiteX543" fmla="*/ 1305596 w 8631073"/>
              <a:gd name="connsiteY543" fmla="*/ 1982268 h 5612466"/>
              <a:gd name="connsiteX544" fmla="*/ 1286011 w 8631073"/>
              <a:gd name="connsiteY544" fmla="*/ 1986488 h 5612466"/>
              <a:gd name="connsiteX545" fmla="*/ 1286011 w 8631073"/>
              <a:gd name="connsiteY545" fmla="*/ 1975875 h 5612466"/>
              <a:gd name="connsiteX546" fmla="*/ 1277007 w 8631073"/>
              <a:gd name="connsiteY546" fmla="*/ 1973388 h 5612466"/>
              <a:gd name="connsiteX547" fmla="*/ 1235605 w 8631073"/>
              <a:gd name="connsiteY547" fmla="*/ 1968978 h 5612466"/>
              <a:gd name="connsiteX548" fmla="*/ 1166189 w 8631073"/>
              <a:gd name="connsiteY548" fmla="*/ 1905035 h 5612466"/>
              <a:gd name="connsiteX549" fmla="*/ 1164206 w 8631073"/>
              <a:gd name="connsiteY549" fmla="*/ 1894009 h 5612466"/>
              <a:gd name="connsiteX550" fmla="*/ 1142390 w 8631073"/>
              <a:gd name="connsiteY550" fmla="*/ 1887395 h 5612466"/>
              <a:gd name="connsiteX551" fmla="*/ 1116607 w 8631073"/>
              <a:gd name="connsiteY551" fmla="*/ 1913854 h 5612466"/>
              <a:gd name="connsiteX552" fmla="*/ 1019425 w 8631073"/>
              <a:gd name="connsiteY552" fmla="*/ 1889600 h 5612466"/>
              <a:gd name="connsiteX553" fmla="*/ 981741 w 8631073"/>
              <a:gd name="connsiteY553" fmla="*/ 1838886 h 5612466"/>
              <a:gd name="connsiteX554" fmla="*/ 940092 w 8631073"/>
              <a:gd name="connsiteY554" fmla="*/ 1792581 h 5612466"/>
              <a:gd name="connsiteX555" fmla="*/ 928192 w 8631073"/>
              <a:gd name="connsiteY555" fmla="*/ 1863140 h 5612466"/>
              <a:gd name="connsiteX556" fmla="*/ 882575 w 8631073"/>
              <a:gd name="connsiteY556" fmla="*/ 1849909 h 5612466"/>
              <a:gd name="connsiteX557" fmla="*/ 850842 w 8631073"/>
              <a:gd name="connsiteY557" fmla="*/ 1849910 h 5612466"/>
              <a:gd name="connsiteX558" fmla="*/ 755644 w 8631073"/>
              <a:gd name="connsiteY558" fmla="*/ 1812426 h 5612466"/>
              <a:gd name="connsiteX559" fmla="*/ 464096 w 8631073"/>
              <a:gd name="connsiteY559" fmla="*/ 1713203 h 5612466"/>
              <a:gd name="connsiteX560" fmla="*/ 444263 w 8631073"/>
              <a:gd name="connsiteY560" fmla="*/ 1699973 h 5612466"/>
              <a:gd name="connsiteX561" fmla="*/ 458146 w 8631073"/>
              <a:gd name="connsiteY561" fmla="*/ 1677923 h 5612466"/>
              <a:gd name="connsiteX562" fmla="*/ 468063 w 8631073"/>
              <a:gd name="connsiteY562" fmla="*/ 1660284 h 5612466"/>
              <a:gd name="connsiteX563" fmla="*/ 450213 w 8631073"/>
              <a:gd name="connsiteY563" fmla="*/ 1642644 h 5612466"/>
              <a:gd name="connsiteX564" fmla="*/ 432363 w 8631073"/>
              <a:gd name="connsiteY564" fmla="*/ 1642643 h 5612466"/>
              <a:gd name="connsiteX565" fmla="*/ 388730 w 8631073"/>
              <a:gd name="connsiteY565" fmla="*/ 1591930 h 5612466"/>
              <a:gd name="connsiteX566" fmla="*/ 392696 w 8631073"/>
              <a:gd name="connsiteY566" fmla="*/ 1558856 h 5612466"/>
              <a:gd name="connsiteX567" fmla="*/ 374846 w 8631073"/>
              <a:gd name="connsiteY567" fmla="*/ 1543421 h 5612466"/>
              <a:gd name="connsiteX568" fmla="*/ 345097 w 8631073"/>
              <a:gd name="connsiteY568" fmla="*/ 1598545 h 5612466"/>
              <a:gd name="connsiteX569" fmla="*/ 315347 w 8631073"/>
              <a:gd name="connsiteY569" fmla="*/ 1547830 h 5612466"/>
              <a:gd name="connsiteX570" fmla="*/ 329231 w 8631073"/>
              <a:gd name="connsiteY570" fmla="*/ 1477272 h 5612466"/>
              <a:gd name="connsiteX571" fmla="*/ 378813 w 8631073"/>
              <a:gd name="connsiteY571" fmla="*/ 1481682 h 5612466"/>
              <a:gd name="connsiteX572" fmla="*/ 444263 w 8631073"/>
              <a:gd name="connsiteY572" fmla="*/ 1503732 h 5612466"/>
              <a:gd name="connsiteX573" fmla="*/ 489879 w 8631073"/>
              <a:gd name="connsiteY573" fmla="*/ 1503732 h 5612466"/>
              <a:gd name="connsiteX574" fmla="*/ 670361 w 8631073"/>
              <a:gd name="connsiteY574" fmla="*/ 1567675 h 5612466"/>
              <a:gd name="connsiteX575" fmla="*/ 712011 w 8631073"/>
              <a:gd name="connsiteY575" fmla="*/ 1554445 h 5612466"/>
              <a:gd name="connsiteX576" fmla="*/ 715977 w 8631073"/>
              <a:gd name="connsiteY576" fmla="*/ 1541216 h 5612466"/>
              <a:gd name="connsiteX577" fmla="*/ 727877 w 8631073"/>
              <a:gd name="connsiteY577" fmla="*/ 1550035 h 5612466"/>
              <a:gd name="connsiteX578" fmla="*/ 733827 w 8631073"/>
              <a:gd name="connsiteY578" fmla="*/ 1561061 h 5612466"/>
              <a:gd name="connsiteX579" fmla="*/ 757627 w 8631073"/>
              <a:gd name="connsiteY579" fmla="*/ 1569880 h 5612466"/>
              <a:gd name="connsiteX580" fmla="*/ 749693 w 8631073"/>
              <a:gd name="connsiteY580" fmla="*/ 1550036 h 5612466"/>
              <a:gd name="connsiteX581" fmla="*/ 747710 w 8631073"/>
              <a:gd name="connsiteY581" fmla="*/ 1545625 h 5612466"/>
              <a:gd name="connsiteX582" fmla="*/ 745727 w 8631073"/>
              <a:gd name="connsiteY582" fmla="*/ 1530191 h 5612466"/>
              <a:gd name="connsiteX583" fmla="*/ 759610 w 8631073"/>
              <a:gd name="connsiteY583" fmla="*/ 1527986 h 5612466"/>
              <a:gd name="connsiteX584" fmla="*/ 821093 w 8631073"/>
              <a:gd name="connsiteY584" fmla="*/ 1508140 h 5612466"/>
              <a:gd name="connsiteX585" fmla="*/ 832992 w 8631073"/>
              <a:gd name="connsiteY585" fmla="*/ 1492706 h 5612466"/>
              <a:gd name="connsiteX586" fmla="*/ 791343 w 8631073"/>
              <a:gd name="connsiteY586" fmla="*/ 1448608 h 5612466"/>
              <a:gd name="connsiteX587" fmla="*/ 676311 w 8631073"/>
              <a:gd name="connsiteY587" fmla="*/ 1430968 h 5612466"/>
              <a:gd name="connsiteX588" fmla="*/ 636644 w 8631073"/>
              <a:gd name="connsiteY588" fmla="*/ 1433173 h 5612466"/>
              <a:gd name="connsiteX589" fmla="*/ 620777 w 8631073"/>
              <a:gd name="connsiteY589" fmla="*/ 1424353 h 5612466"/>
              <a:gd name="connsiteX590" fmla="*/ 593011 w 8631073"/>
              <a:gd name="connsiteY590" fmla="*/ 1391278 h 5612466"/>
              <a:gd name="connsiteX591" fmla="*/ 541445 w 8631073"/>
              <a:gd name="connsiteY591" fmla="*/ 1371433 h 5612466"/>
              <a:gd name="connsiteX592" fmla="*/ 521612 w 8631073"/>
              <a:gd name="connsiteY592" fmla="*/ 1336154 h 5612466"/>
              <a:gd name="connsiteX593" fmla="*/ 523595 w 8631073"/>
              <a:gd name="connsiteY593" fmla="*/ 1325129 h 5612466"/>
              <a:gd name="connsiteX594" fmla="*/ 507729 w 8631073"/>
              <a:gd name="connsiteY594" fmla="*/ 1305285 h 5612466"/>
              <a:gd name="connsiteX595" fmla="*/ 499796 w 8631073"/>
              <a:gd name="connsiteY595" fmla="*/ 1322924 h 5612466"/>
              <a:gd name="connsiteX596" fmla="*/ 485912 w 8631073"/>
              <a:gd name="connsiteY596" fmla="*/ 1342769 h 5612466"/>
              <a:gd name="connsiteX597" fmla="*/ 456163 w 8631073"/>
              <a:gd name="connsiteY597" fmla="*/ 1300875 h 5612466"/>
              <a:gd name="connsiteX598" fmla="*/ 456163 w 8631073"/>
              <a:gd name="connsiteY598" fmla="*/ 1283235 h 5612466"/>
              <a:gd name="connsiteX599" fmla="*/ 446246 w 8631073"/>
              <a:gd name="connsiteY599" fmla="*/ 1292055 h 5612466"/>
              <a:gd name="connsiteX600" fmla="*/ 420463 w 8631073"/>
              <a:gd name="connsiteY600" fmla="*/ 1289850 h 5612466"/>
              <a:gd name="connsiteX601" fmla="*/ 378813 w 8631073"/>
              <a:gd name="connsiteY601" fmla="*/ 1232521 h 5612466"/>
              <a:gd name="connsiteX602" fmla="*/ 343114 w 8631073"/>
              <a:gd name="connsiteY602" fmla="*/ 1159758 h 5612466"/>
              <a:gd name="connsiteX603" fmla="*/ 327247 w 8631073"/>
              <a:gd name="connsiteY603" fmla="*/ 1131093 h 5612466"/>
              <a:gd name="connsiteX604" fmla="*/ 237998 w 8631073"/>
              <a:gd name="connsiteY604" fmla="*/ 1029663 h 5612466"/>
              <a:gd name="connsiteX605" fmla="*/ 234031 w 8631073"/>
              <a:gd name="connsiteY605" fmla="*/ 998795 h 5612466"/>
              <a:gd name="connsiteX606" fmla="*/ 255848 w 8631073"/>
              <a:gd name="connsiteY606" fmla="*/ 1001000 h 5612466"/>
              <a:gd name="connsiteX607" fmla="*/ 291547 w 8631073"/>
              <a:gd name="connsiteY607" fmla="*/ 1001000 h 5612466"/>
              <a:gd name="connsiteX608" fmla="*/ 339147 w 8631073"/>
              <a:gd name="connsiteY608" fmla="*/ 985565 h 5612466"/>
              <a:gd name="connsiteX609" fmla="*/ 376830 w 8631073"/>
              <a:gd name="connsiteY609" fmla="*/ 1042894 h 5612466"/>
              <a:gd name="connsiteX610" fmla="*/ 372863 w 8631073"/>
              <a:gd name="connsiteY610" fmla="*/ 1064943 h 5612466"/>
              <a:gd name="connsiteX611" fmla="*/ 370880 w 8631073"/>
              <a:gd name="connsiteY611" fmla="*/ 1069354 h 5612466"/>
              <a:gd name="connsiteX612" fmla="*/ 374846 w 8631073"/>
              <a:gd name="connsiteY612" fmla="*/ 1067149 h 5612466"/>
              <a:gd name="connsiteX613" fmla="*/ 396663 w 8631073"/>
              <a:gd name="connsiteY613" fmla="*/ 1069354 h 5612466"/>
              <a:gd name="connsiteX614" fmla="*/ 458146 w 8631073"/>
              <a:gd name="connsiteY614" fmla="*/ 1031870 h 5612466"/>
              <a:gd name="connsiteX615" fmla="*/ 491862 w 8631073"/>
              <a:gd name="connsiteY615" fmla="*/ 1012025 h 5612466"/>
              <a:gd name="connsiteX616" fmla="*/ 521612 w 8631073"/>
              <a:gd name="connsiteY616" fmla="*/ 1038484 h 5612466"/>
              <a:gd name="connsiteX617" fmla="*/ 622761 w 8631073"/>
              <a:gd name="connsiteY617" fmla="*/ 1122273 h 5612466"/>
              <a:gd name="connsiteX618" fmla="*/ 652511 w 8631073"/>
              <a:gd name="connsiteY618" fmla="*/ 1091403 h 5612466"/>
              <a:gd name="connsiteX619" fmla="*/ 670361 w 8631073"/>
              <a:gd name="connsiteY619" fmla="*/ 1047304 h 5612466"/>
              <a:gd name="connsiteX620" fmla="*/ 712011 w 8631073"/>
              <a:gd name="connsiteY620" fmla="*/ 1089198 h 5612466"/>
              <a:gd name="connsiteX621" fmla="*/ 767543 w 8631073"/>
              <a:gd name="connsiteY621" fmla="*/ 1104633 h 5612466"/>
              <a:gd name="connsiteX622" fmla="*/ 771510 w 8631073"/>
              <a:gd name="connsiteY622" fmla="*/ 1106838 h 5612466"/>
              <a:gd name="connsiteX623" fmla="*/ 809193 w 8631073"/>
              <a:gd name="connsiteY623" fmla="*/ 1049509 h 5612466"/>
              <a:gd name="connsiteX624" fmla="*/ 825059 w 8631073"/>
              <a:gd name="connsiteY624" fmla="*/ 1012025 h 5612466"/>
              <a:gd name="connsiteX625" fmla="*/ 832992 w 8631073"/>
              <a:gd name="connsiteY625" fmla="*/ 1012024 h 5612466"/>
              <a:gd name="connsiteX626" fmla="*/ 860759 w 8631073"/>
              <a:gd name="connsiteY626" fmla="*/ 1038484 h 5612466"/>
              <a:gd name="connsiteX627" fmla="*/ 880592 w 8631073"/>
              <a:gd name="connsiteY627" fmla="*/ 1073764 h 5612466"/>
              <a:gd name="connsiteX628" fmla="*/ 902409 w 8631073"/>
              <a:gd name="connsiteY628" fmla="*/ 1117863 h 5612466"/>
              <a:gd name="connsiteX629" fmla="*/ 944058 w 8631073"/>
              <a:gd name="connsiteY629" fmla="*/ 1111248 h 5612466"/>
              <a:gd name="connsiteX630" fmla="*/ 959925 w 8631073"/>
              <a:gd name="connsiteY630" fmla="*/ 1120068 h 5612466"/>
              <a:gd name="connsiteX631" fmla="*/ 985708 w 8631073"/>
              <a:gd name="connsiteY631" fmla="*/ 1142118 h 5612466"/>
              <a:gd name="connsiteX632" fmla="*/ 997608 w 8631073"/>
              <a:gd name="connsiteY632" fmla="*/ 1139912 h 5612466"/>
              <a:gd name="connsiteX633" fmla="*/ 1037274 w 8631073"/>
              <a:gd name="connsiteY633" fmla="*/ 1159757 h 5612466"/>
              <a:gd name="connsiteX634" fmla="*/ 1082890 w 8631073"/>
              <a:gd name="connsiteY634" fmla="*/ 1192832 h 5612466"/>
              <a:gd name="connsiteX635" fmla="*/ 1108673 w 8631073"/>
              <a:gd name="connsiteY635" fmla="*/ 1172987 h 5612466"/>
              <a:gd name="connsiteX636" fmla="*/ 1112640 w 8631073"/>
              <a:gd name="connsiteY636" fmla="*/ 1150937 h 5612466"/>
              <a:gd name="connsiteX637" fmla="*/ 1110657 w 8631073"/>
              <a:gd name="connsiteY637" fmla="*/ 1106838 h 5612466"/>
              <a:gd name="connsiteX638" fmla="*/ 1090824 w 8631073"/>
              <a:gd name="connsiteY638" fmla="*/ 1016435 h 5612466"/>
              <a:gd name="connsiteX639" fmla="*/ 1134457 w 8631073"/>
              <a:gd name="connsiteY639" fmla="*/ 1034074 h 5612466"/>
              <a:gd name="connsiteX640" fmla="*/ 1188006 w 8631073"/>
              <a:gd name="connsiteY640" fmla="*/ 1051713 h 5612466"/>
              <a:gd name="connsiteX641" fmla="*/ 1233622 w 8631073"/>
              <a:gd name="connsiteY641" fmla="*/ 1080379 h 5612466"/>
              <a:gd name="connsiteX642" fmla="*/ 1370471 w 8631073"/>
              <a:gd name="connsiteY642" fmla="*/ 1172987 h 5612466"/>
              <a:gd name="connsiteX643" fmla="*/ 1390304 w 8631073"/>
              <a:gd name="connsiteY643" fmla="*/ 1166372 h 5612466"/>
              <a:gd name="connsiteX644" fmla="*/ 1402204 w 8631073"/>
              <a:gd name="connsiteY644" fmla="*/ 1155347 h 5612466"/>
              <a:gd name="connsiteX645" fmla="*/ 1408154 w 8631073"/>
              <a:gd name="connsiteY645" fmla="*/ 1170782 h 5612466"/>
              <a:gd name="connsiteX646" fmla="*/ 1420054 w 8631073"/>
              <a:gd name="connsiteY646" fmla="*/ 1192832 h 5612466"/>
              <a:gd name="connsiteX647" fmla="*/ 1447821 w 8631073"/>
              <a:gd name="connsiteY647" fmla="*/ 1206061 h 5612466"/>
              <a:gd name="connsiteX648" fmla="*/ 1457737 w 8631073"/>
              <a:gd name="connsiteY648" fmla="*/ 1232521 h 5612466"/>
              <a:gd name="connsiteX649" fmla="*/ 1471620 w 8631073"/>
              <a:gd name="connsiteY649" fmla="*/ 1265596 h 5612466"/>
              <a:gd name="connsiteX650" fmla="*/ 1491453 w 8631073"/>
              <a:gd name="connsiteY650" fmla="*/ 1250160 h 5612466"/>
              <a:gd name="connsiteX651" fmla="*/ 1499387 w 8631073"/>
              <a:gd name="connsiteY651" fmla="*/ 1241341 h 5612466"/>
              <a:gd name="connsiteX652" fmla="*/ 1511287 w 8631073"/>
              <a:gd name="connsiteY652" fmla="*/ 1276620 h 5612466"/>
              <a:gd name="connsiteX653" fmla="*/ 1529136 w 8631073"/>
              <a:gd name="connsiteY653" fmla="*/ 1292055 h 5612466"/>
              <a:gd name="connsiteX654" fmla="*/ 1541036 w 8631073"/>
              <a:gd name="connsiteY654" fmla="*/ 1274415 h 5612466"/>
              <a:gd name="connsiteX655" fmla="*/ 1620369 w 8631073"/>
              <a:gd name="connsiteY655" fmla="*/ 1236931 h 5612466"/>
              <a:gd name="connsiteX656" fmla="*/ 1642186 w 8631073"/>
              <a:gd name="connsiteY656" fmla="*/ 1250161 h 5612466"/>
              <a:gd name="connsiteX657" fmla="*/ 1733418 w 8631073"/>
              <a:gd name="connsiteY657" fmla="*/ 1239136 h 5612466"/>
              <a:gd name="connsiteX658" fmla="*/ 1735401 w 8631073"/>
              <a:gd name="connsiteY658" fmla="*/ 1236930 h 5612466"/>
              <a:gd name="connsiteX659" fmla="*/ 1763168 w 8631073"/>
              <a:gd name="connsiteY659" fmla="*/ 1236930 h 5612466"/>
              <a:gd name="connsiteX660" fmla="*/ 1769117 w 8631073"/>
              <a:gd name="connsiteY660" fmla="*/ 1250160 h 5612466"/>
              <a:gd name="connsiteX661" fmla="*/ 1749284 w 8631073"/>
              <a:gd name="connsiteY661" fmla="*/ 1265594 h 5612466"/>
              <a:gd name="connsiteX662" fmla="*/ 1735401 w 8631073"/>
              <a:gd name="connsiteY662" fmla="*/ 1274415 h 5612466"/>
              <a:gd name="connsiteX663" fmla="*/ 1747301 w 8631073"/>
              <a:gd name="connsiteY663" fmla="*/ 1285440 h 5612466"/>
              <a:gd name="connsiteX664" fmla="*/ 1777051 w 8631073"/>
              <a:gd name="connsiteY664" fmla="*/ 1296465 h 5612466"/>
              <a:gd name="connsiteX665" fmla="*/ 1810767 w 8631073"/>
              <a:gd name="connsiteY665" fmla="*/ 1320719 h 5612466"/>
              <a:gd name="connsiteX666" fmla="*/ 1832584 w 8631073"/>
              <a:gd name="connsiteY666" fmla="*/ 1325128 h 5612466"/>
              <a:gd name="connsiteX667" fmla="*/ 1896050 w 8631073"/>
              <a:gd name="connsiteY667" fmla="*/ 1347179 h 5612466"/>
              <a:gd name="connsiteX668" fmla="*/ 1919849 w 8631073"/>
              <a:gd name="connsiteY668" fmla="*/ 1391278 h 5612466"/>
              <a:gd name="connsiteX669" fmla="*/ 1961499 w 8631073"/>
              <a:gd name="connsiteY669" fmla="*/ 1426558 h 5612466"/>
              <a:gd name="connsiteX670" fmla="*/ 2001166 w 8631073"/>
              <a:gd name="connsiteY670" fmla="*/ 1404508 h 5612466"/>
              <a:gd name="connsiteX671" fmla="*/ 2046782 w 8631073"/>
              <a:gd name="connsiteY671" fmla="*/ 1391278 h 5612466"/>
              <a:gd name="connsiteX672" fmla="*/ 2068598 w 8631073"/>
              <a:gd name="connsiteY672" fmla="*/ 1397893 h 5612466"/>
              <a:gd name="connsiteX673" fmla="*/ 2092398 w 8631073"/>
              <a:gd name="connsiteY673" fmla="*/ 1417738 h 5612466"/>
              <a:gd name="connsiteX674" fmla="*/ 2092398 w 8631073"/>
              <a:gd name="connsiteY674" fmla="*/ 1428763 h 5612466"/>
              <a:gd name="connsiteX675" fmla="*/ 2098348 w 8631073"/>
              <a:gd name="connsiteY675" fmla="*/ 1446678 h 5612466"/>
              <a:gd name="connsiteX676" fmla="*/ 2110830 w 8631073"/>
              <a:gd name="connsiteY676" fmla="*/ 1446485 h 5612466"/>
              <a:gd name="connsiteX677" fmla="*/ 2111318 w 8631073"/>
              <a:gd name="connsiteY677" fmla="*/ 1445499 h 5612466"/>
              <a:gd name="connsiteX678" fmla="*/ 2130903 w 8631073"/>
              <a:gd name="connsiteY678" fmla="*/ 1428368 h 5612466"/>
              <a:gd name="connsiteX679" fmla="*/ 2146769 w 8631073"/>
              <a:gd name="connsiteY679" fmla="*/ 1432341 h 5612466"/>
              <a:gd name="connsiteX680" fmla="*/ 2146656 w 8631073"/>
              <a:gd name="connsiteY680" fmla="*/ 1432990 h 5612466"/>
              <a:gd name="connsiteX681" fmla="*/ 2151897 w 8631073"/>
              <a:gd name="connsiteY681" fmla="*/ 1430967 h 5612466"/>
              <a:gd name="connsiteX682" fmla="*/ 2190262 w 8631073"/>
              <a:gd name="connsiteY682" fmla="*/ 1426764 h 5612466"/>
              <a:gd name="connsiteX683" fmla="*/ 2200808 w 8631073"/>
              <a:gd name="connsiteY683" fmla="*/ 1430354 h 5612466"/>
              <a:gd name="connsiteX684" fmla="*/ 2285602 w 8631073"/>
              <a:gd name="connsiteY684" fmla="*/ 1430353 h 5612466"/>
              <a:gd name="connsiteX685" fmla="*/ 2325268 w 8631073"/>
              <a:gd name="connsiteY685" fmla="*/ 1470078 h 5612466"/>
              <a:gd name="connsiteX686" fmla="*/ 2325268 w 8631073"/>
              <a:gd name="connsiteY686" fmla="*/ 1476037 h 5612466"/>
              <a:gd name="connsiteX687" fmla="*/ 2327252 w 8631073"/>
              <a:gd name="connsiteY687" fmla="*/ 1493912 h 5612466"/>
              <a:gd name="connsiteX688" fmla="*/ 2353035 w 8631073"/>
              <a:gd name="connsiteY688" fmla="*/ 1487954 h 5612466"/>
              <a:gd name="connsiteX689" fmla="*/ 2362951 w 8631073"/>
              <a:gd name="connsiteY689" fmla="*/ 1466106 h 5612466"/>
              <a:gd name="connsiteX690" fmla="*/ 2390718 w 8631073"/>
              <a:gd name="connsiteY690" fmla="*/ 1460147 h 5612466"/>
              <a:gd name="connsiteX691" fmla="*/ 2392701 w 8631073"/>
              <a:gd name="connsiteY691" fmla="*/ 1483981 h 5612466"/>
              <a:gd name="connsiteX692" fmla="*/ 2386751 w 8631073"/>
              <a:gd name="connsiteY692" fmla="*/ 1493913 h 5612466"/>
              <a:gd name="connsiteX693" fmla="*/ 2386751 w 8631073"/>
              <a:gd name="connsiteY693" fmla="*/ 1507816 h 5612466"/>
              <a:gd name="connsiteX694" fmla="*/ 2398651 w 8631073"/>
              <a:gd name="connsiteY694" fmla="*/ 1503843 h 5612466"/>
              <a:gd name="connsiteX695" fmla="*/ 2416500 w 8631073"/>
              <a:gd name="connsiteY695" fmla="*/ 1480009 h 5612466"/>
              <a:gd name="connsiteX696" fmla="*/ 2468067 w 8631073"/>
              <a:gd name="connsiteY696" fmla="*/ 1464120 h 5612466"/>
              <a:gd name="connsiteX697" fmla="*/ 2503766 w 8631073"/>
              <a:gd name="connsiteY697" fmla="*/ 1483982 h 5612466"/>
              <a:gd name="connsiteX698" fmla="*/ 2529549 w 8631073"/>
              <a:gd name="connsiteY698" fmla="*/ 1480008 h 5612466"/>
              <a:gd name="connsiteX699" fmla="*/ 2543681 w 8631073"/>
              <a:gd name="connsiteY699" fmla="*/ 1462878 h 5612466"/>
              <a:gd name="connsiteX700" fmla="*/ 2548229 w 8631073"/>
              <a:gd name="connsiteY700" fmla="*/ 1461464 h 5612466"/>
              <a:gd name="connsiteX701" fmla="*/ 2554759 w 8631073"/>
              <a:gd name="connsiteY701" fmla="*/ 1453567 h 5612466"/>
              <a:gd name="connsiteX702" fmla="*/ 2564334 w 8631073"/>
              <a:gd name="connsiteY702" fmla="*/ 1451432 h 5612466"/>
              <a:gd name="connsiteX703" fmla="*/ 2571722 w 8631073"/>
              <a:gd name="connsiteY703" fmla="*/ 1456484 h 5612466"/>
              <a:gd name="connsiteX704" fmla="*/ 2578853 w 8631073"/>
              <a:gd name="connsiteY704" fmla="*/ 1456823 h 5612466"/>
              <a:gd name="connsiteX705" fmla="*/ 2580294 w 8631073"/>
              <a:gd name="connsiteY705" fmla="*/ 1455222 h 5612466"/>
              <a:gd name="connsiteX706" fmla="*/ 2572361 w 8631073"/>
              <a:gd name="connsiteY706" fmla="*/ 1430968 h 5612466"/>
              <a:gd name="connsiteX707" fmla="*/ 2530711 w 8631073"/>
              <a:gd name="connsiteY707" fmla="*/ 1411123 h 5612466"/>
              <a:gd name="connsiteX708" fmla="*/ 2493028 w 8631073"/>
              <a:gd name="connsiteY708" fmla="*/ 1419943 h 5612466"/>
              <a:gd name="connsiteX709" fmla="*/ 2469228 w 8631073"/>
              <a:gd name="connsiteY709" fmla="*/ 1422148 h 5612466"/>
              <a:gd name="connsiteX710" fmla="*/ 2423611 w 8631073"/>
              <a:gd name="connsiteY710" fmla="*/ 1369229 h 5612466"/>
              <a:gd name="connsiteX711" fmla="*/ 2393862 w 8631073"/>
              <a:gd name="connsiteY711" fmla="*/ 1364819 h 5612466"/>
              <a:gd name="connsiteX712" fmla="*/ 2364112 w 8631073"/>
              <a:gd name="connsiteY712" fmla="*/ 1375844 h 5612466"/>
              <a:gd name="connsiteX713" fmla="*/ 2344279 w 8631073"/>
              <a:gd name="connsiteY713" fmla="*/ 1351589 h 5612466"/>
              <a:gd name="connsiteX714" fmla="*/ 2302629 w 8631073"/>
              <a:gd name="connsiteY714" fmla="*/ 1358204 h 5612466"/>
              <a:gd name="connsiteX715" fmla="*/ 2268913 w 8631073"/>
              <a:gd name="connsiteY715" fmla="*/ 1351589 h 5612466"/>
              <a:gd name="connsiteX716" fmla="*/ 2217347 w 8631073"/>
              <a:gd name="connsiteY716" fmla="*/ 1331745 h 5612466"/>
              <a:gd name="connsiteX717" fmla="*/ 2191564 w 8631073"/>
              <a:gd name="connsiteY717" fmla="*/ 1292055 h 5612466"/>
              <a:gd name="connsiteX718" fmla="*/ 2136031 w 8631073"/>
              <a:gd name="connsiteY718" fmla="*/ 1289850 h 5612466"/>
              <a:gd name="connsiteX719" fmla="*/ 2118181 w 8631073"/>
              <a:gd name="connsiteY719" fmla="*/ 1314104 h 5612466"/>
              <a:gd name="connsiteX720" fmla="*/ 2106281 w 8631073"/>
              <a:gd name="connsiteY720" fmla="*/ 1265596 h 5612466"/>
              <a:gd name="connsiteX721" fmla="*/ 2100331 w 8631073"/>
              <a:gd name="connsiteY721" fmla="*/ 1274415 h 5612466"/>
              <a:gd name="connsiteX722" fmla="*/ 2040832 w 8631073"/>
              <a:gd name="connsiteY722" fmla="*/ 1278825 h 5612466"/>
              <a:gd name="connsiteX723" fmla="*/ 2028932 w 8631073"/>
              <a:gd name="connsiteY723" fmla="*/ 1256775 h 5612466"/>
              <a:gd name="connsiteX724" fmla="*/ 2028932 w 8631073"/>
              <a:gd name="connsiteY724" fmla="*/ 1241341 h 5612466"/>
              <a:gd name="connsiteX725" fmla="*/ 2022982 w 8631073"/>
              <a:gd name="connsiteY725" fmla="*/ 1203856 h 5612466"/>
              <a:gd name="connsiteX726" fmla="*/ 1921833 w 8631073"/>
              <a:gd name="connsiteY726" fmla="*/ 1155347 h 5612466"/>
              <a:gd name="connsiteX727" fmla="*/ 1755235 w 8631073"/>
              <a:gd name="connsiteY727" fmla="*/ 1086993 h 5612466"/>
              <a:gd name="connsiteX728" fmla="*/ 1701685 w 8631073"/>
              <a:gd name="connsiteY728" fmla="*/ 1071559 h 5612466"/>
              <a:gd name="connsiteX729" fmla="*/ 1662019 w 8631073"/>
              <a:gd name="connsiteY729" fmla="*/ 1056124 h 5612466"/>
              <a:gd name="connsiteX730" fmla="*/ 1594586 w 8631073"/>
              <a:gd name="connsiteY730" fmla="*/ 1020844 h 5612466"/>
              <a:gd name="connsiteX731" fmla="*/ 1523186 w 8631073"/>
              <a:gd name="connsiteY731" fmla="*/ 996590 h 5612466"/>
              <a:gd name="connsiteX732" fmla="*/ 1461704 w 8631073"/>
              <a:gd name="connsiteY732" fmla="*/ 998795 h 5612466"/>
              <a:gd name="connsiteX733" fmla="*/ 1414104 w 8631073"/>
              <a:gd name="connsiteY733" fmla="*/ 956901 h 5612466"/>
              <a:gd name="connsiteX734" fmla="*/ 1364521 w 8631073"/>
              <a:gd name="connsiteY734" fmla="*/ 939261 h 5612466"/>
              <a:gd name="connsiteX735" fmla="*/ 1295105 w 8631073"/>
              <a:gd name="connsiteY735" fmla="*/ 892957 h 5612466"/>
              <a:gd name="connsiteX736" fmla="*/ 1160240 w 8631073"/>
              <a:gd name="connsiteY736" fmla="*/ 833423 h 5612466"/>
              <a:gd name="connsiteX737" fmla="*/ 1051158 w 8631073"/>
              <a:gd name="connsiteY737" fmla="*/ 791529 h 5612466"/>
              <a:gd name="connsiteX738" fmla="*/ 1027357 w 8631073"/>
              <a:gd name="connsiteY738" fmla="*/ 771684 h 5612466"/>
              <a:gd name="connsiteX739" fmla="*/ 967858 w 8631073"/>
              <a:gd name="connsiteY739" fmla="*/ 731995 h 5612466"/>
              <a:gd name="connsiteX740" fmla="*/ 953975 w 8631073"/>
              <a:gd name="connsiteY740" fmla="*/ 731995 h 5612466"/>
              <a:gd name="connsiteX741" fmla="*/ 971825 w 8631073"/>
              <a:gd name="connsiteY741" fmla="*/ 694510 h 5612466"/>
              <a:gd name="connsiteX742" fmla="*/ 1015458 w 8631073"/>
              <a:gd name="connsiteY742" fmla="*/ 665846 h 5612466"/>
              <a:gd name="connsiteX743" fmla="*/ 1049174 w 8631073"/>
              <a:gd name="connsiteY743" fmla="*/ 668050 h 5612466"/>
              <a:gd name="connsiteX744" fmla="*/ 1078924 w 8631073"/>
              <a:gd name="connsiteY744" fmla="*/ 690100 h 5612466"/>
              <a:gd name="connsiteX745" fmla="*/ 1078924 w 8631073"/>
              <a:gd name="connsiteY745" fmla="*/ 716560 h 5612466"/>
              <a:gd name="connsiteX746" fmla="*/ 1092807 w 8631073"/>
              <a:gd name="connsiteY746" fmla="*/ 731994 h 5612466"/>
              <a:gd name="connsiteX747" fmla="*/ 1144373 w 8631073"/>
              <a:gd name="connsiteY747" fmla="*/ 707740 h 5612466"/>
              <a:gd name="connsiteX748" fmla="*/ 1156273 w 8631073"/>
              <a:gd name="connsiteY748" fmla="*/ 701125 h 5612466"/>
              <a:gd name="connsiteX749" fmla="*/ 1162223 w 8631073"/>
              <a:gd name="connsiteY749" fmla="*/ 714355 h 5612466"/>
              <a:gd name="connsiteX750" fmla="*/ 1162223 w 8631073"/>
              <a:gd name="connsiteY750" fmla="*/ 725380 h 5612466"/>
              <a:gd name="connsiteX751" fmla="*/ 1180073 w 8631073"/>
              <a:gd name="connsiteY751" fmla="*/ 740814 h 5612466"/>
              <a:gd name="connsiteX752" fmla="*/ 1203873 w 8631073"/>
              <a:gd name="connsiteY752" fmla="*/ 751839 h 5612466"/>
              <a:gd name="connsiteX753" fmla="*/ 1201889 w 8631073"/>
              <a:gd name="connsiteY753" fmla="*/ 776094 h 5612466"/>
              <a:gd name="connsiteX754" fmla="*/ 1178090 w 8631073"/>
              <a:gd name="connsiteY754" fmla="*/ 773888 h 5612466"/>
              <a:gd name="connsiteX755" fmla="*/ 1162223 w 8631073"/>
              <a:gd name="connsiteY755" fmla="*/ 776094 h 5612466"/>
              <a:gd name="connsiteX756" fmla="*/ 1164206 w 8631073"/>
              <a:gd name="connsiteY756" fmla="*/ 795939 h 5612466"/>
              <a:gd name="connsiteX757" fmla="*/ 1213789 w 8631073"/>
              <a:gd name="connsiteY757" fmla="*/ 780504 h 5612466"/>
              <a:gd name="connsiteX758" fmla="*/ 1257422 w 8631073"/>
              <a:gd name="connsiteY758" fmla="*/ 760659 h 5612466"/>
              <a:gd name="connsiteX759" fmla="*/ 1366505 w 8631073"/>
              <a:gd name="connsiteY759" fmla="*/ 798144 h 5612466"/>
              <a:gd name="connsiteX760" fmla="*/ 1372454 w 8631073"/>
              <a:gd name="connsiteY760" fmla="*/ 820193 h 5612466"/>
              <a:gd name="connsiteX761" fmla="*/ 1362538 w 8631073"/>
              <a:gd name="connsiteY761" fmla="*/ 855472 h 5612466"/>
              <a:gd name="connsiteX762" fmla="*/ 1378404 w 8631073"/>
              <a:gd name="connsiteY762" fmla="*/ 877522 h 5612466"/>
              <a:gd name="connsiteX763" fmla="*/ 1390304 w 8631073"/>
              <a:gd name="connsiteY763" fmla="*/ 868702 h 5612466"/>
              <a:gd name="connsiteX764" fmla="*/ 1422037 w 8631073"/>
              <a:gd name="connsiteY764" fmla="*/ 822398 h 5612466"/>
              <a:gd name="connsiteX765" fmla="*/ 1424021 w 8631073"/>
              <a:gd name="connsiteY765" fmla="*/ 831218 h 5612466"/>
              <a:gd name="connsiteX766" fmla="*/ 1447820 w 8631073"/>
              <a:gd name="connsiteY766" fmla="*/ 844446 h 5612466"/>
              <a:gd name="connsiteX767" fmla="*/ 1459720 w 8631073"/>
              <a:gd name="connsiteY767" fmla="*/ 848858 h 5612466"/>
              <a:gd name="connsiteX768" fmla="*/ 1491453 w 8631073"/>
              <a:gd name="connsiteY768" fmla="*/ 868702 h 5612466"/>
              <a:gd name="connsiteX769" fmla="*/ 1556903 w 8631073"/>
              <a:gd name="connsiteY769" fmla="*/ 859882 h 5612466"/>
              <a:gd name="connsiteX770" fmla="*/ 1566819 w 8631073"/>
              <a:gd name="connsiteY770" fmla="*/ 844448 h 5612466"/>
              <a:gd name="connsiteX771" fmla="*/ 1576736 w 8631073"/>
              <a:gd name="connsiteY771" fmla="*/ 813578 h 5612466"/>
              <a:gd name="connsiteX772" fmla="*/ 1525170 w 8631073"/>
              <a:gd name="connsiteY772" fmla="*/ 793734 h 5612466"/>
              <a:gd name="connsiteX773" fmla="*/ 1481537 w 8631073"/>
              <a:gd name="connsiteY773" fmla="*/ 762864 h 5612466"/>
              <a:gd name="connsiteX774" fmla="*/ 1545003 w 8631073"/>
              <a:gd name="connsiteY774" fmla="*/ 776094 h 5612466"/>
              <a:gd name="connsiteX775" fmla="*/ 1594586 w 8631073"/>
              <a:gd name="connsiteY775" fmla="*/ 767274 h 5612466"/>
              <a:gd name="connsiteX776" fmla="*/ 1602798 w 8631073"/>
              <a:gd name="connsiteY776" fmla="*/ 754905 h 5612466"/>
              <a:gd name="connsiteX777" fmla="*/ 1604613 w 8631073"/>
              <a:gd name="connsiteY777" fmla="*/ 753603 h 5612466"/>
              <a:gd name="connsiteX778" fmla="*/ 1615241 w 8631073"/>
              <a:gd name="connsiteY778" fmla="*/ 731214 h 5612466"/>
              <a:gd name="connsiteX779" fmla="*/ 1664824 w 8631073"/>
              <a:gd name="connsiteY779" fmla="*/ 735186 h 5612466"/>
              <a:gd name="connsiteX780" fmla="*/ 1730273 w 8631073"/>
              <a:gd name="connsiteY780" fmla="*/ 755048 h 5612466"/>
              <a:gd name="connsiteX781" fmla="*/ 1758253 w 8631073"/>
              <a:gd name="connsiteY781" fmla="*/ 755048 h 5612466"/>
              <a:gd name="connsiteX782" fmla="*/ 1771101 w 8631073"/>
              <a:gd name="connsiteY782" fmla="*/ 749634 h 5612466"/>
              <a:gd name="connsiteX783" fmla="*/ 1804570 w 8631073"/>
              <a:gd name="connsiteY783" fmla="*/ 753217 h 5612466"/>
              <a:gd name="connsiteX784" fmla="*/ 1814430 w 8631073"/>
              <a:gd name="connsiteY784" fmla="*/ 756871 h 5612466"/>
              <a:gd name="connsiteX785" fmla="*/ 1824450 w 8631073"/>
              <a:gd name="connsiteY785" fmla="*/ 757345 h 5612466"/>
              <a:gd name="connsiteX786" fmla="*/ 1915620 w 8631073"/>
              <a:gd name="connsiteY786" fmla="*/ 783538 h 5612466"/>
              <a:gd name="connsiteX787" fmla="*/ 1939073 w 8631073"/>
              <a:gd name="connsiteY787" fmla="*/ 800291 h 5612466"/>
              <a:gd name="connsiteX788" fmla="*/ 1950096 w 8631073"/>
              <a:gd name="connsiteY788" fmla="*/ 802554 h 5612466"/>
              <a:gd name="connsiteX789" fmla="*/ 1979349 w 8631073"/>
              <a:gd name="connsiteY789" fmla="*/ 815783 h 5612466"/>
              <a:gd name="connsiteX790" fmla="*/ 1984212 w 8631073"/>
              <a:gd name="connsiteY790" fmla="*/ 818167 h 5612466"/>
              <a:gd name="connsiteX791" fmla="*/ 1998021 w 8631073"/>
              <a:gd name="connsiteY791" fmla="*/ 800731 h 5612466"/>
              <a:gd name="connsiteX792" fmla="*/ 2001987 w 8631073"/>
              <a:gd name="connsiteY792" fmla="*/ 788814 h 5612466"/>
              <a:gd name="connsiteX793" fmla="*/ 2013887 w 8631073"/>
              <a:gd name="connsiteY793" fmla="*/ 796758 h 5612466"/>
              <a:gd name="connsiteX794" fmla="*/ 2019838 w 8631073"/>
              <a:gd name="connsiteY794" fmla="*/ 806689 h 5612466"/>
              <a:gd name="connsiteX795" fmla="*/ 2043637 w 8631073"/>
              <a:gd name="connsiteY795" fmla="*/ 814634 h 5612466"/>
              <a:gd name="connsiteX796" fmla="*/ 2035704 w 8631073"/>
              <a:gd name="connsiteY796" fmla="*/ 796758 h 5612466"/>
              <a:gd name="connsiteX797" fmla="*/ 2033721 w 8631073"/>
              <a:gd name="connsiteY797" fmla="*/ 792786 h 5612466"/>
              <a:gd name="connsiteX798" fmla="*/ 2031737 w 8631073"/>
              <a:gd name="connsiteY798" fmla="*/ 778882 h 5612466"/>
              <a:gd name="connsiteX799" fmla="*/ 2045621 w 8631073"/>
              <a:gd name="connsiteY799" fmla="*/ 776897 h 5612466"/>
              <a:gd name="connsiteX800" fmla="*/ 2107103 w 8631073"/>
              <a:gd name="connsiteY800" fmla="*/ 759021 h 5612466"/>
              <a:gd name="connsiteX801" fmla="*/ 2119003 w 8631073"/>
              <a:gd name="connsiteY801" fmla="*/ 745117 h 5612466"/>
              <a:gd name="connsiteX802" fmla="*/ 2077353 w 8631073"/>
              <a:gd name="connsiteY802" fmla="*/ 705394 h 5612466"/>
              <a:gd name="connsiteX803" fmla="*/ 1962322 w 8631073"/>
              <a:gd name="connsiteY803" fmla="*/ 689504 h 5612466"/>
              <a:gd name="connsiteX804" fmla="*/ 1922655 w 8631073"/>
              <a:gd name="connsiteY804" fmla="*/ 691490 h 5612466"/>
              <a:gd name="connsiteX805" fmla="*/ 1906788 w 8631073"/>
              <a:gd name="connsiteY805" fmla="*/ 683545 h 5612466"/>
              <a:gd name="connsiteX806" fmla="*/ 1879022 w 8631073"/>
              <a:gd name="connsiteY806" fmla="*/ 653752 h 5612466"/>
              <a:gd name="connsiteX807" fmla="*/ 1827456 w 8631073"/>
              <a:gd name="connsiteY807" fmla="*/ 635876 h 5612466"/>
              <a:gd name="connsiteX808" fmla="*/ 1807622 w 8631073"/>
              <a:gd name="connsiteY808" fmla="*/ 604097 h 5612466"/>
              <a:gd name="connsiteX809" fmla="*/ 1809606 w 8631073"/>
              <a:gd name="connsiteY809" fmla="*/ 594167 h 5612466"/>
              <a:gd name="connsiteX810" fmla="*/ 1793739 w 8631073"/>
              <a:gd name="connsiteY810" fmla="*/ 576291 h 5612466"/>
              <a:gd name="connsiteX811" fmla="*/ 1785806 w 8631073"/>
              <a:gd name="connsiteY811" fmla="*/ 592179 h 5612466"/>
              <a:gd name="connsiteX812" fmla="*/ 1771923 w 8631073"/>
              <a:gd name="connsiteY812" fmla="*/ 610056 h 5612466"/>
              <a:gd name="connsiteX813" fmla="*/ 1742173 w 8631073"/>
              <a:gd name="connsiteY813" fmla="*/ 572318 h 5612466"/>
              <a:gd name="connsiteX814" fmla="*/ 1742173 w 8631073"/>
              <a:gd name="connsiteY814" fmla="*/ 556429 h 5612466"/>
              <a:gd name="connsiteX815" fmla="*/ 1732257 w 8631073"/>
              <a:gd name="connsiteY815" fmla="*/ 564374 h 5612466"/>
              <a:gd name="connsiteX816" fmla="*/ 1706474 w 8631073"/>
              <a:gd name="connsiteY816" fmla="*/ 562386 h 5612466"/>
              <a:gd name="connsiteX817" fmla="*/ 1664824 w 8631073"/>
              <a:gd name="connsiteY817" fmla="*/ 510746 h 5612466"/>
              <a:gd name="connsiteX818" fmla="*/ 1629124 w 8631073"/>
              <a:gd name="connsiteY818" fmla="*/ 445202 h 5612466"/>
              <a:gd name="connsiteX819" fmla="*/ 1613258 w 8631073"/>
              <a:gd name="connsiteY819" fmla="*/ 419381 h 5612466"/>
              <a:gd name="connsiteX820" fmla="*/ 1524008 w 8631073"/>
              <a:gd name="connsiteY820" fmla="*/ 328017 h 5612466"/>
              <a:gd name="connsiteX821" fmla="*/ 1520042 w 8631073"/>
              <a:gd name="connsiteY821" fmla="*/ 300210 h 5612466"/>
              <a:gd name="connsiteX822" fmla="*/ 1541858 w 8631073"/>
              <a:gd name="connsiteY822" fmla="*/ 302195 h 5612466"/>
              <a:gd name="connsiteX823" fmla="*/ 1577558 w 8631073"/>
              <a:gd name="connsiteY823" fmla="*/ 302196 h 5612466"/>
              <a:gd name="connsiteX824" fmla="*/ 1625158 w 8631073"/>
              <a:gd name="connsiteY824" fmla="*/ 288293 h 5612466"/>
              <a:gd name="connsiteX825" fmla="*/ 1662841 w 8631073"/>
              <a:gd name="connsiteY825" fmla="*/ 339934 h 5612466"/>
              <a:gd name="connsiteX826" fmla="*/ 1658874 w 8631073"/>
              <a:gd name="connsiteY826" fmla="*/ 359796 h 5612466"/>
              <a:gd name="connsiteX827" fmla="*/ 1656890 w 8631073"/>
              <a:gd name="connsiteY827" fmla="*/ 363768 h 5612466"/>
              <a:gd name="connsiteX828" fmla="*/ 1660857 w 8631073"/>
              <a:gd name="connsiteY828" fmla="*/ 361782 h 5612466"/>
              <a:gd name="connsiteX829" fmla="*/ 1682674 w 8631073"/>
              <a:gd name="connsiteY829" fmla="*/ 363768 h 5612466"/>
              <a:gd name="connsiteX830" fmla="*/ 1744156 w 8631073"/>
              <a:gd name="connsiteY830" fmla="*/ 330003 h 5612466"/>
              <a:gd name="connsiteX831" fmla="*/ 1777873 w 8631073"/>
              <a:gd name="connsiteY831" fmla="*/ 312127 h 5612466"/>
              <a:gd name="connsiteX832" fmla="*/ 1807622 w 8631073"/>
              <a:gd name="connsiteY832" fmla="*/ 335962 h 5612466"/>
              <a:gd name="connsiteX833" fmla="*/ 1908772 w 8631073"/>
              <a:gd name="connsiteY833" fmla="*/ 411437 h 5612466"/>
              <a:gd name="connsiteX834" fmla="*/ 1938521 w 8631073"/>
              <a:gd name="connsiteY834" fmla="*/ 383630 h 5612466"/>
              <a:gd name="connsiteX835" fmla="*/ 1956371 w 8631073"/>
              <a:gd name="connsiteY835" fmla="*/ 343906 h 5612466"/>
              <a:gd name="connsiteX836" fmla="*/ 1998021 w 8631073"/>
              <a:gd name="connsiteY836" fmla="*/ 381644 h 5612466"/>
              <a:gd name="connsiteX837" fmla="*/ 2053553 w 8631073"/>
              <a:gd name="connsiteY837" fmla="*/ 395547 h 5612466"/>
              <a:gd name="connsiteX838" fmla="*/ 2057520 w 8631073"/>
              <a:gd name="connsiteY838" fmla="*/ 397533 h 5612466"/>
              <a:gd name="connsiteX839" fmla="*/ 2095204 w 8631073"/>
              <a:gd name="connsiteY839" fmla="*/ 345892 h 5612466"/>
              <a:gd name="connsiteX840" fmla="*/ 2111070 w 8631073"/>
              <a:gd name="connsiteY840" fmla="*/ 312127 h 5612466"/>
              <a:gd name="connsiteX841" fmla="*/ 2119003 w 8631073"/>
              <a:gd name="connsiteY841" fmla="*/ 312127 h 5612466"/>
              <a:gd name="connsiteX842" fmla="*/ 2146770 w 8631073"/>
              <a:gd name="connsiteY842" fmla="*/ 335961 h 5612466"/>
              <a:gd name="connsiteX843" fmla="*/ 2166603 w 8631073"/>
              <a:gd name="connsiteY843" fmla="*/ 367741 h 5612466"/>
              <a:gd name="connsiteX844" fmla="*/ 2188419 w 8631073"/>
              <a:gd name="connsiteY844" fmla="*/ 407464 h 5612466"/>
              <a:gd name="connsiteX845" fmla="*/ 2230069 w 8631073"/>
              <a:gd name="connsiteY845" fmla="*/ 401506 h 5612466"/>
              <a:gd name="connsiteX846" fmla="*/ 2245935 w 8631073"/>
              <a:gd name="connsiteY846" fmla="*/ 409450 h 5612466"/>
              <a:gd name="connsiteX847" fmla="*/ 2271718 w 8631073"/>
              <a:gd name="connsiteY847" fmla="*/ 429313 h 5612466"/>
              <a:gd name="connsiteX848" fmla="*/ 2283618 w 8631073"/>
              <a:gd name="connsiteY848" fmla="*/ 427326 h 5612466"/>
              <a:gd name="connsiteX849" fmla="*/ 2323285 w 8631073"/>
              <a:gd name="connsiteY849" fmla="*/ 445202 h 5612466"/>
              <a:gd name="connsiteX850" fmla="*/ 2368901 w 8631073"/>
              <a:gd name="connsiteY850" fmla="*/ 474995 h 5612466"/>
              <a:gd name="connsiteX851" fmla="*/ 2394684 w 8631073"/>
              <a:gd name="connsiteY851" fmla="*/ 457119 h 5612466"/>
              <a:gd name="connsiteX852" fmla="*/ 2398651 w 8631073"/>
              <a:gd name="connsiteY852" fmla="*/ 437258 h 5612466"/>
              <a:gd name="connsiteX853" fmla="*/ 2396668 w 8631073"/>
              <a:gd name="connsiteY853" fmla="*/ 397533 h 5612466"/>
              <a:gd name="connsiteX854" fmla="*/ 2376834 w 8631073"/>
              <a:gd name="connsiteY854" fmla="*/ 316100 h 5612466"/>
              <a:gd name="connsiteX855" fmla="*/ 2420467 w 8631073"/>
              <a:gd name="connsiteY855" fmla="*/ 331989 h 5612466"/>
              <a:gd name="connsiteX856" fmla="*/ 2474017 w 8631073"/>
              <a:gd name="connsiteY856" fmla="*/ 347879 h 5612466"/>
              <a:gd name="connsiteX857" fmla="*/ 2519633 w 8631073"/>
              <a:gd name="connsiteY857" fmla="*/ 373699 h 5612466"/>
              <a:gd name="connsiteX858" fmla="*/ 2656481 w 8631073"/>
              <a:gd name="connsiteY858" fmla="*/ 457119 h 5612466"/>
              <a:gd name="connsiteX859" fmla="*/ 2676315 w 8631073"/>
              <a:gd name="connsiteY859" fmla="*/ 451161 h 5612466"/>
              <a:gd name="connsiteX860" fmla="*/ 2688215 w 8631073"/>
              <a:gd name="connsiteY860" fmla="*/ 441230 h 5612466"/>
              <a:gd name="connsiteX861" fmla="*/ 2694165 w 8631073"/>
              <a:gd name="connsiteY861" fmla="*/ 455133 h 5612466"/>
              <a:gd name="connsiteX862" fmla="*/ 2706065 w 8631073"/>
              <a:gd name="connsiteY862" fmla="*/ 474995 h 5612466"/>
              <a:gd name="connsiteX863" fmla="*/ 2733831 w 8631073"/>
              <a:gd name="connsiteY863" fmla="*/ 486912 h 5612466"/>
              <a:gd name="connsiteX864" fmla="*/ 2743747 w 8631073"/>
              <a:gd name="connsiteY864" fmla="*/ 510747 h 5612466"/>
              <a:gd name="connsiteX865" fmla="*/ 2757631 w 8631073"/>
              <a:gd name="connsiteY865" fmla="*/ 540539 h 5612466"/>
              <a:gd name="connsiteX866" fmla="*/ 2777464 w 8631073"/>
              <a:gd name="connsiteY866" fmla="*/ 526636 h 5612466"/>
              <a:gd name="connsiteX867" fmla="*/ 2785397 w 8631073"/>
              <a:gd name="connsiteY867" fmla="*/ 518692 h 5612466"/>
              <a:gd name="connsiteX868" fmla="*/ 2797297 w 8631073"/>
              <a:gd name="connsiteY868" fmla="*/ 550470 h 5612466"/>
              <a:gd name="connsiteX869" fmla="*/ 2815147 w 8631073"/>
              <a:gd name="connsiteY869" fmla="*/ 564374 h 5612466"/>
              <a:gd name="connsiteX870" fmla="*/ 2827047 w 8631073"/>
              <a:gd name="connsiteY870" fmla="*/ 548484 h 5612466"/>
              <a:gd name="connsiteX871" fmla="*/ 2906380 w 8631073"/>
              <a:gd name="connsiteY871" fmla="*/ 514719 h 5612466"/>
              <a:gd name="connsiteX872" fmla="*/ 2928196 w 8631073"/>
              <a:gd name="connsiteY872" fmla="*/ 526636 h 5612466"/>
              <a:gd name="connsiteX873" fmla="*/ 3019428 w 8631073"/>
              <a:gd name="connsiteY873" fmla="*/ 516705 h 5612466"/>
              <a:gd name="connsiteX874" fmla="*/ 3021412 w 8631073"/>
              <a:gd name="connsiteY874" fmla="*/ 514719 h 5612466"/>
              <a:gd name="connsiteX875" fmla="*/ 3049178 w 8631073"/>
              <a:gd name="connsiteY875" fmla="*/ 514719 h 5612466"/>
              <a:gd name="connsiteX876" fmla="*/ 3055128 w 8631073"/>
              <a:gd name="connsiteY876" fmla="*/ 526636 h 5612466"/>
              <a:gd name="connsiteX877" fmla="*/ 3035295 w 8631073"/>
              <a:gd name="connsiteY877" fmla="*/ 540539 h 5612466"/>
              <a:gd name="connsiteX878" fmla="*/ 3021412 w 8631073"/>
              <a:gd name="connsiteY878" fmla="*/ 548484 h 5612466"/>
              <a:gd name="connsiteX879" fmla="*/ 3033311 w 8631073"/>
              <a:gd name="connsiteY879" fmla="*/ 558415 h 5612466"/>
              <a:gd name="connsiteX880" fmla="*/ 3063061 w 8631073"/>
              <a:gd name="connsiteY880" fmla="*/ 568346 h 5612466"/>
              <a:gd name="connsiteX881" fmla="*/ 3096778 w 8631073"/>
              <a:gd name="connsiteY881" fmla="*/ 590194 h 5612466"/>
              <a:gd name="connsiteX882" fmla="*/ 3118594 w 8631073"/>
              <a:gd name="connsiteY882" fmla="*/ 594167 h 5612466"/>
              <a:gd name="connsiteX883" fmla="*/ 3182061 w 8631073"/>
              <a:gd name="connsiteY883" fmla="*/ 614029 h 5612466"/>
              <a:gd name="connsiteX884" fmla="*/ 3205860 w 8631073"/>
              <a:gd name="connsiteY884" fmla="*/ 653753 h 5612466"/>
              <a:gd name="connsiteX885" fmla="*/ 3247510 w 8631073"/>
              <a:gd name="connsiteY885" fmla="*/ 685531 h 5612466"/>
              <a:gd name="connsiteX886" fmla="*/ 3287176 w 8631073"/>
              <a:gd name="connsiteY886" fmla="*/ 665670 h 5612466"/>
              <a:gd name="connsiteX887" fmla="*/ 3332792 w 8631073"/>
              <a:gd name="connsiteY887" fmla="*/ 653753 h 5612466"/>
              <a:gd name="connsiteX888" fmla="*/ 3354609 w 8631073"/>
              <a:gd name="connsiteY888" fmla="*/ 659711 h 5612466"/>
              <a:gd name="connsiteX889" fmla="*/ 3378409 w 8631073"/>
              <a:gd name="connsiteY889" fmla="*/ 677587 h 5612466"/>
              <a:gd name="connsiteX890" fmla="*/ 3378409 w 8631073"/>
              <a:gd name="connsiteY890" fmla="*/ 687518 h 5612466"/>
              <a:gd name="connsiteX891" fmla="*/ 3402209 w 8631073"/>
              <a:gd name="connsiteY891" fmla="*/ 703407 h 5612466"/>
              <a:gd name="connsiteX892" fmla="*/ 3437908 w 8631073"/>
              <a:gd name="connsiteY892" fmla="*/ 689504 h 5612466"/>
              <a:gd name="connsiteX893" fmla="*/ 3554924 w 8631073"/>
              <a:gd name="connsiteY893" fmla="*/ 751076 h 5612466"/>
              <a:gd name="connsiteX894" fmla="*/ 3550957 w 8631073"/>
              <a:gd name="connsiteY894" fmla="*/ 802717 h 5612466"/>
              <a:gd name="connsiteX895" fmla="*/ 3582690 w 8631073"/>
              <a:gd name="connsiteY895" fmla="*/ 848400 h 5612466"/>
              <a:gd name="connsiteX896" fmla="*/ 3618390 w 8631073"/>
              <a:gd name="connsiteY896" fmla="*/ 858331 h 5612466"/>
              <a:gd name="connsiteX897" fmla="*/ 3665989 w 8631073"/>
              <a:gd name="connsiteY897" fmla="*/ 838468 h 5612466"/>
              <a:gd name="connsiteX898" fmla="*/ 3689789 w 8631073"/>
              <a:gd name="connsiteY898" fmla="*/ 836482 h 5612466"/>
              <a:gd name="connsiteX899" fmla="*/ 3739372 w 8631073"/>
              <a:gd name="connsiteY899" fmla="*/ 824565 h 5612466"/>
              <a:gd name="connsiteX900" fmla="*/ 3733422 w 8631073"/>
              <a:gd name="connsiteY900" fmla="*/ 804703 h 5612466"/>
              <a:gd name="connsiteX901" fmla="*/ 3719539 w 8631073"/>
              <a:gd name="connsiteY901" fmla="*/ 816620 h 5612466"/>
              <a:gd name="connsiteX902" fmla="*/ 3707639 w 8631073"/>
              <a:gd name="connsiteY902" fmla="*/ 826551 h 5612466"/>
              <a:gd name="connsiteX903" fmla="*/ 3695739 w 8631073"/>
              <a:gd name="connsiteY903" fmla="*/ 812648 h 5612466"/>
              <a:gd name="connsiteX904" fmla="*/ 3697722 w 8631073"/>
              <a:gd name="connsiteY904" fmla="*/ 745117 h 5612466"/>
              <a:gd name="connsiteX905" fmla="*/ 3707639 w 8631073"/>
              <a:gd name="connsiteY905" fmla="*/ 757035 h 5612466"/>
              <a:gd name="connsiteX906" fmla="*/ 3749288 w 8631073"/>
              <a:gd name="connsiteY906" fmla="*/ 772924 h 5612466"/>
              <a:gd name="connsiteX907" fmla="*/ 3765155 w 8631073"/>
              <a:gd name="connsiteY907" fmla="*/ 759021 h 5612466"/>
              <a:gd name="connsiteX908" fmla="*/ 3798871 w 8631073"/>
              <a:gd name="connsiteY908" fmla="*/ 753062 h 5612466"/>
              <a:gd name="connsiteX909" fmla="*/ 3838538 w 8631073"/>
              <a:gd name="connsiteY909" fmla="*/ 759021 h 5612466"/>
              <a:gd name="connsiteX910" fmla="*/ 3826638 w 8631073"/>
              <a:gd name="connsiteY910" fmla="*/ 725256 h 5612466"/>
              <a:gd name="connsiteX911" fmla="*/ 3862338 w 8631073"/>
              <a:gd name="connsiteY911" fmla="*/ 715324 h 5612466"/>
              <a:gd name="connsiteX912" fmla="*/ 3866304 w 8631073"/>
              <a:gd name="connsiteY912" fmla="*/ 711352 h 5612466"/>
              <a:gd name="connsiteX913" fmla="*/ 3858371 w 8631073"/>
              <a:gd name="connsiteY913" fmla="*/ 689504 h 5612466"/>
              <a:gd name="connsiteX914" fmla="*/ 3816720 w 8631073"/>
              <a:gd name="connsiteY914" fmla="*/ 671628 h 5612466"/>
              <a:gd name="connsiteX915" fmla="*/ 3779038 w 8631073"/>
              <a:gd name="connsiteY915" fmla="*/ 679573 h 5612466"/>
              <a:gd name="connsiteX916" fmla="*/ 3755239 w 8631073"/>
              <a:gd name="connsiteY916" fmla="*/ 681559 h 5612466"/>
              <a:gd name="connsiteX917" fmla="*/ 3709622 w 8631073"/>
              <a:gd name="connsiteY917" fmla="*/ 633891 h 5612466"/>
              <a:gd name="connsiteX918" fmla="*/ 3679873 w 8631073"/>
              <a:gd name="connsiteY918" fmla="*/ 629918 h 5612466"/>
              <a:gd name="connsiteX919" fmla="*/ 3650122 w 8631073"/>
              <a:gd name="connsiteY919" fmla="*/ 639849 h 5612466"/>
              <a:gd name="connsiteX920" fmla="*/ 3630289 w 8631073"/>
              <a:gd name="connsiteY920" fmla="*/ 618001 h 5612466"/>
              <a:gd name="connsiteX921" fmla="*/ 3588639 w 8631073"/>
              <a:gd name="connsiteY921" fmla="*/ 623960 h 5612466"/>
              <a:gd name="connsiteX922" fmla="*/ 3554924 w 8631073"/>
              <a:gd name="connsiteY922" fmla="*/ 618001 h 5612466"/>
              <a:gd name="connsiteX923" fmla="*/ 3503358 w 8631073"/>
              <a:gd name="connsiteY923" fmla="*/ 600125 h 5612466"/>
              <a:gd name="connsiteX924" fmla="*/ 3477574 w 8631073"/>
              <a:gd name="connsiteY924" fmla="*/ 564374 h 5612466"/>
              <a:gd name="connsiteX925" fmla="*/ 3422041 w 8631073"/>
              <a:gd name="connsiteY925" fmla="*/ 562388 h 5612466"/>
              <a:gd name="connsiteX926" fmla="*/ 3404191 w 8631073"/>
              <a:gd name="connsiteY926" fmla="*/ 584236 h 5612466"/>
              <a:gd name="connsiteX927" fmla="*/ 3392292 w 8631073"/>
              <a:gd name="connsiteY927" fmla="*/ 540539 h 5612466"/>
              <a:gd name="connsiteX928" fmla="*/ 3386342 w 8631073"/>
              <a:gd name="connsiteY928" fmla="*/ 548484 h 5612466"/>
              <a:gd name="connsiteX929" fmla="*/ 3326842 w 8631073"/>
              <a:gd name="connsiteY929" fmla="*/ 552457 h 5612466"/>
              <a:gd name="connsiteX930" fmla="*/ 3314942 w 8631073"/>
              <a:gd name="connsiteY930" fmla="*/ 532595 h 5612466"/>
              <a:gd name="connsiteX931" fmla="*/ 3314942 w 8631073"/>
              <a:gd name="connsiteY931" fmla="*/ 518692 h 5612466"/>
              <a:gd name="connsiteX932" fmla="*/ 3308993 w 8631073"/>
              <a:gd name="connsiteY932" fmla="*/ 484926 h 5612466"/>
              <a:gd name="connsiteX933" fmla="*/ 3207843 w 8631073"/>
              <a:gd name="connsiteY933" fmla="*/ 441230 h 5612466"/>
              <a:gd name="connsiteX934" fmla="*/ 3041245 w 8631073"/>
              <a:gd name="connsiteY934" fmla="*/ 379658 h 5612466"/>
              <a:gd name="connsiteX935" fmla="*/ 2987695 w 8631073"/>
              <a:gd name="connsiteY935" fmla="*/ 365754 h 5612466"/>
              <a:gd name="connsiteX936" fmla="*/ 2948029 w 8631073"/>
              <a:gd name="connsiteY936" fmla="*/ 351851 h 5612466"/>
              <a:gd name="connsiteX937" fmla="*/ 2880596 w 8631073"/>
              <a:gd name="connsiteY937" fmla="*/ 320072 h 5612466"/>
              <a:gd name="connsiteX938" fmla="*/ 2809197 w 8631073"/>
              <a:gd name="connsiteY938" fmla="*/ 298224 h 5612466"/>
              <a:gd name="connsiteX939" fmla="*/ 2747714 w 8631073"/>
              <a:gd name="connsiteY939" fmla="*/ 300210 h 5612466"/>
              <a:gd name="connsiteX940" fmla="*/ 2700115 w 8631073"/>
              <a:gd name="connsiteY940" fmla="*/ 262472 h 5612466"/>
              <a:gd name="connsiteX941" fmla="*/ 2650532 w 8631073"/>
              <a:gd name="connsiteY941" fmla="*/ 246583 h 5612466"/>
              <a:gd name="connsiteX942" fmla="*/ 2581116 w 8631073"/>
              <a:gd name="connsiteY942" fmla="*/ 204873 h 5612466"/>
              <a:gd name="connsiteX943" fmla="*/ 2446250 w 8631073"/>
              <a:gd name="connsiteY943" fmla="*/ 151246 h 5612466"/>
              <a:gd name="connsiteX944" fmla="*/ 2337168 w 8631073"/>
              <a:gd name="connsiteY944" fmla="*/ 113508 h 5612466"/>
              <a:gd name="connsiteX945" fmla="*/ 2313368 w 8631073"/>
              <a:gd name="connsiteY945" fmla="*/ 95632 h 5612466"/>
              <a:gd name="connsiteX946" fmla="*/ 2253869 w 8631073"/>
              <a:gd name="connsiteY946" fmla="*/ 59881 h 5612466"/>
              <a:gd name="connsiteX947" fmla="*/ 2239986 w 8631073"/>
              <a:gd name="connsiteY947" fmla="*/ 59881 h 5612466"/>
              <a:gd name="connsiteX948" fmla="*/ 2257835 w 8631073"/>
              <a:gd name="connsiteY948" fmla="*/ 26115 h 5612466"/>
              <a:gd name="connsiteX949" fmla="*/ 2301468 w 8631073"/>
              <a:gd name="connsiteY949" fmla="*/ 295 h 5612466"/>
              <a:gd name="connsiteX950" fmla="*/ 2335184 w 8631073"/>
              <a:gd name="connsiteY950" fmla="*/ 2281 h 5612466"/>
              <a:gd name="connsiteX951" fmla="*/ 2364934 w 8631073"/>
              <a:gd name="connsiteY951" fmla="*/ 22143 h 5612466"/>
              <a:gd name="connsiteX952" fmla="*/ 2364934 w 8631073"/>
              <a:gd name="connsiteY952" fmla="*/ 45977 h 5612466"/>
              <a:gd name="connsiteX953" fmla="*/ 2378818 w 8631073"/>
              <a:gd name="connsiteY953" fmla="*/ 59881 h 5612466"/>
              <a:gd name="connsiteX954" fmla="*/ 2430384 w 8631073"/>
              <a:gd name="connsiteY954" fmla="*/ 38032 h 5612466"/>
              <a:gd name="connsiteX955" fmla="*/ 2442284 w 8631073"/>
              <a:gd name="connsiteY955" fmla="*/ 32074 h 5612466"/>
              <a:gd name="connsiteX956" fmla="*/ 2448234 w 8631073"/>
              <a:gd name="connsiteY956" fmla="*/ 43991 h 5612466"/>
              <a:gd name="connsiteX957" fmla="*/ 2448233 w 8631073"/>
              <a:gd name="connsiteY957" fmla="*/ 53922 h 5612466"/>
              <a:gd name="connsiteX958" fmla="*/ 2466083 w 8631073"/>
              <a:gd name="connsiteY958" fmla="*/ 67825 h 5612466"/>
              <a:gd name="connsiteX959" fmla="*/ 2489883 w 8631073"/>
              <a:gd name="connsiteY959" fmla="*/ 77756 h 5612466"/>
              <a:gd name="connsiteX960" fmla="*/ 2487900 w 8631073"/>
              <a:gd name="connsiteY960" fmla="*/ 99605 h 5612466"/>
              <a:gd name="connsiteX961" fmla="*/ 2464100 w 8631073"/>
              <a:gd name="connsiteY961" fmla="*/ 97618 h 5612466"/>
              <a:gd name="connsiteX962" fmla="*/ 2448234 w 8631073"/>
              <a:gd name="connsiteY962" fmla="*/ 99605 h 5612466"/>
              <a:gd name="connsiteX963" fmla="*/ 2450217 w 8631073"/>
              <a:gd name="connsiteY963" fmla="*/ 117480 h 5612466"/>
              <a:gd name="connsiteX964" fmla="*/ 2499800 w 8631073"/>
              <a:gd name="connsiteY964" fmla="*/ 103577 h 5612466"/>
              <a:gd name="connsiteX965" fmla="*/ 2543433 w 8631073"/>
              <a:gd name="connsiteY965" fmla="*/ 85701 h 5612466"/>
              <a:gd name="connsiteX966" fmla="*/ 2652515 w 8631073"/>
              <a:gd name="connsiteY966" fmla="*/ 119466 h 5612466"/>
              <a:gd name="connsiteX967" fmla="*/ 2658465 w 8631073"/>
              <a:gd name="connsiteY967" fmla="*/ 139328 h 5612466"/>
              <a:gd name="connsiteX968" fmla="*/ 2648548 w 8631073"/>
              <a:gd name="connsiteY968" fmla="*/ 171107 h 5612466"/>
              <a:gd name="connsiteX969" fmla="*/ 2664415 w 8631073"/>
              <a:gd name="connsiteY969" fmla="*/ 190969 h 5612466"/>
              <a:gd name="connsiteX970" fmla="*/ 2676315 w 8631073"/>
              <a:gd name="connsiteY970" fmla="*/ 183025 h 5612466"/>
              <a:gd name="connsiteX971" fmla="*/ 2708048 w 8631073"/>
              <a:gd name="connsiteY971" fmla="*/ 141314 h 5612466"/>
              <a:gd name="connsiteX972" fmla="*/ 2710031 w 8631073"/>
              <a:gd name="connsiteY972" fmla="*/ 149259 h 5612466"/>
              <a:gd name="connsiteX973" fmla="*/ 2733831 w 8631073"/>
              <a:gd name="connsiteY973" fmla="*/ 161176 h 5612466"/>
              <a:gd name="connsiteX974" fmla="*/ 2745731 w 8631073"/>
              <a:gd name="connsiteY974" fmla="*/ 165149 h 5612466"/>
              <a:gd name="connsiteX975" fmla="*/ 2777464 w 8631073"/>
              <a:gd name="connsiteY975" fmla="*/ 183024 h 5612466"/>
              <a:gd name="connsiteX976" fmla="*/ 2842913 w 8631073"/>
              <a:gd name="connsiteY976" fmla="*/ 175080 h 5612466"/>
              <a:gd name="connsiteX977" fmla="*/ 2852830 w 8631073"/>
              <a:gd name="connsiteY977" fmla="*/ 161176 h 5612466"/>
              <a:gd name="connsiteX978" fmla="*/ 2862747 w 8631073"/>
              <a:gd name="connsiteY978" fmla="*/ 133370 h 5612466"/>
              <a:gd name="connsiteX979" fmla="*/ 2811180 w 8631073"/>
              <a:gd name="connsiteY979" fmla="*/ 115494 h 5612466"/>
              <a:gd name="connsiteX980" fmla="*/ 2767548 w 8631073"/>
              <a:gd name="connsiteY980" fmla="*/ 87687 h 5612466"/>
              <a:gd name="connsiteX981" fmla="*/ 2831013 w 8631073"/>
              <a:gd name="connsiteY981" fmla="*/ 99604 h 5612466"/>
              <a:gd name="connsiteX982" fmla="*/ 2880597 w 8631073"/>
              <a:gd name="connsiteY982" fmla="*/ 91660 h 5612466"/>
              <a:gd name="connsiteX983" fmla="*/ 2906379 w 8631073"/>
              <a:gd name="connsiteY983" fmla="*/ 93646 h 5612466"/>
              <a:gd name="connsiteX984" fmla="*/ 2908363 w 8631073"/>
              <a:gd name="connsiteY984" fmla="*/ 99605 h 5612466"/>
              <a:gd name="connsiteX985" fmla="*/ 3001579 w 8631073"/>
              <a:gd name="connsiteY985" fmla="*/ 109536 h 5612466"/>
              <a:gd name="connsiteX986" fmla="*/ 3057111 w 8631073"/>
              <a:gd name="connsiteY986" fmla="*/ 75770 h 5612466"/>
              <a:gd name="connsiteX987" fmla="*/ 3122561 w 8631073"/>
              <a:gd name="connsiteY987" fmla="*/ 89674 h 5612466"/>
              <a:gd name="connsiteX988" fmla="*/ 3203877 w 8631073"/>
              <a:gd name="connsiteY988" fmla="*/ 117480 h 5612466"/>
              <a:gd name="connsiteX989" fmla="*/ 3265359 w 8631073"/>
              <a:gd name="connsiteY989" fmla="*/ 135356 h 5612466"/>
              <a:gd name="connsiteX990" fmla="*/ 3312959 w 8631073"/>
              <a:gd name="connsiteY990" fmla="*/ 145287 h 5612466"/>
              <a:gd name="connsiteX991" fmla="*/ 3352626 w 8631073"/>
              <a:gd name="connsiteY991" fmla="*/ 161177 h 5612466"/>
              <a:gd name="connsiteX992" fmla="*/ 3380391 w 8631073"/>
              <a:gd name="connsiteY992" fmla="*/ 250555 h 5612466"/>
              <a:gd name="connsiteX993" fmla="*/ 3392292 w 8631073"/>
              <a:gd name="connsiteY993" fmla="*/ 270417 h 5612466"/>
              <a:gd name="connsiteX994" fmla="*/ 3414108 w 8631073"/>
              <a:gd name="connsiteY994" fmla="*/ 260486 h 5612466"/>
              <a:gd name="connsiteX995" fmla="*/ 3426008 w 8631073"/>
              <a:gd name="connsiteY995" fmla="*/ 244597 h 5612466"/>
              <a:gd name="connsiteX996" fmla="*/ 3485508 w 8631073"/>
              <a:gd name="connsiteY996" fmla="*/ 220762 h 5612466"/>
              <a:gd name="connsiteX997" fmla="*/ 3511289 w 8631073"/>
              <a:gd name="connsiteY997" fmla="*/ 246583 h 5612466"/>
              <a:gd name="connsiteX998" fmla="*/ 3554924 w 8631073"/>
              <a:gd name="connsiteY998" fmla="*/ 224735 h 5612466"/>
              <a:gd name="connsiteX999" fmla="*/ 3620373 w 8631073"/>
              <a:gd name="connsiteY999" fmla="*/ 226721 h 5612466"/>
              <a:gd name="connsiteX1000" fmla="*/ 3743339 w 8631073"/>
              <a:gd name="connsiteY1000" fmla="*/ 270417 h 5612466"/>
              <a:gd name="connsiteX1001" fmla="*/ 3763172 w 8631073"/>
              <a:gd name="connsiteY1001" fmla="*/ 278362 h 5612466"/>
              <a:gd name="connsiteX1002" fmla="*/ 3810771 w 8631073"/>
              <a:gd name="connsiteY1002" fmla="*/ 272403 h 5612466"/>
              <a:gd name="connsiteX1003" fmla="*/ 3824654 w 8631073"/>
              <a:gd name="connsiteY1003" fmla="*/ 264459 h 5612466"/>
              <a:gd name="connsiteX1004" fmla="*/ 3844487 w 8631073"/>
              <a:gd name="connsiteY1004" fmla="*/ 260486 h 5612466"/>
              <a:gd name="connsiteX1005" fmla="*/ 3870271 w 8631073"/>
              <a:gd name="connsiteY1005" fmla="*/ 278362 h 5612466"/>
              <a:gd name="connsiteX1006" fmla="*/ 3892086 w 8631073"/>
              <a:gd name="connsiteY1006" fmla="*/ 304182 h 5612466"/>
              <a:gd name="connsiteX1007" fmla="*/ 3917871 w 8631073"/>
              <a:gd name="connsiteY1007" fmla="*/ 316099 h 5612466"/>
              <a:gd name="connsiteX1008" fmla="*/ 3955552 w 8631073"/>
              <a:gd name="connsiteY1008" fmla="*/ 330003 h 5612466"/>
              <a:gd name="connsiteX1009" fmla="*/ 3973403 w 8631073"/>
              <a:gd name="connsiteY1009" fmla="*/ 330003 h 5612466"/>
              <a:gd name="connsiteX1010" fmla="*/ 4056703 w 8631073"/>
              <a:gd name="connsiteY1010" fmla="*/ 335961 h 5612466"/>
              <a:gd name="connsiteX1011" fmla="*/ 4088436 w 8631073"/>
              <a:gd name="connsiteY1011" fmla="*/ 326031 h 5612466"/>
              <a:gd name="connsiteX1012" fmla="*/ 4066619 w 8631073"/>
              <a:gd name="connsiteY1012" fmla="*/ 302196 h 5612466"/>
              <a:gd name="connsiteX1013" fmla="*/ 4060669 w 8631073"/>
              <a:gd name="connsiteY1013" fmla="*/ 298224 h 5612466"/>
              <a:gd name="connsiteX1014" fmla="*/ 4050753 w 8631073"/>
              <a:gd name="connsiteY1014" fmla="*/ 224735 h 5612466"/>
              <a:gd name="connsiteX1015" fmla="*/ 4080503 w 8631073"/>
              <a:gd name="connsiteY1015" fmla="*/ 262472 h 5612466"/>
              <a:gd name="connsiteX1016" fmla="*/ 4128101 w 8631073"/>
              <a:gd name="connsiteY1016" fmla="*/ 252541 h 5612466"/>
              <a:gd name="connsiteX1017" fmla="*/ 4138018 w 8631073"/>
              <a:gd name="connsiteY1017" fmla="*/ 260486 h 5612466"/>
              <a:gd name="connsiteX1018" fmla="*/ 4134052 w 8631073"/>
              <a:gd name="connsiteY1018" fmla="*/ 272403 h 5612466"/>
              <a:gd name="connsiteX1019" fmla="*/ 4134052 w 8631073"/>
              <a:gd name="connsiteY1019" fmla="*/ 290279 h 5612466"/>
              <a:gd name="connsiteX1020" fmla="*/ 4145951 w 8631073"/>
              <a:gd name="connsiteY1020" fmla="*/ 288293 h 5612466"/>
              <a:gd name="connsiteX1021" fmla="*/ 4161818 w 8631073"/>
              <a:gd name="connsiteY1021" fmla="*/ 300210 h 5612466"/>
              <a:gd name="connsiteX1022" fmla="*/ 4163802 w 8631073"/>
              <a:gd name="connsiteY1022" fmla="*/ 312127 h 5612466"/>
              <a:gd name="connsiteX1023" fmla="*/ 4266933 w 8631073"/>
              <a:gd name="connsiteY1023" fmla="*/ 288293 h 5612466"/>
              <a:gd name="connsiteX1024" fmla="*/ 4270900 w 8631073"/>
              <a:gd name="connsiteY1024" fmla="*/ 290279 h 5612466"/>
              <a:gd name="connsiteX1025" fmla="*/ 4401800 w 8631073"/>
              <a:gd name="connsiteY1025" fmla="*/ 316099 h 5612466"/>
              <a:gd name="connsiteX1026" fmla="*/ 4433533 w 8631073"/>
              <a:gd name="connsiteY1026" fmla="*/ 331989 h 5612466"/>
              <a:gd name="connsiteX1027" fmla="*/ 4469232 w 8631073"/>
              <a:gd name="connsiteY1027" fmla="*/ 355823 h 5612466"/>
              <a:gd name="connsiteX1028" fmla="*/ 4544598 w 8631073"/>
              <a:gd name="connsiteY1028" fmla="*/ 365754 h 5612466"/>
              <a:gd name="connsiteX1029" fmla="*/ 4562448 w 8631073"/>
              <a:gd name="connsiteY1029" fmla="*/ 337948 h 5612466"/>
              <a:gd name="connsiteX1030" fmla="*/ 4560465 w 8631073"/>
              <a:gd name="connsiteY1030" fmla="*/ 322058 h 5612466"/>
              <a:gd name="connsiteX1031" fmla="*/ 4568398 w 8631073"/>
              <a:gd name="connsiteY1031" fmla="*/ 290279 h 5612466"/>
              <a:gd name="connsiteX1032" fmla="*/ 4574348 w 8631073"/>
              <a:gd name="connsiteY1032" fmla="*/ 274390 h 5612466"/>
              <a:gd name="connsiteX1033" fmla="*/ 4588231 w 8631073"/>
              <a:gd name="connsiteY1033" fmla="*/ 286307 h 5612466"/>
              <a:gd name="connsiteX1034" fmla="*/ 4606081 w 8631073"/>
              <a:gd name="connsiteY1034" fmla="*/ 330003 h 5612466"/>
              <a:gd name="connsiteX1035" fmla="*/ 4681447 w 8631073"/>
              <a:gd name="connsiteY1035" fmla="*/ 375686 h 5612466"/>
              <a:gd name="connsiteX1036" fmla="*/ 4734997 w 8631073"/>
              <a:gd name="connsiteY1036" fmla="*/ 373699 h 5612466"/>
              <a:gd name="connsiteX1037" fmla="*/ 4774663 w 8631073"/>
              <a:gd name="connsiteY1037" fmla="*/ 401506 h 5612466"/>
              <a:gd name="connsiteX1038" fmla="*/ 4780613 w 8631073"/>
              <a:gd name="connsiteY1038" fmla="*/ 413423 h 5612466"/>
              <a:gd name="connsiteX1039" fmla="*/ 4806396 w 8631073"/>
              <a:gd name="connsiteY1039" fmla="*/ 367741 h 5612466"/>
              <a:gd name="connsiteX1040" fmla="*/ 4828213 w 8631073"/>
              <a:gd name="connsiteY1040" fmla="*/ 367740 h 5612466"/>
              <a:gd name="connsiteX1041" fmla="*/ 4861929 w 8631073"/>
              <a:gd name="connsiteY1041" fmla="*/ 375685 h 5612466"/>
              <a:gd name="connsiteX1042" fmla="*/ 4909528 w 8631073"/>
              <a:gd name="connsiteY1042" fmla="*/ 367741 h 5612466"/>
              <a:gd name="connsiteX1043" fmla="*/ 4982911 w 8631073"/>
              <a:gd name="connsiteY1043" fmla="*/ 395547 h 5612466"/>
              <a:gd name="connsiteX1044" fmla="*/ 5034477 w 8631073"/>
              <a:gd name="connsiteY1044" fmla="*/ 387602 h 5612466"/>
              <a:gd name="connsiteX1045" fmla="*/ 5090010 w 8631073"/>
              <a:gd name="connsiteY1045" fmla="*/ 393561 h 5612466"/>
              <a:gd name="connsiteX1046" fmla="*/ 5121743 w 8631073"/>
              <a:gd name="connsiteY1046" fmla="*/ 395547 h 5612466"/>
              <a:gd name="connsiteX1047" fmla="*/ 5125710 w 8631073"/>
              <a:gd name="connsiteY1047" fmla="*/ 393561 h 5612466"/>
              <a:gd name="connsiteX1048" fmla="*/ 5147526 w 8631073"/>
              <a:gd name="connsiteY1048" fmla="*/ 397533 h 5612466"/>
              <a:gd name="connsiteX1049" fmla="*/ 5153476 w 8631073"/>
              <a:gd name="connsiteY1049" fmla="*/ 415409 h 5612466"/>
              <a:gd name="connsiteX1050" fmla="*/ 5195126 w 8631073"/>
              <a:gd name="connsiteY1050" fmla="*/ 439244 h 5612466"/>
              <a:gd name="connsiteX1051" fmla="*/ 5294291 w 8631073"/>
              <a:gd name="connsiteY1051" fmla="*/ 409451 h 5612466"/>
              <a:gd name="connsiteX1052" fmla="*/ 5318092 w 8631073"/>
              <a:gd name="connsiteY1052" fmla="*/ 417396 h 5612466"/>
              <a:gd name="connsiteX1053" fmla="*/ 5337925 w 8631073"/>
              <a:gd name="connsiteY1053" fmla="*/ 425340 h 5612466"/>
              <a:gd name="connsiteX1054" fmla="*/ 5387508 w 8631073"/>
              <a:gd name="connsiteY1054" fmla="*/ 419382 h 5612466"/>
              <a:gd name="connsiteX1055" fmla="*/ 5429157 w 8631073"/>
              <a:gd name="connsiteY1055" fmla="*/ 387603 h 5612466"/>
              <a:gd name="connsiteX1056" fmla="*/ 5448990 w 8631073"/>
              <a:gd name="connsiteY1056" fmla="*/ 373699 h 5612466"/>
              <a:gd name="connsiteX1057" fmla="*/ 5490640 w 8631073"/>
              <a:gd name="connsiteY1057" fmla="*/ 373699 h 5612466"/>
              <a:gd name="connsiteX1058" fmla="*/ 5502540 w 8631073"/>
              <a:gd name="connsiteY1058" fmla="*/ 330003 h 5612466"/>
              <a:gd name="connsiteX1059" fmla="*/ 5514439 w 8631073"/>
              <a:gd name="connsiteY1059" fmla="*/ 369727 h 5612466"/>
              <a:gd name="connsiteX1060" fmla="*/ 5464857 w 8631073"/>
              <a:gd name="connsiteY1060" fmla="*/ 415409 h 5612466"/>
              <a:gd name="connsiteX1061" fmla="*/ 5538239 w 8631073"/>
              <a:gd name="connsiteY1061" fmla="*/ 405478 h 5612466"/>
              <a:gd name="connsiteX1062" fmla="*/ 5552123 w 8631073"/>
              <a:gd name="connsiteY1062" fmla="*/ 385616 h 5612466"/>
              <a:gd name="connsiteX1063" fmla="*/ 5591789 w 8631073"/>
              <a:gd name="connsiteY1063" fmla="*/ 351851 h 5612466"/>
              <a:gd name="connsiteX1064" fmla="*/ 5601705 w 8631073"/>
              <a:gd name="connsiteY1064" fmla="*/ 335961 h 5612466"/>
              <a:gd name="connsiteX1065" fmla="*/ 5615589 w 8631073"/>
              <a:gd name="connsiteY1065" fmla="*/ 296238 h 5612466"/>
              <a:gd name="connsiteX1066" fmla="*/ 5621538 w 8631073"/>
              <a:gd name="connsiteY1066" fmla="*/ 312127 h 5612466"/>
              <a:gd name="connsiteX1067" fmla="*/ 5665172 w 8631073"/>
              <a:gd name="connsiteY1067" fmla="*/ 324044 h 5612466"/>
              <a:gd name="connsiteX1068" fmla="*/ 5722688 w 8631073"/>
              <a:gd name="connsiteY1068" fmla="*/ 314114 h 5612466"/>
              <a:gd name="connsiteX1069" fmla="*/ 5766321 w 8631073"/>
              <a:gd name="connsiteY1069" fmla="*/ 324045 h 5612466"/>
              <a:gd name="connsiteX1070" fmla="*/ 5893253 w 8631073"/>
              <a:gd name="connsiteY1070" fmla="*/ 367741 h 5612466"/>
              <a:gd name="connsiteX1071" fmla="*/ 5903170 w 8631073"/>
              <a:gd name="connsiteY1071" fmla="*/ 399520 h 5612466"/>
              <a:gd name="connsiteX1072" fmla="*/ 5873420 w 8631073"/>
              <a:gd name="connsiteY1072" fmla="*/ 427326 h 5612466"/>
              <a:gd name="connsiteX1073" fmla="*/ 5833753 w 8631073"/>
              <a:gd name="connsiteY1073" fmla="*/ 457119 h 5612466"/>
              <a:gd name="connsiteX1074" fmla="*/ 6014235 w 8631073"/>
              <a:gd name="connsiteY1074" fmla="*/ 403492 h 5612466"/>
              <a:gd name="connsiteX1075" fmla="*/ 6036051 w 8631073"/>
              <a:gd name="connsiteY1075" fmla="*/ 399520 h 5612466"/>
              <a:gd name="connsiteX1076" fmla="*/ 6049935 w 8631073"/>
              <a:gd name="connsiteY1076" fmla="*/ 423354 h 5612466"/>
              <a:gd name="connsiteX1077" fmla="*/ 6042002 w 8631073"/>
              <a:gd name="connsiteY1077" fmla="*/ 441230 h 5612466"/>
              <a:gd name="connsiteX1078" fmla="*/ 6008285 w 8631073"/>
              <a:gd name="connsiteY1078" fmla="*/ 486912 h 5612466"/>
              <a:gd name="connsiteX1079" fmla="*/ 6020185 w 8631073"/>
              <a:gd name="connsiteY1079" fmla="*/ 538553 h 5612466"/>
              <a:gd name="connsiteX1080" fmla="*/ 6059851 w 8631073"/>
              <a:gd name="connsiteY1080" fmla="*/ 524650 h 5612466"/>
              <a:gd name="connsiteX1081" fmla="*/ 6069768 w 8631073"/>
              <a:gd name="connsiteY1081" fmla="*/ 502802 h 5612466"/>
              <a:gd name="connsiteX1082" fmla="*/ 6135217 w 8631073"/>
              <a:gd name="connsiteY1082" fmla="*/ 449175 h 5612466"/>
              <a:gd name="connsiteX1083" fmla="*/ 6190751 w 8631073"/>
              <a:gd name="connsiteY1083" fmla="*/ 443216 h 5612466"/>
              <a:gd name="connsiteX1084" fmla="*/ 6327599 w 8631073"/>
              <a:gd name="connsiteY1084" fmla="*/ 471023 h 5612466"/>
              <a:gd name="connsiteX1085" fmla="*/ 6363299 w 8631073"/>
              <a:gd name="connsiteY1085" fmla="*/ 465064 h 5612466"/>
              <a:gd name="connsiteX1086" fmla="*/ 6420815 w 8631073"/>
              <a:gd name="connsiteY1086" fmla="*/ 449175 h 5612466"/>
              <a:gd name="connsiteX1087" fmla="*/ 6484281 w 8631073"/>
              <a:gd name="connsiteY1087" fmla="*/ 476981 h 5612466"/>
              <a:gd name="connsiteX1088" fmla="*/ 6527914 w 8631073"/>
              <a:gd name="connsiteY1088" fmla="*/ 480954 h 5612466"/>
              <a:gd name="connsiteX1089" fmla="*/ 6559647 w 8631073"/>
              <a:gd name="connsiteY1089" fmla="*/ 471023 h 5612466"/>
              <a:gd name="connsiteX1090" fmla="*/ 6577497 w 8631073"/>
              <a:gd name="connsiteY1090" fmla="*/ 461092 h 5612466"/>
              <a:gd name="connsiteX1091" fmla="*/ 6585430 w 8631073"/>
              <a:gd name="connsiteY1091" fmla="*/ 484926 h 5612466"/>
              <a:gd name="connsiteX1092" fmla="*/ 6571547 w 8631073"/>
              <a:gd name="connsiteY1092" fmla="*/ 510746 h 5612466"/>
              <a:gd name="connsiteX1093" fmla="*/ 6611213 w 8631073"/>
              <a:gd name="connsiteY1093" fmla="*/ 564374 h 5612466"/>
              <a:gd name="connsiteX1094" fmla="*/ 6635013 w 8631073"/>
              <a:gd name="connsiteY1094" fmla="*/ 558415 h 5612466"/>
              <a:gd name="connsiteX1095" fmla="*/ 6656829 w 8631073"/>
              <a:gd name="connsiteY1095" fmla="*/ 560402 h 5612466"/>
              <a:gd name="connsiteX1096" fmla="*/ 6757978 w 8631073"/>
              <a:gd name="connsiteY1096" fmla="*/ 572319 h 5612466"/>
              <a:gd name="connsiteX1097" fmla="*/ 6763928 w 8631073"/>
              <a:gd name="connsiteY1097" fmla="*/ 564374 h 5612466"/>
              <a:gd name="connsiteX1098" fmla="*/ 6755995 w 8631073"/>
              <a:gd name="connsiteY1098" fmla="*/ 544512 h 5612466"/>
              <a:gd name="connsiteX1099" fmla="*/ 6748062 w 8631073"/>
              <a:gd name="connsiteY1099" fmla="*/ 548484 h 5612466"/>
              <a:gd name="connsiteX1100" fmla="*/ 6698479 w 8631073"/>
              <a:gd name="connsiteY1100" fmla="*/ 552456 h 5612466"/>
              <a:gd name="connsiteX1101" fmla="*/ 6678646 w 8631073"/>
              <a:gd name="connsiteY1101" fmla="*/ 500815 h 5612466"/>
              <a:gd name="connsiteX1102" fmla="*/ 6694512 w 8631073"/>
              <a:gd name="connsiteY1102" fmla="*/ 496843 h 5612466"/>
              <a:gd name="connsiteX1103" fmla="*/ 6730211 w 8631073"/>
              <a:gd name="connsiteY1103" fmla="*/ 490885 h 5612466"/>
              <a:gd name="connsiteX1104" fmla="*/ 6805577 w 8631073"/>
              <a:gd name="connsiteY1104" fmla="*/ 476981 h 5612466"/>
              <a:gd name="connsiteX1105" fmla="*/ 6839294 w 8631073"/>
              <a:gd name="connsiteY1105" fmla="*/ 484926 h 5612466"/>
              <a:gd name="connsiteX1106" fmla="*/ 6880944 w 8631073"/>
              <a:gd name="connsiteY1106" fmla="*/ 498829 h 5612466"/>
              <a:gd name="connsiteX1107" fmla="*/ 6908710 w 8631073"/>
              <a:gd name="connsiteY1107" fmla="*/ 502802 h 5612466"/>
              <a:gd name="connsiteX1108" fmla="*/ 6938460 w 8631073"/>
              <a:gd name="connsiteY1108" fmla="*/ 496843 h 5612466"/>
              <a:gd name="connsiteX1109" fmla="*/ 6954327 w 8631073"/>
              <a:gd name="connsiteY1109" fmla="*/ 528622 h 5612466"/>
              <a:gd name="connsiteX1110" fmla="*/ 7027708 w 8631073"/>
              <a:gd name="connsiteY1110" fmla="*/ 480954 h 5612466"/>
              <a:gd name="connsiteX1111" fmla="*/ 7019776 w 8631073"/>
              <a:gd name="connsiteY1111" fmla="*/ 496843 h 5612466"/>
              <a:gd name="connsiteX1112" fmla="*/ 7047542 w 8631073"/>
              <a:gd name="connsiteY1112" fmla="*/ 538553 h 5612466"/>
              <a:gd name="connsiteX1113" fmla="*/ 7111009 w 8631073"/>
              <a:gd name="connsiteY1113" fmla="*/ 538553 h 5612466"/>
              <a:gd name="connsiteX1114" fmla="*/ 7204224 w 8631073"/>
              <a:gd name="connsiteY1114" fmla="*/ 576291 h 5612466"/>
              <a:gd name="connsiteX1115" fmla="*/ 7243891 w 8631073"/>
              <a:gd name="connsiteY1115" fmla="*/ 564374 h 5612466"/>
              <a:gd name="connsiteX1116" fmla="*/ 7289507 w 8631073"/>
              <a:gd name="connsiteY1116" fmla="*/ 536567 h 5612466"/>
              <a:gd name="connsiteX1117" fmla="*/ 7339090 w 8631073"/>
              <a:gd name="connsiteY1117" fmla="*/ 540539 h 5612466"/>
              <a:gd name="connsiteX1118" fmla="*/ 7364873 w 8631073"/>
              <a:gd name="connsiteY1118" fmla="*/ 554443 h 5612466"/>
              <a:gd name="connsiteX1119" fmla="*/ 7372806 w 8631073"/>
              <a:gd name="connsiteY1119" fmla="*/ 558415 h 5612466"/>
              <a:gd name="connsiteX1120" fmla="*/ 7450156 w 8631073"/>
              <a:gd name="connsiteY1120" fmla="*/ 546498 h 5612466"/>
              <a:gd name="connsiteX1121" fmla="*/ 7487095 w 8631073"/>
              <a:gd name="connsiteY1121" fmla="*/ 544760 h 5612466"/>
              <a:gd name="connsiteX1122" fmla="*/ 7494279 w 8631073"/>
              <a:gd name="connsiteY1122" fmla="*/ 540751 h 5612466"/>
              <a:gd name="connsiteX1123" fmla="*/ 8631073 w 8631073"/>
              <a:gd name="connsiteY1123" fmla="*/ 1197079 h 5612466"/>
              <a:gd name="connsiteX1124" fmla="*/ 6148907 w 8631073"/>
              <a:gd name="connsiteY1124" fmla="*/ 5496316 h 5612466"/>
              <a:gd name="connsiteX1125" fmla="*/ 6062713 w 8631073"/>
              <a:gd name="connsiteY1125" fmla="*/ 5507290 h 5612466"/>
              <a:gd name="connsiteX1126" fmla="*/ 5710498 w 8631073"/>
              <a:gd name="connsiteY1126" fmla="*/ 5554215 h 5612466"/>
              <a:gd name="connsiteX1127" fmla="*/ 5374292 w 8631073"/>
              <a:gd name="connsiteY1127" fmla="*/ 5575250 h 5612466"/>
              <a:gd name="connsiteX1128" fmla="*/ 5116680 w 8631073"/>
              <a:gd name="connsiteY1128" fmla="*/ 5588194 h 5612466"/>
              <a:gd name="connsiteX1129" fmla="*/ 4920196 w 8631073"/>
              <a:gd name="connsiteY1129" fmla="*/ 5604375 h 5612466"/>
              <a:gd name="connsiteX1130" fmla="*/ 4779019 w 8631073"/>
              <a:gd name="connsiteY1130" fmla="*/ 5610847 h 5612466"/>
              <a:gd name="connsiteX1131" fmla="*/ 4690237 w 8631073"/>
              <a:gd name="connsiteY1131" fmla="*/ 5612466 h 5612466"/>
              <a:gd name="connsiteX1132" fmla="*/ 4662584 w 8631073"/>
              <a:gd name="connsiteY1132" fmla="*/ 5612466 h 5612466"/>
              <a:gd name="connsiteX1133" fmla="*/ 4656762 w 8631073"/>
              <a:gd name="connsiteY1133" fmla="*/ 5610847 h 5612466"/>
              <a:gd name="connsiteX1134" fmla="*/ 4241963 w 8631073"/>
              <a:gd name="connsiteY1134" fmla="*/ 5597903 h 5612466"/>
              <a:gd name="connsiteX1135" fmla="*/ 4132805 w 8631073"/>
              <a:gd name="connsiteY1135" fmla="*/ 5589813 h 5612466"/>
              <a:gd name="connsiteX1136" fmla="*/ 3894114 w 8631073"/>
              <a:gd name="connsiteY1136" fmla="*/ 5568777 h 5612466"/>
              <a:gd name="connsiteX1137" fmla="*/ 3706362 w 8631073"/>
              <a:gd name="connsiteY1137" fmla="*/ 5549360 h 5612466"/>
              <a:gd name="connsiteX1138" fmla="*/ 3531710 w 8631073"/>
              <a:gd name="connsiteY1138" fmla="*/ 5529943 h 5612466"/>
              <a:gd name="connsiteX1139" fmla="*/ 3517155 w 8631073"/>
              <a:gd name="connsiteY1139" fmla="*/ 5525089 h 5612466"/>
              <a:gd name="connsiteX1140" fmla="*/ 3426918 w 8631073"/>
              <a:gd name="connsiteY1140" fmla="*/ 5497582 h 5612466"/>
              <a:gd name="connsiteX1141" fmla="*/ 3330860 w 8631073"/>
              <a:gd name="connsiteY1141" fmla="*/ 5492727 h 5612466"/>
              <a:gd name="connsiteX1142" fmla="*/ 3169306 w 8631073"/>
              <a:gd name="connsiteY1142" fmla="*/ 5465220 h 5612466"/>
              <a:gd name="connsiteX1143" fmla="*/ 3105267 w 8631073"/>
              <a:gd name="connsiteY1143" fmla="*/ 5436094 h 5612466"/>
              <a:gd name="connsiteX1144" fmla="*/ 3089257 w 8631073"/>
              <a:gd name="connsiteY1144" fmla="*/ 5434476 h 5612466"/>
              <a:gd name="connsiteX1145" fmla="*/ 3051416 w 8631073"/>
              <a:gd name="connsiteY1145" fmla="*/ 5434476 h 5612466"/>
              <a:gd name="connsiteX1146" fmla="*/ 2997565 w 8631073"/>
              <a:gd name="connsiteY1146" fmla="*/ 5418295 h 5612466"/>
              <a:gd name="connsiteX1147" fmla="*/ 2914605 w 8631073"/>
              <a:gd name="connsiteY1147" fmla="*/ 5390788 h 5612466"/>
              <a:gd name="connsiteX1148" fmla="*/ 2865120 w 8631073"/>
              <a:gd name="connsiteY1148" fmla="*/ 5381079 h 5612466"/>
              <a:gd name="connsiteX1149" fmla="*/ 2793804 w 8631073"/>
              <a:gd name="connsiteY1149" fmla="*/ 5377843 h 5612466"/>
              <a:gd name="connsiteX1150" fmla="*/ 2754507 w 8631073"/>
              <a:gd name="connsiteY1150" fmla="*/ 5368134 h 5612466"/>
              <a:gd name="connsiteX1151" fmla="*/ 2744319 w 8631073"/>
              <a:gd name="connsiteY1151" fmla="*/ 5360044 h 5612466"/>
              <a:gd name="connsiteX1152" fmla="*/ 2744319 w 8631073"/>
              <a:gd name="connsiteY1152" fmla="*/ 5348717 h 5612466"/>
              <a:gd name="connsiteX1153" fmla="*/ 2731220 w 8631073"/>
              <a:gd name="connsiteY1153" fmla="*/ 5339009 h 5612466"/>
              <a:gd name="connsiteX1154" fmla="*/ 2686102 w 8631073"/>
              <a:gd name="connsiteY1154" fmla="*/ 5358426 h 5612466"/>
              <a:gd name="connsiteX1155" fmla="*/ 2670092 w 8631073"/>
              <a:gd name="connsiteY1155" fmla="*/ 5356808 h 5612466"/>
              <a:gd name="connsiteX1156" fmla="*/ 2671547 w 8631073"/>
              <a:gd name="connsiteY1156" fmla="*/ 5340627 h 5612466"/>
              <a:gd name="connsiteX1157" fmla="*/ 2662815 w 8631073"/>
              <a:gd name="connsiteY1157" fmla="*/ 5319592 h 5612466"/>
              <a:gd name="connsiteX1158" fmla="*/ 2649716 w 8631073"/>
              <a:gd name="connsiteY1158" fmla="*/ 5314737 h 5612466"/>
              <a:gd name="connsiteX1159" fmla="*/ 2643894 w 8631073"/>
              <a:gd name="connsiteY1159" fmla="*/ 5300175 h 5612466"/>
              <a:gd name="connsiteX1160" fmla="*/ 2645349 w 8631073"/>
              <a:gd name="connsiteY1160" fmla="*/ 5288848 h 5612466"/>
              <a:gd name="connsiteX1161" fmla="*/ 2633706 w 8631073"/>
              <a:gd name="connsiteY1161" fmla="*/ 5287230 h 5612466"/>
              <a:gd name="connsiteX1162" fmla="*/ 2597320 w 8631073"/>
              <a:gd name="connsiteY1162" fmla="*/ 5287230 h 5612466"/>
              <a:gd name="connsiteX1163" fmla="*/ 2489618 w 8631073"/>
              <a:gd name="connsiteY1163" fmla="*/ 5308265 h 5612466"/>
              <a:gd name="connsiteX1164" fmla="*/ 2473608 w 8631073"/>
              <a:gd name="connsiteY1164" fmla="*/ 5321210 h 5612466"/>
              <a:gd name="connsiteX1165" fmla="*/ 2477974 w 8631073"/>
              <a:gd name="connsiteY1165" fmla="*/ 5298557 h 5612466"/>
              <a:gd name="connsiteX1166" fmla="*/ 2461964 w 8631073"/>
              <a:gd name="connsiteY1166" fmla="*/ 5269431 h 5612466"/>
              <a:gd name="connsiteX1167" fmla="*/ 2330975 w 8631073"/>
              <a:gd name="connsiteY1167" fmla="*/ 5235451 h 5612466"/>
              <a:gd name="connsiteX1168" fmla="*/ 2282946 w 8631073"/>
              <a:gd name="connsiteY1168" fmla="*/ 5227361 h 5612466"/>
              <a:gd name="connsiteX1169" fmla="*/ 2269847 w 8631073"/>
              <a:gd name="connsiteY1169" fmla="*/ 5203089 h 5612466"/>
              <a:gd name="connsiteX1170" fmla="*/ 2245104 w 8631073"/>
              <a:gd name="connsiteY1170" fmla="*/ 5183672 h 5612466"/>
              <a:gd name="connsiteX1171" fmla="*/ 2214540 w 8631073"/>
              <a:gd name="connsiteY1171" fmla="*/ 5182054 h 5612466"/>
              <a:gd name="connsiteX1172" fmla="*/ 2195620 w 8631073"/>
              <a:gd name="connsiteY1172" fmla="*/ 5182054 h 5612466"/>
              <a:gd name="connsiteX1173" fmla="*/ 2170877 w 8631073"/>
              <a:gd name="connsiteY1173" fmla="*/ 5186908 h 5612466"/>
              <a:gd name="connsiteX1174" fmla="*/ 2151957 w 8631073"/>
              <a:gd name="connsiteY1174" fmla="*/ 5180436 h 5612466"/>
              <a:gd name="connsiteX1175" fmla="*/ 2138858 w 8631073"/>
              <a:gd name="connsiteY1175" fmla="*/ 5167491 h 5612466"/>
              <a:gd name="connsiteX1176" fmla="*/ 2117026 w 8631073"/>
              <a:gd name="connsiteY1176" fmla="*/ 5159401 h 5612466"/>
              <a:gd name="connsiteX1177" fmla="*/ 2089373 w 8631073"/>
              <a:gd name="connsiteY1177" fmla="*/ 5177200 h 561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</a:cxnLst>
            <a:rect l="l" t="t" r="r" b="b"/>
            <a:pathLst>
              <a:path w="8631073" h="5612466">
                <a:moveTo>
                  <a:pt x="1643332" y="808823"/>
                </a:moveTo>
                <a:cubicBezTo>
                  <a:pt x="1650428" y="816335"/>
                  <a:pt x="1657680" y="820469"/>
                  <a:pt x="1665241" y="821296"/>
                </a:cubicBezTo>
                <a:lnTo>
                  <a:pt x="1676983" y="817654"/>
                </a:lnTo>
                <a:lnTo>
                  <a:pt x="1678707" y="804703"/>
                </a:lnTo>
                <a:cubicBezTo>
                  <a:pt x="1680690" y="792786"/>
                  <a:pt x="1672757" y="786827"/>
                  <a:pt x="1660857" y="790800"/>
                </a:cubicBezTo>
                <a:lnTo>
                  <a:pt x="1640775" y="804836"/>
                </a:lnTo>
                <a:close/>
                <a:moveTo>
                  <a:pt x="3409453" y="4246798"/>
                </a:moveTo>
                <a:cubicBezTo>
                  <a:pt x="3425463" y="4250035"/>
                  <a:pt x="3429830" y="4246798"/>
                  <a:pt x="3431285" y="4228999"/>
                </a:cubicBezTo>
                <a:cubicBezTo>
                  <a:pt x="3431285" y="4224145"/>
                  <a:pt x="3428374" y="4214437"/>
                  <a:pt x="3437107" y="4214437"/>
                </a:cubicBezTo>
                <a:cubicBezTo>
                  <a:pt x="3450206" y="4212818"/>
                  <a:pt x="3458938" y="4225763"/>
                  <a:pt x="3453117" y="4238708"/>
                </a:cubicBezTo>
                <a:cubicBezTo>
                  <a:pt x="3448750" y="4246798"/>
                  <a:pt x="3450206" y="4251653"/>
                  <a:pt x="3458938" y="4254889"/>
                </a:cubicBezTo>
                <a:cubicBezTo>
                  <a:pt x="3477859" y="4262979"/>
                  <a:pt x="3496779" y="4272688"/>
                  <a:pt x="3514245" y="4285633"/>
                </a:cubicBezTo>
                <a:cubicBezTo>
                  <a:pt x="3528799" y="4295341"/>
                  <a:pt x="3544809" y="4296959"/>
                  <a:pt x="3560819" y="4285633"/>
                </a:cubicBezTo>
                <a:cubicBezTo>
                  <a:pt x="3565185" y="4280778"/>
                  <a:pt x="3571007" y="4279160"/>
                  <a:pt x="3578284" y="4279160"/>
                </a:cubicBezTo>
                <a:cubicBezTo>
                  <a:pt x="3589928" y="4280778"/>
                  <a:pt x="3601571" y="4282396"/>
                  <a:pt x="3613214" y="4284014"/>
                </a:cubicBezTo>
                <a:cubicBezTo>
                  <a:pt x="3621947" y="4284014"/>
                  <a:pt x="3629224" y="4288869"/>
                  <a:pt x="3632135" y="4300195"/>
                </a:cubicBezTo>
                <a:cubicBezTo>
                  <a:pt x="3633591" y="4311521"/>
                  <a:pt x="3639412" y="4313140"/>
                  <a:pt x="3648145" y="4309903"/>
                </a:cubicBezTo>
                <a:cubicBezTo>
                  <a:pt x="3655422" y="4308285"/>
                  <a:pt x="3664155" y="4306668"/>
                  <a:pt x="3671432" y="4305050"/>
                </a:cubicBezTo>
                <a:cubicBezTo>
                  <a:pt x="3688897" y="4300194"/>
                  <a:pt x="3699085" y="4288869"/>
                  <a:pt x="3701996" y="4269452"/>
                </a:cubicBezTo>
                <a:cubicBezTo>
                  <a:pt x="3703452" y="4262979"/>
                  <a:pt x="3703452" y="4256507"/>
                  <a:pt x="3704907" y="4250034"/>
                </a:cubicBezTo>
                <a:cubicBezTo>
                  <a:pt x="3709273" y="4298577"/>
                  <a:pt x="3741293" y="4306667"/>
                  <a:pt x="3774768" y="4313140"/>
                </a:cubicBezTo>
                <a:cubicBezTo>
                  <a:pt x="3784956" y="4316376"/>
                  <a:pt x="3792233" y="4311522"/>
                  <a:pt x="3799510" y="4305050"/>
                </a:cubicBezTo>
                <a:cubicBezTo>
                  <a:pt x="3806787" y="4298577"/>
                  <a:pt x="3809698" y="4290486"/>
                  <a:pt x="3806787" y="4280778"/>
                </a:cubicBezTo>
                <a:cubicBezTo>
                  <a:pt x="3803877" y="4272688"/>
                  <a:pt x="3796600" y="4277542"/>
                  <a:pt x="3790778" y="4277542"/>
                </a:cubicBezTo>
                <a:cubicBezTo>
                  <a:pt x="3786411" y="4277542"/>
                  <a:pt x="3779134" y="4279160"/>
                  <a:pt x="3777679" y="4271070"/>
                </a:cubicBezTo>
                <a:cubicBezTo>
                  <a:pt x="3776223" y="4264597"/>
                  <a:pt x="3779134" y="4256506"/>
                  <a:pt x="3784956" y="4253271"/>
                </a:cubicBezTo>
                <a:cubicBezTo>
                  <a:pt x="3790778" y="4248417"/>
                  <a:pt x="3798055" y="4248416"/>
                  <a:pt x="3803876" y="4248417"/>
                </a:cubicBezTo>
                <a:cubicBezTo>
                  <a:pt x="3811154" y="4248417"/>
                  <a:pt x="3818431" y="4248417"/>
                  <a:pt x="3822797" y="4241944"/>
                </a:cubicBezTo>
                <a:cubicBezTo>
                  <a:pt x="3819159" y="4236281"/>
                  <a:pt x="3814428" y="4232236"/>
                  <a:pt x="3809334" y="4229606"/>
                </a:cubicBezTo>
                <a:lnTo>
                  <a:pt x="3808979" y="4229519"/>
                </a:lnTo>
                <a:lnTo>
                  <a:pt x="3801024" y="4229341"/>
                </a:lnTo>
                <a:cubicBezTo>
                  <a:pt x="3706817" y="4228514"/>
                  <a:pt x="3612609" y="4226860"/>
                  <a:pt x="3518402" y="4218040"/>
                </a:cubicBezTo>
                <a:cubicBezTo>
                  <a:pt x="3493611" y="4215835"/>
                  <a:pt x="3468819" y="4214733"/>
                  <a:pt x="3444028" y="4213354"/>
                </a:cubicBezTo>
                <a:lnTo>
                  <a:pt x="3400975" y="4209685"/>
                </a:lnTo>
                <a:lnTo>
                  <a:pt x="3396355" y="4222527"/>
                </a:lnTo>
                <a:cubicBezTo>
                  <a:pt x="3393444" y="4237090"/>
                  <a:pt x="3396355" y="4243562"/>
                  <a:pt x="3409453" y="4246798"/>
                </a:cubicBezTo>
                <a:close/>
                <a:moveTo>
                  <a:pt x="3106359" y="4240731"/>
                </a:moveTo>
                <a:cubicBezTo>
                  <a:pt x="3122733" y="4247203"/>
                  <a:pt x="3141653" y="4245180"/>
                  <a:pt x="3162029" y="4233854"/>
                </a:cubicBezTo>
                <a:cubicBezTo>
                  <a:pt x="3172217" y="4228999"/>
                  <a:pt x="3182405" y="4225763"/>
                  <a:pt x="3192593" y="4227381"/>
                </a:cubicBezTo>
                <a:cubicBezTo>
                  <a:pt x="3199871" y="4227381"/>
                  <a:pt x="3202781" y="4228999"/>
                  <a:pt x="3202781" y="4237090"/>
                </a:cubicBezTo>
                <a:cubicBezTo>
                  <a:pt x="3204237" y="4251653"/>
                  <a:pt x="3208603" y="4256507"/>
                  <a:pt x="3221702" y="4251653"/>
                </a:cubicBezTo>
                <a:cubicBezTo>
                  <a:pt x="3246445" y="4243562"/>
                  <a:pt x="3269732" y="4243562"/>
                  <a:pt x="3294474" y="4243562"/>
                </a:cubicBezTo>
                <a:cubicBezTo>
                  <a:pt x="3314122" y="4244371"/>
                  <a:pt x="3333043" y="4242349"/>
                  <a:pt x="3350872" y="4236079"/>
                </a:cubicBezTo>
                <a:lnTo>
                  <a:pt x="3391944" y="4208915"/>
                </a:lnTo>
                <a:lnTo>
                  <a:pt x="3369654" y="4207015"/>
                </a:lnTo>
                <a:lnTo>
                  <a:pt x="3058806" y="4179621"/>
                </a:lnTo>
                <a:lnTo>
                  <a:pt x="3065971" y="4196638"/>
                </a:lnTo>
                <a:cubicBezTo>
                  <a:pt x="3076159" y="4219291"/>
                  <a:pt x="3089985" y="4234257"/>
                  <a:pt x="3106359" y="4240731"/>
                </a:cubicBezTo>
                <a:close/>
                <a:moveTo>
                  <a:pt x="2089373" y="5177200"/>
                </a:moveTo>
                <a:cubicBezTo>
                  <a:pt x="2089373" y="5175582"/>
                  <a:pt x="2087917" y="5175582"/>
                  <a:pt x="2087917" y="5173964"/>
                </a:cubicBezTo>
                <a:cubicBezTo>
                  <a:pt x="2101016" y="5152928"/>
                  <a:pt x="2101016" y="5152928"/>
                  <a:pt x="2089373" y="5130275"/>
                </a:cubicBezTo>
                <a:cubicBezTo>
                  <a:pt x="2087917" y="5127039"/>
                  <a:pt x="2086462" y="5123803"/>
                  <a:pt x="2085006" y="5122185"/>
                </a:cubicBezTo>
                <a:cubicBezTo>
                  <a:pt x="2073363" y="5094677"/>
                  <a:pt x="2055898" y="5089823"/>
                  <a:pt x="2031155" y="5102768"/>
                </a:cubicBezTo>
                <a:cubicBezTo>
                  <a:pt x="2018056" y="5110858"/>
                  <a:pt x="2009324" y="5106004"/>
                  <a:pt x="2007868" y="5089823"/>
                </a:cubicBezTo>
                <a:cubicBezTo>
                  <a:pt x="2006413" y="5081732"/>
                  <a:pt x="2006413" y="5073642"/>
                  <a:pt x="2007868" y="5065552"/>
                </a:cubicBezTo>
                <a:cubicBezTo>
                  <a:pt x="2012235" y="5042898"/>
                  <a:pt x="2031155" y="5036426"/>
                  <a:pt x="2045710" y="5050989"/>
                </a:cubicBezTo>
                <a:cubicBezTo>
                  <a:pt x="2057353" y="5062316"/>
                  <a:pt x="2068997" y="5067170"/>
                  <a:pt x="2082096" y="5070406"/>
                </a:cubicBezTo>
                <a:cubicBezTo>
                  <a:pt x="2095195" y="5072024"/>
                  <a:pt x="2106838" y="5076878"/>
                  <a:pt x="2115570" y="5088205"/>
                </a:cubicBezTo>
                <a:cubicBezTo>
                  <a:pt x="2128670" y="5107622"/>
                  <a:pt x="2135947" y="5109240"/>
                  <a:pt x="2151956" y="5093059"/>
                </a:cubicBezTo>
                <a:cubicBezTo>
                  <a:pt x="2163600" y="5083351"/>
                  <a:pt x="2173788" y="5080115"/>
                  <a:pt x="2188342" y="5083351"/>
                </a:cubicBezTo>
                <a:cubicBezTo>
                  <a:pt x="2214540" y="5088205"/>
                  <a:pt x="2239283" y="5101150"/>
                  <a:pt x="2264025" y="5107622"/>
                </a:cubicBezTo>
                <a:cubicBezTo>
                  <a:pt x="2285857" y="5114094"/>
                  <a:pt x="2307688" y="5114094"/>
                  <a:pt x="2326609" y="5099532"/>
                </a:cubicBezTo>
                <a:cubicBezTo>
                  <a:pt x="2336797" y="5089823"/>
                  <a:pt x="2342619" y="5093059"/>
                  <a:pt x="2351351" y="5102768"/>
                </a:cubicBezTo>
                <a:cubicBezTo>
                  <a:pt x="2392103" y="5148074"/>
                  <a:pt x="2438677" y="5170727"/>
                  <a:pt x="2495439" y="5143220"/>
                </a:cubicBezTo>
                <a:cubicBezTo>
                  <a:pt x="2504172" y="5138366"/>
                  <a:pt x="2511449" y="5141602"/>
                  <a:pt x="2518726" y="5144838"/>
                </a:cubicBezTo>
                <a:cubicBezTo>
                  <a:pt x="2523093" y="5148074"/>
                  <a:pt x="2528914" y="5154547"/>
                  <a:pt x="2534736" y="5149692"/>
                </a:cubicBezTo>
                <a:cubicBezTo>
                  <a:pt x="2540558" y="5143220"/>
                  <a:pt x="2536192" y="5136748"/>
                  <a:pt x="2534736" y="5130275"/>
                </a:cubicBezTo>
                <a:cubicBezTo>
                  <a:pt x="2530370" y="5120567"/>
                  <a:pt x="2534736" y="5117331"/>
                  <a:pt x="2543469" y="5117331"/>
                </a:cubicBezTo>
                <a:cubicBezTo>
                  <a:pt x="2552202" y="5117331"/>
                  <a:pt x="2560934" y="5120567"/>
                  <a:pt x="2569667" y="5122185"/>
                </a:cubicBezTo>
                <a:cubicBezTo>
                  <a:pt x="2588587" y="5128657"/>
                  <a:pt x="2604597" y="5136748"/>
                  <a:pt x="2624973" y="5131893"/>
                </a:cubicBezTo>
                <a:cubicBezTo>
                  <a:pt x="2629340" y="5131893"/>
                  <a:pt x="2629340" y="5135129"/>
                  <a:pt x="2630795" y="5138366"/>
                </a:cubicBezTo>
                <a:cubicBezTo>
                  <a:pt x="2635161" y="5152928"/>
                  <a:pt x="2645349" y="5156165"/>
                  <a:pt x="2656993" y="5156165"/>
                </a:cubicBezTo>
                <a:cubicBezTo>
                  <a:pt x="2700656" y="5157783"/>
                  <a:pt x="2744319" y="5162637"/>
                  <a:pt x="2786527" y="5178818"/>
                </a:cubicBezTo>
                <a:cubicBezTo>
                  <a:pt x="2789438" y="5180436"/>
                  <a:pt x="2793804" y="5180435"/>
                  <a:pt x="2798170" y="5178818"/>
                </a:cubicBezTo>
                <a:cubicBezTo>
                  <a:pt x="2811269" y="5170727"/>
                  <a:pt x="2820002" y="5175582"/>
                  <a:pt x="2827279" y="5191763"/>
                </a:cubicBezTo>
                <a:cubicBezTo>
                  <a:pt x="2834556" y="5207944"/>
                  <a:pt x="2843289" y="5209562"/>
                  <a:pt x="2856388" y="5196617"/>
                </a:cubicBezTo>
                <a:cubicBezTo>
                  <a:pt x="2862209" y="5191763"/>
                  <a:pt x="2866576" y="5186908"/>
                  <a:pt x="2872398" y="5180436"/>
                </a:cubicBezTo>
                <a:cubicBezTo>
                  <a:pt x="2878219" y="5190145"/>
                  <a:pt x="2884041" y="5199853"/>
                  <a:pt x="2894229" y="5199853"/>
                </a:cubicBezTo>
                <a:cubicBezTo>
                  <a:pt x="2905872" y="5199853"/>
                  <a:pt x="2917516" y="5201471"/>
                  <a:pt x="2927704" y="5201471"/>
                </a:cubicBezTo>
                <a:cubicBezTo>
                  <a:pt x="2965545" y="5203089"/>
                  <a:pt x="2969912" y="5206325"/>
                  <a:pt x="2977189" y="5161019"/>
                </a:cubicBezTo>
                <a:cubicBezTo>
                  <a:pt x="2977189" y="5161019"/>
                  <a:pt x="2978644" y="5161019"/>
                  <a:pt x="2978644" y="5159401"/>
                </a:cubicBezTo>
                <a:cubicBezTo>
                  <a:pt x="2983011" y="5143220"/>
                  <a:pt x="2988832" y="5138366"/>
                  <a:pt x="3003387" y="5143220"/>
                </a:cubicBezTo>
                <a:cubicBezTo>
                  <a:pt x="3067426" y="5157783"/>
                  <a:pt x="3132921" y="5167491"/>
                  <a:pt x="3196960" y="5178818"/>
                </a:cubicBezTo>
                <a:cubicBezTo>
                  <a:pt x="3237712" y="5185290"/>
                  <a:pt x="3279919" y="5190145"/>
                  <a:pt x="3320672" y="5194999"/>
                </a:cubicBezTo>
                <a:cubicBezTo>
                  <a:pt x="3370157" y="5201471"/>
                  <a:pt x="3416730" y="5217652"/>
                  <a:pt x="3464760" y="5232215"/>
                </a:cubicBezTo>
                <a:cubicBezTo>
                  <a:pt x="3501146" y="5241923"/>
                  <a:pt x="3536076" y="5248396"/>
                  <a:pt x="3572462" y="5233833"/>
                </a:cubicBezTo>
                <a:cubicBezTo>
                  <a:pt x="3587017" y="5227361"/>
                  <a:pt x="3600115" y="5230597"/>
                  <a:pt x="3614670" y="5238687"/>
                </a:cubicBezTo>
                <a:cubicBezTo>
                  <a:pt x="3642323" y="5253250"/>
                  <a:pt x="3672887" y="5259722"/>
                  <a:pt x="3704907" y="5258104"/>
                </a:cubicBezTo>
                <a:cubicBezTo>
                  <a:pt x="3732560" y="5254868"/>
                  <a:pt x="3761669" y="5256486"/>
                  <a:pt x="3789322" y="5264576"/>
                </a:cubicBezTo>
                <a:cubicBezTo>
                  <a:pt x="3831530" y="5274285"/>
                  <a:pt x="3873738" y="5279139"/>
                  <a:pt x="3917400" y="5279139"/>
                </a:cubicBezTo>
                <a:cubicBezTo>
                  <a:pt x="3945054" y="5279139"/>
                  <a:pt x="3971252" y="5282376"/>
                  <a:pt x="3997449" y="5285612"/>
                </a:cubicBezTo>
                <a:cubicBezTo>
                  <a:pt x="4054212" y="5295320"/>
                  <a:pt x="4112429" y="5300174"/>
                  <a:pt x="4170646" y="5301793"/>
                </a:cubicBezTo>
                <a:cubicBezTo>
                  <a:pt x="4228864" y="5303411"/>
                  <a:pt x="4287081" y="5301792"/>
                  <a:pt x="4343843" y="5306647"/>
                </a:cubicBezTo>
                <a:cubicBezTo>
                  <a:pt x="4383140" y="5311500"/>
                  <a:pt x="4422437" y="5319592"/>
                  <a:pt x="4461734" y="5314737"/>
                </a:cubicBezTo>
                <a:cubicBezTo>
                  <a:pt x="4524317" y="5305029"/>
                  <a:pt x="4585446" y="5311501"/>
                  <a:pt x="4646574" y="5314737"/>
                </a:cubicBezTo>
                <a:cubicBezTo>
                  <a:pt x="4677138" y="5317973"/>
                  <a:pt x="4707702" y="5322827"/>
                  <a:pt x="4739722" y="5321210"/>
                </a:cubicBezTo>
                <a:cubicBezTo>
                  <a:pt x="4776108" y="5317974"/>
                  <a:pt x="4813949" y="5324445"/>
                  <a:pt x="4850335" y="5314737"/>
                </a:cubicBezTo>
                <a:cubicBezTo>
                  <a:pt x="4873622" y="5308265"/>
                  <a:pt x="4896909" y="5309882"/>
                  <a:pt x="4918741" y="5314737"/>
                </a:cubicBezTo>
                <a:cubicBezTo>
                  <a:pt x="4943483" y="5321209"/>
                  <a:pt x="4966770" y="5322828"/>
                  <a:pt x="4991512" y="5317973"/>
                </a:cubicBezTo>
                <a:cubicBezTo>
                  <a:pt x="5020621" y="5309883"/>
                  <a:pt x="5051185" y="5306646"/>
                  <a:pt x="5081749" y="5305029"/>
                </a:cubicBezTo>
                <a:cubicBezTo>
                  <a:pt x="5123957" y="5301793"/>
                  <a:pt x="5164709" y="5300174"/>
                  <a:pt x="5205462" y="5296937"/>
                </a:cubicBezTo>
                <a:cubicBezTo>
                  <a:pt x="5260768" y="5292084"/>
                  <a:pt x="5316075" y="5287229"/>
                  <a:pt x="5371381" y="5282375"/>
                </a:cubicBezTo>
                <a:cubicBezTo>
                  <a:pt x="5404856" y="5280758"/>
                  <a:pt x="5436876" y="5277521"/>
                  <a:pt x="5468896" y="5274285"/>
                </a:cubicBezTo>
                <a:cubicBezTo>
                  <a:pt x="5519836" y="5269430"/>
                  <a:pt x="5569321" y="5256486"/>
                  <a:pt x="5620261" y="5271048"/>
                </a:cubicBezTo>
                <a:cubicBezTo>
                  <a:pt x="5627538" y="5272666"/>
                  <a:pt x="5630449" y="5269431"/>
                  <a:pt x="5630449" y="5261340"/>
                </a:cubicBezTo>
                <a:cubicBezTo>
                  <a:pt x="5630449" y="5250013"/>
                  <a:pt x="5626083" y="5243540"/>
                  <a:pt x="5615895" y="5243541"/>
                </a:cubicBezTo>
                <a:cubicBezTo>
                  <a:pt x="5605707" y="5243540"/>
                  <a:pt x="5595518" y="5245160"/>
                  <a:pt x="5585330" y="5245160"/>
                </a:cubicBezTo>
                <a:cubicBezTo>
                  <a:pt x="5367015" y="5251632"/>
                  <a:pt x="5147244" y="5261339"/>
                  <a:pt x="4928929" y="5264577"/>
                </a:cubicBezTo>
                <a:cubicBezTo>
                  <a:pt x="4728078" y="5266194"/>
                  <a:pt x="4527229" y="5266195"/>
                  <a:pt x="4326378" y="5256486"/>
                </a:cubicBezTo>
                <a:cubicBezTo>
                  <a:pt x="4196844" y="5250014"/>
                  <a:pt x="4068766" y="5240305"/>
                  <a:pt x="3940687" y="5227361"/>
                </a:cubicBezTo>
                <a:cubicBezTo>
                  <a:pt x="3828619" y="5217652"/>
                  <a:pt x="3716550" y="5203089"/>
                  <a:pt x="3604482" y="5186908"/>
                </a:cubicBezTo>
                <a:cubicBezTo>
                  <a:pt x="3466215" y="5165873"/>
                  <a:pt x="3330860" y="5133511"/>
                  <a:pt x="3194049" y="5104386"/>
                </a:cubicBezTo>
                <a:cubicBezTo>
                  <a:pt x="3150386" y="5096295"/>
                  <a:pt x="3106723" y="5080114"/>
                  <a:pt x="3063060" y="5081732"/>
                </a:cubicBezTo>
                <a:cubicBezTo>
                  <a:pt x="3013575" y="5081733"/>
                  <a:pt x="2967001" y="5076878"/>
                  <a:pt x="2926249" y="5042898"/>
                </a:cubicBezTo>
                <a:cubicBezTo>
                  <a:pt x="2910239" y="5029954"/>
                  <a:pt x="2889863" y="5028336"/>
                  <a:pt x="2869487" y="5034808"/>
                </a:cubicBezTo>
                <a:cubicBezTo>
                  <a:pt x="2856388" y="5039662"/>
                  <a:pt x="2843289" y="5038044"/>
                  <a:pt x="2828734" y="5034808"/>
                </a:cubicBezTo>
                <a:cubicBezTo>
                  <a:pt x="2806903" y="5029954"/>
                  <a:pt x="2785071" y="5020245"/>
                  <a:pt x="2761784" y="5026718"/>
                </a:cubicBezTo>
                <a:cubicBezTo>
                  <a:pt x="2741408" y="5031572"/>
                  <a:pt x="2726854" y="5025099"/>
                  <a:pt x="2713755" y="5007300"/>
                </a:cubicBezTo>
                <a:cubicBezTo>
                  <a:pt x="2709389" y="5000828"/>
                  <a:pt x="2703567" y="4999210"/>
                  <a:pt x="2696290" y="5002446"/>
                </a:cubicBezTo>
                <a:cubicBezTo>
                  <a:pt x="2686102" y="5007300"/>
                  <a:pt x="2674458" y="5008919"/>
                  <a:pt x="2662815" y="5004064"/>
                </a:cubicBezTo>
                <a:cubicBezTo>
                  <a:pt x="2627884" y="4991120"/>
                  <a:pt x="2588587" y="4987883"/>
                  <a:pt x="2553657" y="4971703"/>
                </a:cubicBezTo>
                <a:cubicBezTo>
                  <a:pt x="2542013" y="4965230"/>
                  <a:pt x="2530370" y="4963612"/>
                  <a:pt x="2518726" y="4970084"/>
                </a:cubicBezTo>
                <a:cubicBezTo>
                  <a:pt x="2493984" y="4981411"/>
                  <a:pt x="2486707" y="4979793"/>
                  <a:pt x="2470697" y="4955522"/>
                </a:cubicBezTo>
                <a:cubicBezTo>
                  <a:pt x="2464875" y="4945813"/>
                  <a:pt x="2457598" y="4939341"/>
                  <a:pt x="2448865" y="4939341"/>
                </a:cubicBezTo>
                <a:cubicBezTo>
                  <a:pt x="2418301" y="4937723"/>
                  <a:pt x="2390648" y="4924778"/>
                  <a:pt x="2362995" y="4915069"/>
                </a:cubicBezTo>
                <a:cubicBezTo>
                  <a:pt x="2338253" y="4905361"/>
                  <a:pt x="2313510" y="4897270"/>
                  <a:pt x="2287312" y="4902125"/>
                </a:cubicBezTo>
                <a:cubicBezTo>
                  <a:pt x="2277124" y="4903743"/>
                  <a:pt x="2271302" y="4900506"/>
                  <a:pt x="2266936" y="4892416"/>
                </a:cubicBezTo>
                <a:cubicBezTo>
                  <a:pt x="2261114" y="4882708"/>
                  <a:pt x="2253837" y="4871381"/>
                  <a:pt x="2242194" y="4874617"/>
                </a:cubicBezTo>
                <a:cubicBezTo>
                  <a:pt x="2217451" y="4881089"/>
                  <a:pt x="2197075" y="4869763"/>
                  <a:pt x="2179610" y="4850346"/>
                </a:cubicBezTo>
                <a:cubicBezTo>
                  <a:pt x="2153412" y="4822838"/>
                  <a:pt x="2121392" y="4813130"/>
                  <a:pt x="2086462" y="4824456"/>
                </a:cubicBezTo>
                <a:cubicBezTo>
                  <a:pt x="2073363" y="4827692"/>
                  <a:pt x="2068997" y="4824456"/>
                  <a:pt x="2068997" y="4809894"/>
                </a:cubicBezTo>
                <a:cubicBezTo>
                  <a:pt x="2068997" y="4805039"/>
                  <a:pt x="2068997" y="4800185"/>
                  <a:pt x="2067541" y="4796949"/>
                </a:cubicBezTo>
                <a:cubicBezTo>
                  <a:pt x="2048621" y="4762969"/>
                  <a:pt x="2029700" y="4730607"/>
                  <a:pt x="1990403" y="4722517"/>
                </a:cubicBezTo>
                <a:cubicBezTo>
                  <a:pt x="1981670" y="4720899"/>
                  <a:pt x="1983126" y="4716044"/>
                  <a:pt x="1986037" y="4709572"/>
                </a:cubicBezTo>
                <a:cubicBezTo>
                  <a:pt x="1987492" y="4706336"/>
                  <a:pt x="1990403" y="4703100"/>
                  <a:pt x="1993314" y="4699863"/>
                </a:cubicBezTo>
                <a:cubicBezTo>
                  <a:pt x="1999136" y="4693391"/>
                  <a:pt x="2004957" y="4688537"/>
                  <a:pt x="1999136" y="4678828"/>
                </a:cubicBezTo>
                <a:cubicBezTo>
                  <a:pt x="1994769" y="4669120"/>
                  <a:pt x="1987492" y="4675592"/>
                  <a:pt x="1980215" y="4677210"/>
                </a:cubicBezTo>
                <a:cubicBezTo>
                  <a:pt x="1965661" y="4682065"/>
                  <a:pt x="1949651" y="4686919"/>
                  <a:pt x="1938007" y="4677210"/>
                </a:cubicBezTo>
                <a:cubicBezTo>
                  <a:pt x="1923453" y="4665884"/>
                  <a:pt x="1916176" y="4670738"/>
                  <a:pt x="1905988" y="4683683"/>
                </a:cubicBezTo>
                <a:cubicBezTo>
                  <a:pt x="1903077" y="4686919"/>
                  <a:pt x="1900166" y="4690155"/>
                  <a:pt x="1895800" y="4691773"/>
                </a:cubicBezTo>
                <a:cubicBezTo>
                  <a:pt x="1891433" y="4696626"/>
                  <a:pt x="1887067" y="4698245"/>
                  <a:pt x="1881245" y="4691773"/>
                </a:cubicBezTo>
                <a:cubicBezTo>
                  <a:pt x="1876879" y="4686919"/>
                  <a:pt x="1876879" y="4680446"/>
                  <a:pt x="1881245" y="4675592"/>
                </a:cubicBezTo>
                <a:cubicBezTo>
                  <a:pt x="1885612" y="4669120"/>
                  <a:pt x="1887067" y="4662647"/>
                  <a:pt x="1892889" y="4657793"/>
                </a:cubicBezTo>
                <a:cubicBezTo>
                  <a:pt x="1895800" y="4656175"/>
                  <a:pt x="1898711" y="4654557"/>
                  <a:pt x="1897255" y="4649703"/>
                </a:cubicBezTo>
                <a:cubicBezTo>
                  <a:pt x="1895800" y="4646467"/>
                  <a:pt x="1891433" y="4648085"/>
                  <a:pt x="1888523" y="4648084"/>
                </a:cubicBezTo>
                <a:cubicBezTo>
                  <a:pt x="1884156" y="4648085"/>
                  <a:pt x="1881245" y="4648085"/>
                  <a:pt x="1878334" y="4651321"/>
                </a:cubicBezTo>
                <a:cubicBezTo>
                  <a:pt x="1875424" y="4654557"/>
                  <a:pt x="1872513" y="4654557"/>
                  <a:pt x="1869602" y="4651321"/>
                </a:cubicBezTo>
                <a:cubicBezTo>
                  <a:pt x="1853592" y="4633522"/>
                  <a:pt x="1834671" y="4625431"/>
                  <a:pt x="1812840" y="4627049"/>
                </a:cubicBezTo>
                <a:cubicBezTo>
                  <a:pt x="1802652" y="4628668"/>
                  <a:pt x="1792464" y="4628668"/>
                  <a:pt x="1782276" y="4627049"/>
                </a:cubicBezTo>
                <a:cubicBezTo>
                  <a:pt x="1776454" y="4627048"/>
                  <a:pt x="1767721" y="4627048"/>
                  <a:pt x="1764811" y="4618959"/>
                </a:cubicBezTo>
                <a:cubicBezTo>
                  <a:pt x="1763355" y="4612486"/>
                  <a:pt x="1770632" y="4607632"/>
                  <a:pt x="1774999" y="4602777"/>
                </a:cubicBezTo>
                <a:cubicBezTo>
                  <a:pt x="1777909" y="4599542"/>
                  <a:pt x="1780820" y="4597924"/>
                  <a:pt x="1783731" y="4594687"/>
                </a:cubicBezTo>
                <a:cubicBezTo>
                  <a:pt x="1786642" y="4591450"/>
                  <a:pt x="1793919" y="4588215"/>
                  <a:pt x="1791008" y="4581743"/>
                </a:cubicBezTo>
                <a:cubicBezTo>
                  <a:pt x="1789552" y="4575270"/>
                  <a:pt x="1782276" y="4575271"/>
                  <a:pt x="1776454" y="4576888"/>
                </a:cubicBezTo>
                <a:cubicBezTo>
                  <a:pt x="1763355" y="4576889"/>
                  <a:pt x="1753167" y="4573652"/>
                  <a:pt x="1740068" y="4567179"/>
                </a:cubicBezTo>
                <a:cubicBezTo>
                  <a:pt x="1710959" y="4550999"/>
                  <a:pt x="1694949" y="4559090"/>
                  <a:pt x="1683306" y="4591451"/>
                </a:cubicBezTo>
                <a:cubicBezTo>
                  <a:pt x="1678940" y="4604396"/>
                  <a:pt x="1671663" y="4610867"/>
                  <a:pt x="1660019" y="4609250"/>
                </a:cubicBezTo>
                <a:cubicBezTo>
                  <a:pt x="1660019" y="4578507"/>
                  <a:pt x="1660019" y="4549381"/>
                  <a:pt x="1660019" y="4518637"/>
                </a:cubicBezTo>
                <a:cubicBezTo>
                  <a:pt x="1680395" y="4517018"/>
                  <a:pt x="1684761" y="4508929"/>
                  <a:pt x="1678940" y="4494366"/>
                </a:cubicBezTo>
                <a:cubicBezTo>
                  <a:pt x="1677484" y="4489511"/>
                  <a:pt x="1671662" y="4486276"/>
                  <a:pt x="1674574" y="4481421"/>
                </a:cubicBezTo>
                <a:cubicBezTo>
                  <a:pt x="1678940" y="4476567"/>
                  <a:pt x="1684762" y="4478185"/>
                  <a:pt x="1689128" y="4479802"/>
                </a:cubicBezTo>
                <a:cubicBezTo>
                  <a:pt x="1693494" y="4479803"/>
                  <a:pt x="1696405" y="4481421"/>
                  <a:pt x="1699316" y="4483038"/>
                </a:cubicBezTo>
                <a:cubicBezTo>
                  <a:pt x="1708048" y="4486276"/>
                  <a:pt x="1712415" y="4484658"/>
                  <a:pt x="1713870" y="4473331"/>
                </a:cubicBezTo>
                <a:cubicBezTo>
                  <a:pt x="1715326" y="4466859"/>
                  <a:pt x="1719692" y="4457150"/>
                  <a:pt x="1726969" y="4462004"/>
                </a:cubicBezTo>
                <a:cubicBezTo>
                  <a:pt x="1737157" y="4466859"/>
                  <a:pt x="1747345" y="4466858"/>
                  <a:pt x="1757533" y="4468476"/>
                </a:cubicBezTo>
                <a:cubicBezTo>
                  <a:pt x="1766266" y="4470095"/>
                  <a:pt x="1776454" y="4473331"/>
                  <a:pt x="1786642" y="4470095"/>
                </a:cubicBezTo>
                <a:cubicBezTo>
                  <a:pt x="1795375" y="4466858"/>
                  <a:pt x="1805563" y="4463622"/>
                  <a:pt x="1798285" y="4447441"/>
                </a:cubicBezTo>
                <a:cubicBezTo>
                  <a:pt x="1795374" y="4442587"/>
                  <a:pt x="1798286" y="4439351"/>
                  <a:pt x="1804107" y="4437733"/>
                </a:cubicBezTo>
                <a:cubicBezTo>
                  <a:pt x="1825939" y="4437733"/>
                  <a:pt x="1833216" y="4444205"/>
                  <a:pt x="1834671" y="4468477"/>
                </a:cubicBezTo>
                <a:cubicBezTo>
                  <a:pt x="1834671" y="4476567"/>
                  <a:pt x="1836127" y="4483040"/>
                  <a:pt x="1841948" y="4486276"/>
                </a:cubicBezTo>
                <a:cubicBezTo>
                  <a:pt x="1852137" y="4491130"/>
                  <a:pt x="1862325" y="4494366"/>
                  <a:pt x="1873968" y="4491130"/>
                </a:cubicBezTo>
                <a:cubicBezTo>
                  <a:pt x="1876878" y="4491129"/>
                  <a:pt x="1878334" y="4484657"/>
                  <a:pt x="1876879" y="4481420"/>
                </a:cubicBezTo>
                <a:cubicBezTo>
                  <a:pt x="1876879" y="4476567"/>
                  <a:pt x="1876879" y="4470095"/>
                  <a:pt x="1879789" y="4466857"/>
                </a:cubicBezTo>
                <a:cubicBezTo>
                  <a:pt x="1884156" y="4462004"/>
                  <a:pt x="1889978" y="4450678"/>
                  <a:pt x="1894344" y="4460385"/>
                </a:cubicBezTo>
                <a:cubicBezTo>
                  <a:pt x="1905988" y="4478185"/>
                  <a:pt x="1920542" y="4478185"/>
                  <a:pt x="1936552" y="4478185"/>
                </a:cubicBezTo>
                <a:cubicBezTo>
                  <a:pt x="1945285" y="4479803"/>
                  <a:pt x="1954017" y="4481421"/>
                  <a:pt x="1961294" y="4489512"/>
                </a:cubicBezTo>
                <a:cubicBezTo>
                  <a:pt x="1988948" y="4518637"/>
                  <a:pt x="2010779" y="4517019"/>
                  <a:pt x="2031155" y="4481421"/>
                </a:cubicBezTo>
                <a:cubicBezTo>
                  <a:pt x="2036977" y="4471713"/>
                  <a:pt x="2044254" y="4468477"/>
                  <a:pt x="2051531" y="4478185"/>
                </a:cubicBezTo>
                <a:cubicBezTo>
                  <a:pt x="2068997" y="4497602"/>
                  <a:pt x="2090828" y="4504075"/>
                  <a:pt x="2114115" y="4505693"/>
                </a:cubicBezTo>
                <a:cubicBezTo>
                  <a:pt x="2125759" y="4507311"/>
                  <a:pt x="2137402" y="4505693"/>
                  <a:pt x="2150501" y="4507311"/>
                </a:cubicBezTo>
                <a:cubicBezTo>
                  <a:pt x="2172333" y="4510547"/>
                  <a:pt x="2191253" y="4510547"/>
                  <a:pt x="2199986" y="4481421"/>
                </a:cubicBezTo>
                <a:cubicBezTo>
                  <a:pt x="2199986" y="4492748"/>
                  <a:pt x="2198530" y="4500838"/>
                  <a:pt x="2202897" y="4510547"/>
                </a:cubicBezTo>
                <a:cubicBezTo>
                  <a:pt x="2207263" y="4523492"/>
                  <a:pt x="2217451" y="4528346"/>
                  <a:pt x="2227639" y="4528346"/>
                </a:cubicBezTo>
                <a:cubicBezTo>
                  <a:pt x="2239283" y="4526728"/>
                  <a:pt x="2232006" y="4515401"/>
                  <a:pt x="2233461" y="4508929"/>
                </a:cubicBezTo>
                <a:cubicBezTo>
                  <a:pt x="2234916" y="4499220"/>
                  <a:pt x="2240738" y="4492748"/>
                  <a:pt x="2249471" y="4497602"/>
                </a:cubicBezTo>
                <a:cubicBezTo>
                  <a:pt x="2261114" y="4504075"/>
                  <a:pt x="2271302" y="4504075"/>
                  <a:pt x="2284401" y="4502457"/>
                </a:cubicBezTo>
                <a:cubicBezTo>
                  <a:pt x="2300411" y="4497602"/>
                  <a:pt x="2316421" y="4497602"/>
                  <a:pt x="2330975" y="4510547"/>
                </a:cubicBezTo>
                <a:cubicBezTo>
                  <a:pt x="2339708" y="4518637"/>
                  <a:pt x="2348440" y="4517019"/>
                  <a:pt x="2355718" y="4508929"/>
                </a:cubicBezTo>
                <a:cubicBezTo>
                  <a:pt x="2360084" y="4504075"/>
                  <a:pt x="2364450" y="4499220"/>
                  <a:pt x="2367361" y="4495984"/>
                </a:cubicBezTo>
                <a:cubicBezTo>
                  <a:pt x="2374638" y="4489512"/>
                  <a:pt x="2379005" y="4478185"/>
                  <a:pt x="2387737" y="4481421"/>
                </a:cubicBezTo>
                <a:cubicBezTo>
                  <a:pt x="2396470" y="4484657"/>
                  <a:pt x="2395014" y="4495984"/>
                  <a:pt x="2395014" y="4504075"/>
                </a:cubicBezTo>
                <a:cubicBezTo>
                  <a:pt x="2395014" y="4512165"/>
                  <a:pt x="2400836" y="4508929"/>
                  <a:pt x="2405202" y="4510547"/>
                </a:cubicBezTo>
                <a:cubicBezTo>
                  <a:pt x="2409569" y="4510547"/>
                  <a:pt x="2413935" y="4510547"/>
                  <a:pt x="2412480" y="4504075"/>
                </a:cubicBezTo>
                <a:cubicBezTo>
                  <a:pt x="2409569" y="4486276"/>
                  <a:pt x="2418301" y="4481421"/>
                  <a:pt x="2431400" y="4479803"/>
                </a:cubicBezTo>
                <a:cubicBezTo>
                  <a:pt x="2444499" y="4478185"/>
                  <a:pt x="2445955" y="4471713"/>
                  <a:pt x="2437222" y="4460386"/>
                </a:cubicBezTo>
                <a:cubicBezTo>
                  <a:pt x="2435767" y="4457150"/>
                  <a:pt x="2431400" y="4455532"/>
                  <a:pt x="2427034" y="4453914"/>
                </a:cubicBezTo>
                <a:cubicBezTo>
                  <a:pt x="2389193" y="4434497"/>
                  <a:pt x="2348440" y="4424788"/>
                  <a:pt x="2306233" y="4419934"/>
                </a:cubicBezTo>
                <a:cubicBezTo>
                  <a:pt x="2272758" y="4415080"/>
                  <a:pt x="2242194" y="4406989"/>
                  <a:pt x="2214540" y="4382718"/>
                </a:cubicBezTo>
                <a:cubicBezTo>
                  <a:pt x="2198531" y="4368155"/>
                  <a:pt x="2186887" y="4348738"/>
                  <a:pt x="2176699" y="4327703"/>
                </a:cubicBezTo>
                <a:cubicBezTo>
                  <a:pt x="2166511" y="4347120"/>
                  <a:pt x="2159234" y="4348737"/>
                  <a:pt x="2144679" y="4332557"/>
                </a:cubicBezTo>
                <a:cubicBezTo>
                  <a:pt x="2140313" y="4327703"/>
                  <a:pt x="2137402" y="4319612"/>
                  <a:pt x="2138858" y="4311522"/>
                </a:cubicBezTo>
                <a:cubicBezTo>
                  <a:pt x="2140313" y="4296959"/>
                  <a:pt x="2130125" y="4292105"/>
                  <a:pt x="2119937" y="4290487"/>
                </a:cubicBezTo>
                <a:cubicBezTo>
                  <a:pt x="2109749" y="4287251"/>
                  <a:pt x="2105382" y="4295341"/>
                  <a:pt x="2101016" y="4303432"/>
                </a:cubicBezTo>
                <a:cubicBezTo>
                  <a:pt x="2098105" y="4311522"/>
                  <a:pt x="2098105" y="4321230"/>
                  <a:pt x="2089373" y="4330939"/>
                </a:cubicBezTo>
                <a:cubicBezTo>
                  <a:pt x="2093739" y="4311522"/>
                  <a:pt x="2085006" y="4306668"/>
                  <a:pt x="2073363" y="4303431"/>
                </a:cubicBezTo>
                <a:cubicBezTo>
                  <a:pt x="2063175" y="4301814"/>
                  <a:pt x="2051531" y="4293723"/>
                  <a:pt x="2052987" y="4284014"/>
                </a:cubicBezTo>
                <a:cubicBezTo>
                  <a:pt x="2055898" y="4266216"/>
                  <a:pt x="2057353" y="4248417"/>
                  <a:pt x="2067541" y="4233854"/>
                </a:cubicBezTo>
                <a:cubicBezTo>
                  <a:pt x="2073363" y="4225763"/>
                  <a:pt x="2079185" y="4224144"/>
                  <a:pt x="2089373" y="4225763"/>
                </a:cubicBezTo>
                <a:cubicBezTo>
                  <a:pt x="2096650" y="4228999"/>
                  <a:pt x="2099561" y="4232236"/>
                  <a:pt x="2098105" y="4241944"/>
                </a:cubicBezTo>
                <a:cubicBezTo>
                  <a:pt x="2098105" y="4248416"/>
                  <a:pt x="2102472" y="4251653"/>
                  <a:pt x="2106838" y="4251653"/>
                </a:cubicBezTo>
                <a:cubicBezTo>
                  <a:pt x="2124303" y="4250034"/>
                  <a:pt x="2134491" y="4259743"/>
                  <a:pt x="2144679" y="4271070"/>
                </a:cubicBezTo>
                <a:cubicBezTo>
                  <a:pt x="2154867" y="4280778"/>
                  <a:pt x="2166511" y="4284014"/>
                  <a:pt x="2176699" y="4272688"/>
                </a:cubicBezTo>
                <a:cubicBezTo>
                  <a:pt x="2183976" y="4264597"/>
                  <a:pt x="2186887" y="4267834"/>
                  <a:pt x="2185431" y="4277542"/>
                </a:cubicBezTo>
                <a:cubicBezTo>
                  <a:pt x="2185432" y="4284014"/>
                  <a:pt x="2188342" y="4285633"/>
                  <a:pt x="2194164" y="4288868"/>
                </a:cubicBezTo>
                <a:cubicBezTo>
                  <a:pt x="2218907" y="4298577"/>
                  <a:pt x="2245105" y="4298577"/>
                  <a:pt x="2269847" y="4288869"/>
                </a:cubicBezTo>
                <a:cubicBezTo>
                  <a:pt x="2282946" y="4282396"/>
                  <a:pt x="2296045" y="4282396"/>
                  <a:pt x="2309144" y="4285632"/>
                </a:cubicBezTo>
                <a:cubicBezTo>
                  <a:pt x="2320787" y="4288869"/>
                  <a:pt x="2330975" y="4296959"/>
                  <a:pt x="2339708" y="4305050"/>
                </a:cubicBezTo>
                <a:cubicBezTo>
                  <a:pt x="2344074" y="4309904"/>
                  <a:pt x="2346985" y="4316376"/>
                  <a:pt x="2354262" y="4311522"/>
                </a:cubicBezTo>
                <a:cubicBezTo>
                  <a:pt x="2361539" y="4306668"/>
                  <a:pt x="2361539" y="4300195"/>
                  <a:pt x="2360084" y="4292105"/>
                </a:cubicBezTo>
                <a:cubicBezTo>
                  <a:pt x="2358628" y="4285633"/>
                  <a:pt x="2355718" y="4280778"/>
                  <a:pt x="2357173" y="4274306"/>
                </a:cubicBezTo>
                <a:cubicBezTo>
                  <a:pt x="2357173" y="4256507"/>
                  <a:pt x="2349896" y="4248417"/>
                  <a:pt x="2335342" y="4245179"/>
                </a:cubicBezTo>
                <a:cubicBezTo>
                  <a:pt x="2309144" y="4238708"/>
                  <a:pt x="2285857" y="4230618"/>
                  <a:pt x="2261114" y="4220909"/>
                </a:cubicBezTo>
                <a:cubicBezTo>
                  <a:pt x="2246560" y="4212819"/>
                  <a:pt x="2245104" y="4204728"/>
                  <a:pt x="2255292" y="4191783"/>
                </a:cubicBezTo>
                <a:cubicBezTo>
                  <a:pt x="2256748" y="4191783"/>
                  <a:pt x="2256748" y="4190165"/>
                  <a:pt x="2256748" y="4188547"/>
                </a:cubicBezTo>
                <a:cubicBezTo>
                  <a:pt x="2259659" y="4172366"/>
                  <a:pt x="2269847" y="4162658"/>
                  <a:pt x="2280035" y="4154567"/>
                </a:cubicBezTo>
                <a:cubicBezTo>
                  <a:pt x="2287312" y="4148095"/>
                  <a:pt x="2290223" y="4151331"/>
                  <a:pt x="2291678" y="4157804"/>
                </a:cubicBezTo>
                <a:cubicBezTo>
                  <a:pt x="2294589" y="4172366"/>
                  <a:pt x="2287312" y="4178839"/>
                  <a:pt x="2275669" y="4180457"/>
                </a:cubicBezTo>
                <a:cubicBezTo>
                  <a:pt x="2278579" y="4188547"/>
                  <a:pt x="2282946" y="4195019"/>
                  <a:pt x="2290223" y="4195020"/>
                </a:cubicBezTo>
                <a:cubicBezTo>
                  <a:pt x="2294589" y="4195020"/>
                  <a:pt x="2296045" y="4188547"/>
                  <a:pt x="2297500" y="4183693"/>
                </a:cubicBezTo>
                <a:cubicBezTo>
                  <a:pt x="2303322" y="4159422"/>
                  <a:pt x="2309144" y="4154567"/>
                  <a:pt x="2330975" y="4156185"/>
                </a:cubicBezTo>
                <a:cubicBezTo>
                  <a:pt x="2351351" y="4159420"/>
                  <a:pt x="2373183" y="4159422"/>
                  <a:pt x="2393559" y="4156185"/>
                </a:cubicBezTo>
                <a:cubicBezTo>
                  <a:pt x="2421212" y="4151331"/>
                  <a:pt x="2427034" y="4157803"/>
                  <a:pt x="2422668" y="4188547"/>
                </a:cubicBezTo>
                <a:cubicBezTo>
                  <a:pt x="2422668" y="4190165"/>
                  <a:pt x="2422668" y="4191782"/>
                  <a:pt x="2422668" y="4193401"/>
                </a:cubicBezTo>
                <a:cubicBezTo>
                  <a:pt x="2421212" y="4198256"/>
                  <a:pt x="2416846" y="4204728"/>
                  <a:pt x="2424123" y="4207964"/>
                </a:cubicBezTo>
                <a:cubicBezTo>
                  <a:pt x="2431400" y="4209582"/>
                  <a:pt x="2438677" y="4212819"/>
                  <a:pt x="2443044" y="4203110"/>
                </a:cubicBezTo>
                <a:cubicBezTo>
                  <a:pt x="2445955" y="4196638"/>
                  <a:pt x="2448866" y="4191783"/>
                  <a:pt x="2450321" y="4185311"/>
                </a:cubicBezTo>
                <a:cubicBezTo>
                  <a:pt x="2456143" y="4175603"/>
                  <a:pt x="2461964" y="4173984"/>
                  <a:pt x="2470697" y="4180457"/>
                </a:cubicBezTo>
                <a:cubicBezTo>
                  <a:pt x="2479430" y="4185311"/>
                  <a:pt x="2477974" y="4193401"/>
                  <a:pt x="2472152" y="4199874"/>
                </a:cubicBezTo>
                <a:cubicBezTo>
                  <a:pt x="2470697" y="4203110"/>
                  <a:pt x="2469242" y="4204728"/>
                  <a:pt x="2467786" y="4207964"/>
                </a:cubicBezTo>
                <a:cubicBezTo>
                  <a:pt x="2464875" y="4211200"/>
                  <a:pt x="2464875" y="4216055"/>
                  <a:pt x="2467786" y="4219291"/>
                </a:cubicBezTo>
                <a:cubicBezTo>
                  <a:pt x="2472153" y="4222527"/>
                  <a:pt x="2473608" y="4217673"/>
                  <a:pt x="2476519" y="4216055"/>
                </a:cubicBezTo>
                <a:cubicBezTo>
                  <a:pt x="2482341" y="4211200"/>
                  <a:pt x="2486707" y="4204728"/>
                  <a:pt x="2489618" y="4196638"/>
                </a:cubicBezTo>
                <a:cubicBezTo>
                  <a:pt x="2499806" y="4175603"/>
                  <a:pt x="2508538" y="4172366"/>
                  <a:pt x="2527459" y="4183693"/>
                </a:cubicBezTo>
                <a:cubicBezTo>
                  <a:pt x="2536192" y="4188547"/>
                  <a:pt x="2544924" y="4195020"/>
                  <a:pt x="2553657" y="4199874"/>
                </a:cubicBezTo>
                <a:cubicBezTo>
                  <a:pt x="2559479" y="4203110"/>
                  <a:pt x="2566756" y="4204728"/>
                  <a:pt x="2572578" y="4196638"/>
                </a:cubicBezTo>
                <a:cubicBezTo>
                  <a:pt x="2579855" y="4186928"/>
                  <a:pt x="2584221" y="4175603"/>
                  <a:pt x="2598775" y="4177220"/>
                </a:cubicBezTo>
                <a:cubicBezTo>
                  <a:pt x="2607508" y="4178839"/>
                  <a:pt x="2613330" y="4175602"/>
                  <a:pt x="2620607" y="4182075"/>
                </a:cubicBezTo>
                <a:cubicBezTo>
                  <a:pt x="2656993" y="4216055"/>
                  <a:pt x="2697745" y="4224145"/>
                  <a:pt x="2742864" y="4214437"/>
                </a:cubicBezTo>
                <a:cubicBezTo>
                  <a:pt x="2750141" y="4212818"/>
                  <a:pt x="2755963" y="4214437"/>
                  <a:pt x="2761784" y="4219291"/>
                </a:cubicBezTo>
                <a:cubicBezTo>
                  <a:pt x="2774883" y="4233854"/>
                  <a:pt x="2790893" y="4235471"/>
                  <a:pt x="2808358" y="4232236"/>
                </a:cubicBezTo>
                <a:cubicBezTo>
                  <a:pt x="2833101" y="4225763"/>
                  <a:pt x="2854932" y="4217673"/>
                  <a:pt x="2876764" y="4204728"/>
                </a:cubicBezTo>
                <a:cubicBezTo>
                  <a:pt x="2886952" y="4198256"/>
                  <a:pt x="2897140" y="4191784"/>
                  <a:pt x="2908783" y="4193401"/>
                </a:cubicBezTo>
                <a:cubicBezTo>
                  <a:pt x="2946625" y="4203110"/>
                  <a:pt x="2987377" y="4203110"/>
                  <a:pt x="3022308" y="4224145"/>
                </a:cubicBezTo>
                <a:cubicBezTo>
                  <a:pt x="3029585" y="4228999"/>
                  <a:pt x="3035406" y="4227381"/>
                  <a:pt x="3042684" y="4220909"/>
                </a:cubicBezTo>
                <a:cubicBezTo>
                  <a:pt x="3045594" y="4217673"/>
                  <a:pt x="3048505" y="4214437"/>
                  <a:pt x="3051416" y="4212819"/>
                </a:cubicBezTo>
                <a:cubicBezTo>
                  <a:pt x="3058693" y="4211200"/>
                  <a:pt x="3057238" y="4207964"/>
                  <a:pt x="3055782" y="4203110"/>
                </a:cubicBezTo>
                <a:cubicBezTo>
                  <a:pt x="3052871" y="4193401"/>
                  <a:pt x="3047050" y="4188547"/>
                  <a:pt x="3038317" y="4188546"/>
                </a:cubicBezTo>
                <a:cubicBezTo>
                  <a:pt x="3033223" y="4188547"/>
                  <a:pt x="3029585" y="4186120"/>
                  <a:pt x="3027401" y="4182479"/>
                </a:cubicBezTo>
                <a:lnTo>
                  <a:pt x="3026538" y="4177197"/>
                </a:lnTo>
                <a:lnTo>
                  <a:pt x="2916466" y="4170082"/>
                </a:lnTo>
                <a:cubicBezTo>
                  <a:pt x="2873824" y="4166223"/>
                  <a:pt x="2831183" y="4160711"/>
                  <a:pt x="2788542" y="4151891"/>
                </a:cubicBezTo>
                <a:cubicBezTo>
                  <a:pt x="2709209" y="4134251"/>
                  <a:pt x="2629877" y="4121022"/>
                  <a:pt x="2550544" y="4125431"/>
                </a:cubicBezTo>
                <a:cubicBezTo>
                  <a:pt x="2542611" y="4125432"/>
                  <a:pt x="2536661" y="4125432"/>
                  <a:pt x="2530711" y="4118817"/>
                </a:cubicBezTo>
                <a:cubicBezTo>
                  <a:pt x="2495011" y="4083536"/>
                  <a:pt x="2453362" y="4079128"/>
                  <a:pt x="2407745" y="4081332"/>
                </a:cubicBezTo>
                <a:cubicBezTo>
                  <a:pt x="2364112" y="4083537"/>
                  <a:pt x="2320480" y="4083537"/>
                  <a:pt x="2276847" y="4074718"/>
                </a:cubicBezTo>
                <a:cubicBezTo>
                  <a:pt x="2203464" y="4059283"/>
                  <a:pt x="2132064" y="4039438"/>
                  <a:pt x="2056698" y="4037232"/>
                </a:cubicBezTo>
                <a:cubicBezTo>
                  <a:pt x="2022982" y="4037232"/>
                  <a:pt x="1993232" y="4024002"/>
                  <a:pt x="1969433" y="3997544"/>
                </a:cubicBezTo>
                <a:cubicBezTo>
                  <a:pt x="1961499" y="3988724"/>
                  <a:pt x="1955549" y="3988723"/>
                  <a:pt x="1947616" y="3995339"/>
                </a:cubicBezTo>
                <a:cubicBezTo>
                  <a:pt x="1929766" y="4006363"/>
                  <a:pt x="1911916" y="4012979"/>
                  <a:pt x="1896050" y="3995339"/>
                </a:cubicBezTo>
                <a:cubicBezTo>
                  <a:pt x="1874233" y="3975494"/>
                  <a:pt x="1850433" y="3971084"/>
                  <a:pt x="1822667" y="3973289"/>
                </a:cubicBezTo>
                <a:cubicBezTo>
                  <a:pt x="1781017" y="3975494"/>
                  <a:pt x="1743334" y="3964468"/>
                  <a:pt x="1709618" y="3935804"/>
                </a:cubicBezTo>
                <a:cubicBezTo>
                  <a:pt x="1689785" y="3918165"/>
                  <a:pt x="1662019" y="3909344"/>
                  <a:pt x="1642185" y="3922575"/>
                </a:cubicBezTo>
                <a:cubicBezTo>
                  <a:pt x="1606486" y="3946830"/>
                  <a:pt x="1576736" y="3938010"/>
                  <a:pt x="1545003" y="3918165"/>
                </a:cubicBezTo>
                <a:cubicBezTo>
                  <a:pt x="1529136" y="3909345"/>
                  <a:pt x="1511287" y="3900525"/>
                  <a:pt x="1491454" y="3904936"/>
                </a:cubicBezTo>
                <a:cubicBezTo>
                  <a:pt x="1481537" y="3909345"/>
                  <a:pt x="1477570" y="3902730"/>
                  <a:pt x="1477570" y="3893910"/>
                </a:cubicBezTo>
                <a:cubicBezTo>
                  <a:pt x="1477570" y="3887296"/>
                  <a:pt x="1477570" y="3882885"/>
                  <a:pt x="1477570" y="3878476"/>
                </a:cubicBezTo>
                <a:cubicBezTo>
                  <a:pt x="1479553" y="3854221"/>
                  <a:pt x="1477570" y="3854220"/>
                  <a:pt x="1459720" y="3865246"/>
                </a:cubicBezTo>
                <a:cubicBezTo>
                  <a:pt x="1439887" y="3876270"/>
                  <a:pt x="1418071" y="3885091"/>
                  <a:pt x="1398237" y="3891706"/>
                </a:cubicBezTo>
                <a:cubicBezTo>
                  <a:pt x="1390304" y="3893910"/>
                  <a:pt x="1382371" y="3896115"/>
                  <a:pt x="1376421" y="3889501"/>
                </a:cubicBezTo>
                <a:cubicBezTo>
                  <a:pt x="1370471" y="3882886"/>
                  <a:pt x="1374438" y="3874066"/>
                  <a:pt x="1378405" y="3867450"/>
                </a:cubicBezTo>
                <a:cubicBezTo>
                  <a:pt x="1388321" y="3849810"/>
                  <a:pt x="1382371" y="3840992"/>
                  <a:pt x="1366505" y="3838787"/>
                </a:cubicBezTo>
                <a:cubicBezTo>
                  <a:pt x="1360555" y="3836580"/>
                  <a:pt x="1354605" y="3832171"/>
                  <a:pt x="1348655" y="3832172"/>
                </a:cubicBezTo>
                <a:cubicBezTo>
                  <a:pt x="1334772" y="3832172"/>
                  <a:pt x="1332788" y="3825556"/>
                  <a:pt x="1340722" y="3812327"/>
                </a:cubicBezTo>
                <a:cubicBezTo>
                  <a:pt x="1344688" y="3807917"/>
                  <a:pt x="1348655" y="3801302"/>
                  <a:pt x="1342705" y="3796892"/>
                </a:cubicBezTo>
                <a:cubicBezTo>
                  <a:pt x="1338738" y="3790277"/>
                  <a:pt x="1332788" y="3792482"/>
                  <a:pt x="1326838" y="3794687"/>
                </a:cubicBezTo>
                <a:cubicBezTo>
                  <a:pt x="1310972" y="3803507"/>
                  <a:pt x="1295105" y="3799097"/>
                  <a:pt x="1277255" y="3794687"/>
                </a:cubicBezTo>
                <a:cubicBezTo>
                  <a:pt x="1223706" y="3777047"/>
                  <a:pt x="1176106" y="3792482"/>
                  <a:pt x="1130490" y="3823352"/>
                </a:cubicBezTo>
                <a:cubicBezTo>
                  <a:pt x="1122557" y="3827761"/>
                  <a:pt x="1118590" y="3838785"/>
                  <a:pt x="1108673" y="3840991"/>
                </a:cubicBezTo>
                <a:cubicBezTo>
                  <a:pt x="1110657" y="3829967"/>
                  <a:pt x="1112640" y="3821147"/>
                  <a:pt x="1114624" y="3810122"/>
                </a:cubicBezTo>
                <a:cubicBezTo>
                  <a:pt x="1118590" y="3788072"/>
                  <a:pt x="1110657" y="3774843"/>
                  <a:pt x="1092807" y="3770433"/>
                </a:cubicBezTo>
                <a:cubicBezTo>
                  <a:pt x="1033307" y="3754998"/>
                  <a:pt x="973808" y="3739563"/>
                  <a:pt x="914308" y="3724128"/>
                </a:cubicBezTo>
                <a:cubicBezTo>
                  <a:pt x="892492" y="3719718"/>
                  <a:pt x="870676" y="3721924"/>
                  <a:pt x="848859" y="3713104"/>
                </a:cubicBezTo>
                <a:cubicBezTo>
                  <a:pt x="834976" y="3706489"/>
                  <a:pt x="827043" y="3699874"/>
                  <a:pt x="831009" y="3680029"/>
                </a:cubicBezTo>
                <a:cubicBezTo>
                  <a:pt x="832992" y="3655775"/>
                  <a:pt x="817126" y="3642545"/>
                  <a:pt x="797293" y="3653570"/>
                </a:cubicBezTo>
                <a:cubicBezTo>
                  <a:pt x="781426" y="3662390"/>
                  <a:pt x="769527" y="3660185"/>
                  <a:pt x="755643" y="3651365"/>
                </a:cubicBezTo>
                <a:cubicBezTo>
                  <a:pt x="747710" y="3642545"/>
                  <a:pt x="739777" y="3642545"/>
                  <a:pt x="729860" y="3651365"/>
                </a:cubicBezTo>
                <a:cubicBezTo>
                  <a:pt x="719943" y="3662389"/>
                  <a:pt x="708044" y="3664594"/>
                  <a:pt x="696144" y="3657980"/>
                </a:cubicBezTo>
                <a:cubicBezTo>
                  <a:pt x="688210" y="3655775"/>
                  <a:pt x="678294" y="3649160"/>
                  <a:pt x="670361" y="3649160"/>
                </a:cubicBezTo>
                <a:cubicBezTo>
                  <a:pt x="658461" y="3649160"/>
                  <a:pt x="654494" y="3642545"/>
                  <a:pt x="652511" y="3631520"/>
                </a:cubicBezTo>
                <a:cubicBezTo>
                  <a:pt x="646561" y="3609470"/>
                  <a:pt x="642594" y="3607266"/>
                  <a:pt x="622761" y="3620495"/>
                </a:cubicBezTo>
                <a:cubicBezTo>
                  <a:pt x="610861" y="3629315"/>
                  <a:pt x="598962" y="3640340"/>
                  <a:pt x="585078" y="3644750"/>
                </a:cubicBezTo>
                <a:cubicBezTo>
                  <a:pt x="585078" y="3642545"/>
                  <a:pt x="583095" y="3642545"/>
                  <a:pt x="583095" y="3640340"/>
                </a:cubicBezTo>
                <a:cubicBezTo>
                  <a:pt x="600945" y="3611675"/>
                  <a:pt x="600945" y="3611675"/>
                  <a:pt x="585078" y="3580806"/>
                </a:cubicBezTo>
                <a:cubicBezTo>
                  <a:pt x="583095" y="3576396"/>
                  <a:pt x="581112" y="3571986"/>
                  <a:pt x="579128" y="3569781"/>
                </a:cubicBezTo>
                <a:cubicBezTo>
                  <a:pt x="563262" y="3532297"/>
                  <a:pt x="539462" y="3525682"/>
                  <a:pt x="505745" y="3543321"/>
                </a:cubicBezTo>
                <a:cubicBezTo>
                  <a:pt x="487896" y="3554347"/>
                  <a:pt x="475996" y="3547731"/>
                  <a:pt x="474013" y="3525682"/>
                </a:cubicBezTo>
                <a:cubicBezTo>
                  <a:pt x="472029" y="3514657"/>
                  <a:pt x="472029" y="3503632"/>
                  <a:pt x="474012" y="3492607"/>
                </a:cubicBezTo>
                <a:cubicBezTo>
                  <a:pt x="479962" y="3461738"/>
                  <a:pt x="505745" y="3452918"/>
                  <a:pt x="525579" y="3472763"/>
                </a:cubicBezTo>
                <a:cubicBezTo>
                  <a:pt x="541445" y="3488197"/>
                  <a:pt x="557312" y="3494813"/>
                  <a:pt x="575161" y="3499222"/>
                </a:cubicBezTo>
                <a:cubicBezTo>
                  <a:pt x="593011" y="3501427"/>
                  <a:pt x="608878" y="3508042"/>
                  <a:pt x="620778" y="3523477"/>
                </a:cubicBezTo>
                <a:cubicBezTo>
                  <a:pt x="638628" y="3549936"/>
                  <a:pt x="648544" y="3552141"/>
                  <a:pt x="670361" y="3530092"/>
                </a:cubicBezTo>
                <a:cubicBezTo>
                  <a:pt x="686227" y="3516862"/>
                  <a:pt x="700110" y="3512452"/>
                  <a:pt x="719944" y="3516862"/>
                </a:cubicBezTo>
                <a:cubicBezTo>
                  <a:pt x="755643" y="3523477"/>
                  <a:pt x="789360" y="3541117"/>
                  <a:pt x="823076" y="3549936"/>
                </a:cubicBezTo>
                <a:cubicBezTo>
                  <a:pt x="852826" y="3558756"/>
                  <a:pt x="882576" y="3558756"/>
                  <a:pt x="908359" y="3538912"/>
                </a:cubicBezTo>
                <a:cubicBezTo>
                  <a:pt x="922242" y="3525682"/>
                  <a:pt x="930175" y="3530092"/>
                  <a:pt x="942075" y="3543321"/>
                </a:cubicBezTo>
                <a:cubicBezTo>
                  <a:pt x="997608" y="3605060"/>
                  <a:pt x="1061074" y="3635930"/>
                  <a:pt x="1138423" y="3598446"/>
                </a:cubicBezTo>
                <a:cubicBezTo>
                  <a:pt x="1150323" y="3591831"/>
                  <a:pt x="1160240" y="3596241"/>
                  <a:pt x="1170156" y="3600651"/>
                </a:cubicBezTo>
                <a:cubicBezTo>
                  <a:pt x="1176106" y="3605060"/>
                  <a:pt x="1184039" y="3613880"/>
                  <a:pt x="1191973" y="3607265"/>
                </a:cubicBezTo>
                <a:cubicBezTo>
                  <a:pt x="1199906" y="3598446"/>
                  <a:pt x="1193956" y="3589626"/>
                  <a:pt x="1191973" y="3580806"/>
                </a:cubicBezTo>
                <a:cubicBezTo>
                  <a:pt x="1186023" y="3567576"/>
                  <a:pt x="1191973" y="3563166"/>
                  <a:pt x="1203873" y="3563166"/>
                </a:cubicBezTo>
                <a:cubicBezTo>
                  <a:pt x="1215772" y="3563166"/>
                  <a:pt x="1227672" y="3567576"/>
                  <a:pt x="1239573" y="3569781"/>
                </a:cubicBezTo>
                <a:cubicBezTo>
                  <a:pt x="1265355" y="3578601"/>
                  <a:pt x="1287172" y="3589625"/>
                  <a:pt x="1314938" y="3583011"/>
                </a:cubicBezTo>
                <a:cubicBezTo>
                  <a:pt x="1320888" y="3583011"/>
                  <a:pt x="1320888" y="3587421"/>
                  <a:pt x="1322872" y="3591831"/>
                </a:cubicBezTo>
                <a:cubicBezTo>
                  <a:pt x="1328822" y="3611675"/>
                  <a:pt x="1342705" y="3616085"/>
                  <a:pt x="1358571" y="3616085"/>
                </a:cubicBezTo>
                <a:cubicBezTo>
                  <a:pt x="1418071" y="3618290"/>
                  <a:pt x="1477570" y="3624905"/>
                  <a:pt x="1535086" y="3646955"/>
                </a:cubicBezTo>
                <a:cubicBezTo>
                  <a:pt x="1539053" y="3649160"/>
                  <a:pt x="1545003" y="3649159"/>
                  <a:pt x="1550953" y="3646955"/>
                </a:cubicBezTo>
                <a:cubicBezTo>
                  <a:pt x="1568803" y="3635929"/>
                  <a:pt x="1580702" y="3642545"/>
                  <a:pt x="1590619" y="3664594"/>
                </a:cubicBezTo>
                <a:cubicBezTo>
                  <a:pt x="1600536" y="3686643"/>
                  <a:pt x="1612436" y="3688849"/>
                  <a:pt x="1630286" y="3671209"/>
                </a:cubicBezTo>
                <a:cubicBezTo>
                  <a:pt x="1638219" y="3664594"/>
                  <a:pt x="1644169" y="3657980"/>
                  <a:pt x="1652102" y="3649160"/>
                </a:cubicBezTo>
                <a:cubicBezTo>
                  <a:pt x="1660035" y="3662389"/>
                  <a:pt x="1667968" y="3675619"/>
                  <a:pt x="1681852" y="3675619"/>
                </a:cubicBezTo>
                <a:cubicBezTo>
                  <a:pt x="1697718" y="3675619"/>
                  <a:pt x="1713585" y="3677824"/>
                  <a:pt x="1727468" y="3677824"/>
                </a:cubicBezTo>
                <a:cubicBezTo>
                  <a:pt x="1779034" y="3680029"/>
                  <a:pt x="1784984" y="3684439"/>
                  <a:pt x="1794901" y="3622700"/>
                </a:cubicBezTo>
                <a:cubicBezTo>
                  <a:pt x="1794901" y="3622700"/>
                  <a:pt x="1796884" y="3622699"/>
                  <a:pt x="1796884" y="3620495"/>
                </a:cubicBezTo>
                <a:cubicBezTo>
                  <a:pt x="1802834" y="3598446"/>
                  <a:pt x="1810767" y="3591831"/>
                  <a:pt x="1830600" y="3598446"/>
                </a:cubicBezTo>
                <a:lnTo>
                  <a:pt x="1891452" y="3610399"/>
                </a:lnTo>
                <a:lnTo>
                  <a:pt x="1901622" y="3586618"/>
                </a:lnTo>
                <a:cubicBezTo>
                  <a:pt x="1914720" y="3575291"/>
                  <a:pt x="1927819" y="3583382"/>
                  <a:pt x="1938007" y="3589854"/>
                </a:cubicBezTo>
                <a:cubicBezTo>
                  <a:pt x="1952562" y="3599563"/>
                  <a:pt x="1968572" y="3606034"/>
                  <a:pt x="1986037" y="3606035"/>
                </a:cubicBezTo>
                <a:cubicBezTo>
                  <a:pt x="1996225" y="3606034"/>
                  <a:pt x="2007868" y="3606035"/>
                  <a:pt x="2019512" y="3606035"/>
                </a:cubicBezTo>
                <a:cubicBezTo>
                  <a:pt x="2067541" y="3606035"/>
                  <a:pt x="2114115" y="3614125"/>
                  <a:pt x="2151957" y="3652960"/>
                </a:cubicBezTo>
                <a:lnTo>
                  <a:pt x="2156924" y="3655135"/>
                </a:lnTo>
                <a:lnTo>
                  <a:pt x="2172582" y="3657183"/>
                </a:lnTo>
                <a:lnTo>
                  <a:pt x="2182521" y="3643250"/>
                </a:lnTo>
                <a:cubicBezTo>
                  <a:pt x="2183976" y="3640015"/>
                  <a:pt x="2181065" y="3635161"/>
                  <a:pt x="2185432" y="3633542"/>
                </a:cubicBezTo>
                <a:cubicBezTo>
                  <a:pt x="2189798" y="3633543"/>
                  <a:pt x="2192709" y="3636779"/>
                  <a:pt x="2194164" y="3640014"/>
                </a:cubicBezTo>
                <a:cubicBezTo>
                  <a:pt x="2195620" y="3643251"/>
                  <a:pt x="2197075" y="3646487"/>
                  <a:pt x="2198531" y="3648105"/>
                </a:cubicBezTo>
                <a:cubicBezTo>
                  <a:pt x="2202897" y="3656196"/>
                  <a:pt x="2208719" y="3662668"/>
                  <a:pt x="2215996" y="3654578"/>
                </a:cubicBezTo>
                <a:cubicBezTo>
                  <a:pt x="2224728" y="3646487"/>
                  <a:pt x="2213085" y="3644868"/>
                  <a:pt x="2210174" y="3640015"/>
                </a:cubicBezTo>
                <a:cubicBezTo>
                  <a:pt x="2210174" y="3638397"/>
                  <a:pt x="2208719" y="3638397"/>
                  <a:pt x="2208718" y="3636779"/>
                </a:cubicBezTo>
                <a:cubicBezTo>
                  <a:pt x="2205807" y="3633542"/>
                  <a:pt x="2204352" y="3628687"/>
                  <a:pt x="2207263" y="3625452"/>
                </a:cubicBezTo>
                <a:cubicBezTo>
                  <a:pt x="2210174" y="3620597"/>
                  <a:pt x="2213085" y="3620597"/>
                  <a:pt x="2217451" y="3623834"/>
                </a:cubicBezTo>
                <a:cubicBezTo>
                  <a:pt x="2234916" y="3633542"/>
                  <a:pt x="2250926" y="3627070"/>
                  <a:pt x="2262570" y="3609271"/>
                </a:cubicBezTo>
                <a:cubicBezTo>
                  <a:pt x="2265480" y="3606035"/>
                  <a:pt x="2271302" y="3602799"/>
                  <a:pt x="2271302" y="3597945"/>
                </a:cubicBezTo>
                <a:lnTo>
                  <a:pt x="2265361" y="3583389"/>
                </a:lnTo>
                <a:lnTo>
                  <a:pt x="2128540" y="3553778"/>
                </a:lnTo>
                <a:lnTo>
                  <a:pt x="2127214" y="3554256"/>
                </a:lnTo>
                <a:cubicBezTo>
                  <a:pt x="2123576" y="3556682"/>
                  <a:pt x="2121029" y="3557492"/>
                  <a:pt x="2119209" y="3556481"/>
                </a:cubicBezTo>
                <a:lnTo>
                  <a:pt x="2117037" y="3551287"/>
                </a:lnTo>
                <a:lnTo>
                  <a:pt x="2090415" y="3545525"/>
                </a:lnTo>
                <a:cubicBezTo>
                  <a:pt x="2030915" y="3534502"/>
                  <a:pt x="1971416" y="3512451"/>
                  <a:pt x="1911916" y="3514656"/>
                </a:cubicBezTo>
                <a:cubicBezTo>
                  <a:pt x="1844483" y="3514656"/>
                  <a:pt x="1781017" y="3508042"/>
                  <a:pt x="1725485" y="3461738"/>
                </a:cubicBezTo>
                <a:cubicBezTo>
                  <a:pt x="1703668" y="3444097"/>
                  <a:pt x="1675902" y="3441893"/>
                  <a:pt x="1648135" y="3450713"/>
                </a:cubicBezTo>
                <a:cubicBezTo>
                  <a:pt x="1630285" y="3457327"/>
                  <a:pt x="1612436" y="3455123"/>
                  <a:pt x="1592603" y="3450712"/>
                </a:cubicBezTo>
                <a:cubicBezTo>
                  <a:pt x="1562853" y="3444097"/>
                  <a:pt x="1533103" y="3430868"/>
                  <a:pt x="1501370" y="3439688"/>
                </a:cubicBezTo>
                <a:cubicBezTo>
                  <a:pt x="1473604" y="3446303"/>
                  <a:pt x="1453771" y="3437484"/>
                  <a:pt x="1435920" y="3413229"/>
                </a:cubicBezTo>
                <a:cubicBezTo>
                  <a:pt x="1429971" y="3404409"/>
                  <a:pt x="1422037" y="3402204"/>
                  <a:pt x="1412121" y="3406614"/>
                </a:cubicBezTo>
                <a:cubicBezTo>
                  <a:pt x="1398237" y="3413229"/>
                  <a:pt x="1382371" y="3415434"/>
                  <a:pt x="1366504" y="3408818"/>
                </a:cubicBezTo>
                <a:cubicBezTo>
                  <a:pt x="1318905" y="3391179"/>
                  <a:pt x="1265355" y="3386769"/>
                  <a:pt x="1217756" y="3364720"/>
                </a:cubicBezTo>
                <a:cubicBezTo>
                  <a:pt x="1201889" y="3355900"/>
                  <a:pt x="1186023" y="3353695"/>
                  <a:pt x="1170156" y="3362515"/>
                </a:cubicBezTo>
                <a:cubicBezTo>
                  <a:pt x="1136440" y="3377949"/>
                  <a:pt x="1126523" y="3375744"/>
                  <a:pt x="1104707" y="3342670"/>
                </a:cubicBezTo>
                <a:cubicBezTo>
                  <a:pt x="1096774" y="3329440"/>
                  <a:pt x="1086857" y="3320620"/>
                  <a:pt x="1074957" y="3320621"/>
                </a:cubicBezTo>
                <a:cubicBezTo>
                  <a:pt x="1033308" y="3318416"/>
                  <a:pt x="995624" y="3300776"/>
                  <a:pt x="957941" y="3287546"/>
                </a:cubicBezTo>
                <a:cubicBezTo>
                  <a:pt x="924225" y="3274316"/>
                  <a:pt x="890509" y="3263291"/>
                  <a:pt x="854809" y="3269906"/>
                </a:cubicBezTo>
                <a:cubicBezTo>
                  <a:pt x="840926" y="3272111"/>
                  <a:pt x="832993" y="3267701"/>
                  <a:pt x="827042" y="3256676"/>
                </a:cubicBezTo>
                <a:cubicBezTo>
                  <a:pt x="819109" y="3243447"/>
                  <a:pt x="809193" y="3228012"/>
                  <a:pt x="793326" y="3232422"/>
                </a:cubicBezTo>
                <a:cubicBezTo>
                  <a:pt x="759610" y="3241242"/>
                  <a:pt x="731843" y="3225807"/>
                  <a:pt x="708044" y="3199347"/>
                </a:cubicBezTo>
                <a:cubicBezTo>
                  <a:pt x="672344" y="3161863"/>
                  <a:pt x="628711" y="3148633"/>
                  <a:pt x="581112" y="3164068"/>
                </a:cubicBezTo>
                <a:cubicBezTo>
                  <a:pt x="563262" y="3168478"/>
                  <a:pt x="557312" y="3164068"/>
                  <a:pt x="557312" y="3144224"/>
                </a:cubicBezTo>
                <a:cubicBezTo>
                  <a:pt x="557312" y="3137609"/>
                  <a:pt x="557312" y="3130994"/>
                  <a:pt x="555329" y="3126584"/>
                </a:cubicBezTo>
                <a:cubicBezTo>
                  <a:pt x="529545" y="3080280"/>
                  <a:pt x="503762" y="3036180"/>
                  <a:pt x="450213" y="3025156"/>
                </a:cubicBezTo>
                <a:cubicBezTo>
                  <a:pt x="438313" y="3022951"/>
                  <a:pt x="440296" y="3016336"/>
                  <a:pt x="444263" y="3007516"/>
                </a:cubicBezTo>
                <a:cubicBezTo>
                  <a:pt x="446246" y="3003106"/>
                  <a:pt x="450213" y="2998696"/>
                  <a:pt x="454179" y="2994286"/>
                </a:cubicBezTo>
                <a:cubicBezTo>
                  <a:pt x="462112" y="2985466"/>
                  <a:pt x="470046" y="2978851"/>
                  <a:pt x="462113" y="2965621"/>
                </a:cubicBezTo>
                <a:cubicBezTo>
                  <a:pt x="456163" y="2952392"/>
                  <a:pt x="446246" y="2961211"/>
                  <a:pt x="436329" y="2963416"/>
                </a:cubicBezTo>
                <a:cubicBezTo>
                  <a:pt x="416496" y="2970031"/>
                  <a:pt x="394680" y="2976646"/>
                  <a:pt x="378813" y="2963416"/>
                </a:cubicBezTo>
                <a:cubicBezTo>
                  <a:pt x="358980" y="2947982"/>
                  <a:pt x="349064" y="2954597"/>
                  <a:pt x="335180" y="2972236"/>
                </a:cubicBezTo>
                <a:cubicBezTo>
                  <a:pt x="331214" y="2976646"/>
                  <a:pt x="327247" y="2981056"/>
                  <a:pt x="321297" y="2983261"/>
                </a:cubicBezTo>
                <a:cubicBezTo>
                  <a:pt x="315347" y="2989876"/>
                  <a:pt x="309397" y="2992081"/>
                  <a:pt x="301464" y="2983261"/>
                </a:cubicBezTo>
                <a:cubicBezTo>
                  <a:pt x="295514" y="2976646"/>
                  <a:pt x="295514" y="2967827"/>
                  <a:pt x="301464" y="2961211"/>
                </a:cubicBezTo>
                <a:cubicBezTo>
                  <a:pt x="307414" y="2952392"/>
                  <a:pt x="309397" y="2943572"/>
                  <a:pt x="317331" y="2936957"/>
                </a:cubicBezTo>
                <a:cubicBezTo>
                  <a:pt x="321297" y="2934752"/>
                  <a:pt x="325264" y="2932547"/>
                  <a:pt x="323280" y="2925932"/>
                </a:cubicBezTo>
                <a:cubicBezTo>
                  <a:pt x="321297" y="2921522"/>
                  <a:pt x="315347" y="2923727"/>
                  <a:pt x="311380" y="2923727"/>
                </a:cubicBezTo>
                <a:cubicBezTo>
                  <a:pt x="305431" y="2923727"/>
                  <a:pt x="301464" y="2923727"/>
                  <a:pt x="297498" y="2928137"/>
                </a:cubicBezTo>
                <a:cubicBezTo>
                  <a:pt x="293531" y="2932547"/>
                  <a:pt x="289564" y="2932547"/>
                  <a:pt x="285597" y="2928137"/>
                </a:cubicBezTo>
                <a:cubicBezTo>
                  <a:pt x="263781" y="2903883"/>
                  <a:pt x="237998" y="2892858"/>
                  <a:pt x="208248" y="2895063"/>
                </a:cubicBezTo>
                <a:cubicBezTo>
                  <a:pt x="194365" y="2897268"/>
                  <a:pt x="180482" y="2897268"/>
                  <a:pt x="166599" y="2895063"/>
                </a:cubicBezTo>
                <a:cubicBezTo>
                  <a:pt x="158665" y="2895063"/>
                  <a:pt x="146765" y="2895063"/>
                  <a:pt x="142799" y="2884038"/>
                </a:cubicBezTo>
                <a:cubicBezTo>
                  <a:pt x="140815" y="2875218"/>
                  <a:pt x="150732" y="2868603"/>
                  <a:pt x="156682" y="2861988"/>
                </a:cubicBezTo>
                <a:cubicBezTo>
                  <a:pt x="160649" y="2857578"/>
                  <a:pt x="164615" y="2855373"/>
                  <a:pt x="168582" y="2850964"/>
                </a:cubicBezTo>
                <a:cubicBezTo>
                  <a:pt x="172548" y="2846553"/>
                  <a:pt x="182465" y="2842143"/>
                  <a:pt x="178498" y="2833324"/>
                </a:cubicBezTo>
                <a:cubicBezTo>
                  <a:pt x="176515" y="2824504"/>
                  <a:pt x="166599" y="2824504"/>
                  <a:pt x="158665" y="2826709"/>
                </a:cubicBezTo>
                <a:cubicBezTo>
                  <a:pt x="140815" y="2826709"/>
                  <a:pt x="126932" y="2822299"/>
                  <a:pt x="109082" y="2813479"/>
                </a:cubicBezTo>
                <a:cubicBezTo>
                  <a:pt x="69416" y="2791430"/>
                  <a:pt x="47599" y="2802454"/>
                  <a:pt x="31733" y="2846554"/>
                </a:cubicBezTo>
                <a:cubicBezTo>
                  <a:pt x="25783" y="2864193"/>
                  <a:pt x="15867" y="2873013"/>
                  <a:pt x="0" y="2870808"/>
                </a:cubicBezTo>
                <a:cubicBezTo>
                  <a:pt x="0" y="2828914"/>
                  <a:pt x="0" y="2789225"/>
                  <a:pt x="0" y="2747330"/>
                </a:cubicBezTo>
                <a:cubicBezTo>
                  <a:pt x="27766" y="2745125"/>
                  <a:pt x="33716" y="2734100"/>
                  <a:pt x="25783" y="2714256"/>
                </a:cubicBezTo>
                <a:cubicBezTo>
                  <a:pt x="23800" y="2707641"/>
                  <a:pt x="15867" y="2703231"/>
                  <a:pt x="19833" y="2696616"/>
                </a:cubicBezTo>
                <a:cubicBezTo>
                  <a:pt x="25783" y="2690001"/>
                  <a:pt x="33717" y="2692206"/>
                  <a:pt x="39666" y="2694411"/>
                </a:cubicBezTo>
                <a:cubicBezTo>
                  <a:pt x="45616" y="2694411"/>
                  <a:pt x="49583" y="2696616"/>
                  <a:pt x="53550" y="2698821"/>
                </a:cubicBezTo>
                <a:cubicBezTo>
                  <a:pt x="65449" y="2703231"/>
                  <a:pt x="71399" y="2701026"/>
                  <a:pt x="73383" y="2685591"/>
                </a:cubicBezTo>
                <a:cubicBezTo>
                  <a:pt x="75366" y="2676771"/>
                  <a:pt x="81316" y="2663542"/>
                  <a:pt x="91233" y="2670156"/>
                </a:cubicBezTo>
                <a:cubicBezTo>
                  <a:pt x="105116" y="2676771"/>
                  <a:pt x="118999" y="2676771"/>
                  <a:pt x="132882" y="2678976"/>
                </a:cubicBezTo>
                <a:cubicBezTo>
                  <a:pt x="144782" y="2681181"/>
                  <a:pt x="158665" y="2685591"/>
                  <a:pt x="172548" y="2681181"/>
                </a:cubicBezTo>
                <a:cubicBezTo>
                  <a:pt x="184448" y="2676771"/>
                  <a:pt x="198332" y="2672362"/>
                  <a:pt x="188415" y="2650312"/>
                </a:cubicBezTo>
                <a:cubicBezTo>
                  <a:pt x="184448" y="2643697"/>
                  <a:pt x="188415" y="2639287"/>
                  <a:pt x="196348" y="2637082"/>
                </a:cubicBezTo>
                <a:cubicBezTo>
                  <a:pt x="226098" y="2637082"/>
                  <a:pt x="236015" y="2645902"/>
                  <a:pt x="237998" y="2678976"/>
                </a:cubicBezTo>
                <a:cubicBezTo>
                  <a:pt x="237998" y="2690000"/>
                  <a:pt x="239981" y="2698821"/>
                  <a:pt x="247914" y="2703231"/>
                </a:cubicBezTo>
                <a:cubicBezTo>
                  <a:pt x="261798" y="2709846"/>
                  <a:pt x="275681" y="2714256"/>
                  <a:pt x="291547" y="2709846"/>
                </a:cubicBezTo>
                <a:cubicBezTo>
                  <a:pt x="295514" y="2709846"/>
                  <a:pt x="297498" y="2701026"/>
                  <a:pt x="295514" y="2696616"/>
                </a:cubicBezTo>
                <a:cubicBezTo>
                  <a:pt x="295514" y="2690001"/>
                  <a:pt x="295514" y="2681181"/>
                  <a:pt x="299481" y="2676771"/>
                </a:cubicBezTo>
                <a:cubicBezTo>
                  <a:pt x="305431" y="2670156"/>
                  <a:pt x="313364" y="2654722"/>
                  <a:pt x="319314" y="2667951"/>
                </a:cubicBezTo>
                <a:cubicBezTo>
                  <a:pt x="335181" y="2692206"/>
                  <a:pt x="355014" y="2692206"/>
                  <a:pt x="376830" y="2692206"/>
                </a:cubicBezTo>
                <a:cubicBezTo>
                  <a:pt x="388730" y="2694411"/>
                  <a:pt x="400630" y="2696616"/>
                  <a:pt x="410546" y="2707641"/>
                </a:cubicBezTo>
                <a:cubicBezTo>
                  <a:pt x="448229" y="2747330"/>
                  <a:pt x="477979" y="2745125"/>
                  <a:pt x="505746" y="2696616"/>
                </a:cubicBezTo>
                <a:cubicBezTo>
                  <a:pt x="513679" y="2683386"/>
                  <a:pt x="523595" y="2678976"/>
                  <a:pt x="533512" y="2692206"/>
                </a:cubicBezTo>
                <a:cubicBezTo>
                  <a:pt x="557312" y="2718666"/>
                  <a:pt x="587061" y="2727486"/>
                  <a:pt x="618794" y="2729690"/>
                </a:cubicBezTo>
                <a:cubicBezTo>
                  <a:pt x="634661" y="2731896"/>
                  <a:pt x="650527" y="2729690"/>
                  <a:pt x="668377" y="2731895"/>
                </a:cubicBezTo>
                <a:cubicBezTo>
                  <a:pt x="698127" y="2736305"/>
                  <a:pt x="723910" y="2736305"/>
                  <a:pt x="735810" y="2696616"/>
                </a:cubicBezTo>
                <a:cubicBezTo>
                  <a:pt x="735810" y="2712051"/>
                  <a:pt x="733827" y="2723076"/>
                  <a:pt x="739777" y="2736305"/>
                </a:cubicBezTo>
                <a:cubicBezTo>
                  <a:pt x="745727" y="2753945"/>
                  <a:pt x="759610" y="2760560"/>
                  <a:pt x="773493" y="2760560"/>
                </a:cubicBezTo>
                <a:cubicBezTo>
                  <a:pt x="789360" y="2758355"/>
                  <a:pt x="779443" y="2742920"/>
                  <a:pt x="781426" y="2734101"/>
                </a:cubicBezTo>
                <a:cubicBezTo>
                  <a:pt x="783410" y="2720871"/>
                  <a:pt x="791343" y="2712051"/>
                  <a:pt x="803243" y="2718666"/>
                </a:cubicBezTo>
                <a:cubicBezTo>
                  <a:pt x="819110" y="2727486"/>
                  <a:pt x="832993" y="2727485"/>
                  <a:pt x="850842" y="2725281"/>
                </a:cubicBezTo>
                <a:cubicBezTo>
                  <a:pt x="872659" y="2718666"/>
                  <a:pt x="894475" y="2718665"/>
                  <a:pt x="914308" y="2736305"/>
                </a:cubicBezTo>
                <a:cubicBezTo>
                  <a:pt x="926208" y="2747330"/>
                  <a:pt x="938108" y="2745125"/>
                  <a:pt x="948025" y="2734100"/>
                </a:cubicBezTo>
                <a:cubicBezTo>
                  <a:pt x="953975" y="2727485"/>
                  <a:pt x="959925" y="2720871"/>
                  <a:pt x="963892" y="2716461"/>
                </a:cubicBezTo>
                <a:cubicBezTo>
                  <a:pt x="973808" y="2707641"/>
                  <a:pt x="979758" y="2692206"/>
                  <a:pt x="991658" y="2696616"/>
                </a:cubicBezTo>
                <a:cubicBezTo>
                  <a:pt x="1003558" y="2701026"/>
                  <a:pt x="1001575" y="2716461"/>
                  <a:pt x="1001574" y="2727485"/>
                </a:cubicBezTo>
                <a:cubicBezTo>
                  <a:pt x="1001574" y="2738510"/>
                  <a:pt x="1009508" y="2734100"/>
                  <a:pt x="1015458" y="2736305"/>
                </a:cubicBezTo>
                <a:cubicBezTo>
                  <a:pt x="1021407" y="2736305"/>
                  <a:pt x="1027358" y="2736305"/>
                  <a:pt x="1025374" y="2727485"/>
                </a:cubicBezTo>
                <a:cubicBezTo>
                  <a:pt x="1021408" y="2703231"/>
                  <a:pt x="1033307" y="2696616"/>
                  <a:pt x="1051157" y="2694411"/>
                </a:cubicBezTo>
                <a:cubicBezTo>
                  <a:pt x="1069007" y="2692206"/>
                  <a:pt x="1070990" y="2683386"/>
                  <a:pt x="1059090" y="2667951"/>
                </a:cubicBezTo>
                <a:cubicBezTo>
                  <a:pt x="1057107" y="2663542"/>
                  <a:pt x="1051158" y="2661337"/>
                  <a:pt x="1045207" y="2659131"/>
                </a:cubicBezTo>
                <a:cubicBezTo>
                  <a:pt x="993641" y="2632672"/>
                  <a:pt x="938108" y="2619442"/>
                  <a:pt x="880592" y="2612828"/>
                </a:cubicBezTo>
                <a:cubicBezTo>
                  <a:pt x="834976" y="2606213"/>
                  <a:pt x="793326" y="2595188"/>
                  <a:pt x="755643" y="2562113"/>
                </a:cubicBezTo>
                <a:cubicBezTo>
                  <a:pt x="733827" y="2542269"/>
                  <a:pt x="717960" y="2515809"/>
                  <a:pt x="704077" y="2487145"/>
                </a:cubicBezTo>
                <a:cubicBezTo>
                  <a:pt x="690194" y="2513604"/>
                  <a:pt x="680277" y="2515809"/>
                  <a:pt x="660444" y="2493759"/>
                </a:cubicBezTo>
                <a:cubicBezTo>
                  <a:pt x="654494" y="2487145"/>
                  <a:pt x="650528" y="2476120"/>
                  <a:pt x="652511" y="2465095"/>
                </a:cubicBezTo>
                <a:cubicBezTo>
                  <a:pt x="654494" y="2445250"/>
                  <a:pt x="640611" y="2438635"/>
                  <a:pt x="626728" y="2436430"/>
                </a:cubicBezTo>
                <a:cubicBezTo>
                  <a:pt x="612845" y="2432021"/>
                  <a:pt x="606895" y="2443045"/>
                  <a:pt x="600945" y="2454070"/>
                </a:cubicBezTo>
                <a:cubicBezTo>
                  <a:pt x="596978" y="2465095"/>
                  <a:pt x="596978" y="2478325"/>
                  <a:pt x="585078" y="2491555"/>
                </a:cubicBezTo>
                <a:cubicBezTo>
                  <a:pt x="591028" y="2465095"/>
                  <a:pt x="579128" y="2458480"/>
                  <a:pt x="563262" y="2454070"/>
                </a:cubicBezTo>
                <a:cubicBezTo>
                  <a:pt x="549379" y="2451865"/>
                  <a:pt x="533512" y="2440840"/>
                  <a:pt x="535495" y="2427611"/>
                </a:cubicBezTo>
                <a:cubicBezTo>
                  <a:pt x="539462" y="2403356"/>
                  <a:pt x="541445" y="2379101"/>
                  <a:pt x="555328" y="2359257"/>
                </a:cubicBezTo>
                <a:cubicBezTo>
                  <a:pt x="563262" y="2348232"/>
                  <a:pt x="571195" y="2346027"/>
                  <a:pt x="585078" y="2348232"/>
                </a:cubicBezTo>
                <a:cubicBezTo>
                  <a:pt x="594995" y="2352642"/>
                  <a:pt x="598961" y="2357052"/>
                  <a:pt x="596978" y="2370282"/>
                </a:cubicBezTo>
                <a:cubicBezTo>
                  <a:pt x="596978" y="2379101"/>
                  <a:pt x="602928" y="2383511"/>
                  <a:pt x="608878" y="2383511"/>
                </a:cubicBezTo>
                <a:cubicBezTo>
                  <a:pt x="632677" y="2381306"/>
                  <a:pt x="646561" y="2394536"/>
                  <a:pt x="660444" y="2409971"/>
                </a:cubicBezTo>
                <a:cubicBezTo>
                  <a:pt x="674327" y="2423201"/>
                  <a:pt x="690194" y="2427611"/>
                  <a:pt x="704077" y="2412176"/>
                </a:cubicBezTo>
                <a:cubicBezTo>
                  <a:pt x="713993" y="2401151"/>
                  <a:pt x="717960" y="2405561"/>
                  <a:pt x="715977" y="2418791"/>
                </a:cubicBezTo>
                <a:cubicBezTo>
                  <a:pt x="715977" y="2427611"/>
                  <a:pt x="719944" y="2429816"/>
                  <a:pt x="727877" y="2434225"/>
                </a:cubicBezTo>
                <a:cubicBezTo>
                  <a:pt x="761593" y="2447455"/>
                  <a:pt x="797293" y="2447455"/>
                  <a:pt x="831009" y="2434226"/>
                </a:cubicBezTo>
                <a:cubicBezTo>
                  <a:pt x="848859" y="2425406"/>
                  <a:pt x="866709" y="2425406"/>
                  <a:pt x="884559" y="2429815"/>
                </a:cubicBezTo>
                <a:cubicBezTo>
                  <a:pt x="900425" y="2434226"/>
                  <a:pt x="914308" y="2445250"/>
                  <a:pt x="926208" y="2456275"/>
                </a:cubicBezTo>
                <a:cubicBezTo>
                  <a:pt x="932158" y="2462890"/>
                  <a:pt x="936125" y="2471710"/>
                  <a:pt x="946041" y="2465095"/>
                </a:cubicBezTo>
                <a:cubicBezTo>
                  <a:pt x="955958" y="2458480"/>
                  <a:pt x="955958" y="2449660"/>
                  <a:pt x="953975" y="2438635"/>
                </a:cubicBezTo>
                <a:cubicBezTo>
                  <a:pt x="951991" y="2429815"/>
                  <a:pt x="948025" y="2423201"/>
                  <a:pt x="950008" y="2414381"/>
                </a:cubicBezTo>
                <a:cubicBezTo>
                  <a:pt x="950008" y="2390126"/>
                  <a:pt x="940092" y="2379101"/>
                  <a:pt x="920258" y="2374691"/>
                </a:cubicBezTo>
                <a:cubicBezTo>
                  <a:pt x="884559" y="2365872"/>
                  <a:pt x="852826" y="2354847"/>
                  <a:pt x="819109" y="2341617"/>
                </a:cubicBezTo>
                <a:cubicBezTo>
                  <a:pt x="799276" y="2330592"/>
                  <a:pt x="797293" y="2319567"/>
                  <a:pt x="811176" y="2301928"/>
                </a:cubicBezTo>
                <a:cubicBezTo>
                  <a:pt x="813159" y="2301928"/>
                  <a:pt x="813159" y="2299723"/>
                  <a:pt x="813159" y="2297518"/>
                </a:cubicBezTo>
                <a:cubicBezTo>
                  <a:pt x="817126" y="2275468"/>
                  <a:pt x="831009" y="2262238"/>
                  <a:pt x="844892" y="2251214"/>
                </a:cubicBezTo>
                <a:cubicBezTo>
                  <a:pt x="854809" y="2242393"/>
                  <a:pt x="858776" y="2246804"/>
                  <a:pt x="860759" y="2255623"/>
                </a:cubicBezTo>
                <a:cubicBezTo>
                  <a:pt x="864726" y="2275468"/>
                  <a:pt x="854809" y="2284288"/>
                  <a:pt x="838942" y="2286493"/>
                </a:cubicBezTo>
                <a:cubicBezTo>
                  <a:pt x="842909" y="2297518"/>
                  <a:pt x="848859" y="2306338"/>
                  <a:pt x="858776" y="2306338"/>
                </a:cubicBezTo>
                <a:cubicBezTo>
                  <a:pt x="864726" y="2306338"/>
                  <a:pt x="866709" y="2297518"/>
                  <a:pt x="868692" y="2290903"/>
                </a:cubicBezTo>
                <a:cubicBezTo>
                  <a:pt x="876626" y="2257828"/>
                  <a:pt x="884559" y="2251213"/>
                  <a:pt x="914309" y="2253419"/>
                </a:cubicBezTo>
                <a:cubicBezTo>
                  <a:pt x="942075" y="2257828"/>
                  <a:pt x="971824" y="2257829"/>
                  <a:pt x="999591" y="2253419"/>
                </a:cubicBezTo>
                <a:cubicBezTo>
                  <a:pt x="1037274" y="2246804"/>
                  <a:pt x="1045208" y="2255623"/>
                  <a:pt x="1039258" y="2297518"/>
                </a:cubicBezTo>
                <a:cubicBezTo>
                  <a:pt x="1039257" y="2299723"/>
                  <a:pt x="1039257" y="2301928"/>
                  <a:pt x="1039257" y="2304133"/>
                </a:cubicBezTo>
                <a:cubicBezTo>
                  <a:pt x="1037274" y="2310747"/>
                  <a:pt x="1031324" y="2319567"/>
                  <a:pt x="1041241" y="2323977"/>
                </a:cubicBezTo>
                <a:cubicBezTo>
                  <a:pt x="1051157" y="2326182"/>
                  <a:pt x="1061074" y="2330592"/>
                  <a:pt x="1067024" y="2317361"/>
                </a:cubicBezTo>
                <a:cubicBezTo>
                  <a:pt x="1070991" y="2308543"/>
                  <a:pt x="1074957" y="2301928"/>
                  <a:pt x="1076941" y="2293108"/>
                </a:cubicBezTo>
                <a:cubicBezTo>
                  <a:pt x="1084874" y="2279878"/>
                  <a:pt x="1092807" y="2277672"/>
                  <a:pt x="1104707" y="2286493"/>
                </a:cubicBezTo>
                <a:cubicBezTo>
                  <a:pt x="1116607" y="2293108"/>
                  <a:pt x="1114623" y="2304133"/>
                  <a:pt x="1106690" y="2312952"/>
                </a:cubicBezTo>
                <a:cubicBezTo>
                  <a:pt x="1104707" y="2317363"/>
                  <a:pt x="1102724" y="2319568"/>
                  <a:pt x="1100740" y="2323976"/>
                </a:cubicBezTo>
                <a:cubicBezTo>
                  <a:pt x="1096774" y="2328387"/>
                  <a:pt x="1096774" y="2335002"/>
                  <a:pt x="1100740" y="2339412"/>
                </a:cubicBezTo>
                <a:cubicBezTo>
                  <a:pt x="1106690" y="2343822"/>
                  <a:pt x="1108673" y="2337207"/>
                  <a:pt x="1112640" y="2335002"/>
                </a:cubicBezTo>
                <a:cubicBezTo>
                  <a:pt x="1120573" y="2328387"/>
                  <a:pt x="1126523" y="2319567"/>
                  <a:pt x="1130490" y="2308543"/>
                </a:cubicBezTo>
                <a:cubicBezTo>
                  <a:pt x="1144373" y="2279878"/>
                  <a:pt x="1156273" y="2275467"/>
                  <a:pt x="1182056" y="2290903"/>
                </a:cubicBezTo>
                <a:cubicBezTo>
                  <a:pt x="1193956" y="2297518"/>
                  <a:pt x="1205856" y="2306338"/>
                  <a:pt x="1217756" y="2312953"/>
                </a:cubicBezTo>
                <a:cubicBezTo>
                  <a:pt x="1225689" y="2317362"/>
                  <a:pt x="1235606" y="2319567"/>
                  <a:pt x="1243539" y="2308542"/>
                </a:cubicBezTo>
                <a:cubicBezTo>
                  <a:pt x="1253455" y="2295312"/>
                  <a:pt x="1259405" y="2279878"/>
                  <a:pt x="1279238" y="2282083"/>
                </a:cubicBezTo>
                <a:cubicBezTo>
                  <a:pt x="1291139" y="2284288"/>
                  <a:pt x="1299072" y="2279878"/>
                  <a:pt x="1308988" y="2288697"/>
                </a:cubicBezTo>
                <a:cubicBezTo>
                  <a:pt x="1358571" y="2335002"/>
                  <a:pt x="1414104" y="2346027"/>
                  <a:pt x="1475587" y="2332797"/>
                </a:cubicBezTo>
                <a:cubicBezTo>
                  <a:pt x="1485504" y="2330591"/>
                  <a:pt x="1493437" y="2332797"/>
                  <a:pt x="1501370" y="2339412"/>
                </a:cubicBezTo>
                <a:cubicBezTo>
                  <a:pt x="1519220" y="2359257"/>
                  <a:pt x="1541036" y="2361462"/>
                  <a:pt x="1564836" y="2357051"/>
                </a:cubicBezTo>
                <a:cubicBezTo>
                  <a:pt x="1598552" y="2348232"/>
                  <a:pt x="1628302" y="2337207"/>
                  <a:pt x="1658052" y="2319567"/>
                </a:cubicBezTo>
                <a:cubicBezTo>
                  <a:pt x="1671935" y="2310747"/>
                  <a:pt x="1685818" y="2301928"/>
                  <a:pt x="1701685" y="2304133"/>
                </a:cubicBezTo>
                <a:cubicBezTo>
                  <a:pt x="1753251" y="2317363"/>
                  <a:pt x="1808784" y="2317363"/>
                  <a:pt x="1856384" y="2346027"/>
                </a:cubicBezTo>
                <a:cubicBezTo>
                  <a:pt x="1866300" y="2352642"/>
                  <a:pt x="1874233" y="2350436"/>
                  <a:pt x="1884150" y="2341617"/>
                </a:cubicBezTo>
                <a:cubicBezTo>
                  <a:pt x="1888117" y="2337206"/>
                  <a:pt x="1892083" y="2332797"/>
                  <a:pt x="1896050" y="2330592"/>
                </a:cubicBezTo>
                <a:cubicBezTo>
                  <a:pt x="1905966" y="2328387"/>
                  <a:pt x="1903983" y="2323977"/>
                  <a:pt x="1902000" y="2317363"/>
                </a:cubicBezTo>
                <a:cubicBezTo>
                  <a:pt x="1898033" y="2304133"/>
                  <a:pt x="1890100" y="2297518"/>
                  <a:pt x="1878200" y="2297518"/>
                </a:cubicBezTo>
                <a:cubicBezTo>
                  <a:pt x="1864317" y="2297518"/>
                  <a:pt x="1858367" y="2284288"/>
                  <a:pt x="1860350" y="2271058"/>
                </a:cubicBezTo>
                <a:cubicBezTo>
                  <a:pt x="1862334" y="2260034"/>
                  <a:pt x="1874233" y="2264443"/>
                  <a:pt x="1882167" y="2266649"/>
                </a:cubicBezTo>
                <a:cubicBezTo>
                  <a:pt x="1903983" y="2271059"/>
                  <a:pt x="1909933" y="2290903"/>
                  <a:pt x="1915883" y="2308543"/>
                </a:cubicBezTo>
                <a:cubicBezTo>
                  <a:pt x="1943649" y="2370281"/>
                  <a:pt x="1991249" y="2390125"/>
                  <a:pt x="2046782" y="2359256"/>
                </a:cubicBezTo>
                <a:cubicBezTo>
                  <a:pt x="2060665" y="2352642"/>
                  <a:pt x="2074548" y="2348232"/>
                  <a:pt x="2088431" y="2350436"/>
                </a:cubicBezTo>
                <a:cubicBezTo>
                  <a:pt x="2098348" y="2350436"/>
                  <a:pt x="2102315" y="2352642"/>
                  <a:pt x="2102315" y="2363666"/>
                </a:cubicBezTo>
                <a:cubicBezTo>
                  <a:pt x="2104298" y="2383511"/>
                  <a:pt x="2110248" y="2390126"/>
                  <a:pt x="2128098" y="2383512"/>
                </a:cubicBezTo>
                <a:cubicBezTo>
                  <a:pt x="2161814" y="2372486"/>
                  <a:pt x="2193547" y="2372486"/>
                  <a:pt x="2227263" y="2372486"/>
                </a:cubicBezTo>
                <a:lnTo>
                  <a:pt x="2262228" y="2367847"/>
                </a:lnTo>
                <a:lnTo>
                  <a:pt x="2243952" y="2361879"/>
                </a:lnTo>
                <a:cubicBezTo>
                  <a:pt x="2210236" y="2349962"/>
                  <a:pt x="2176519" y="2340031"/>
                  <a:pt x="2140819" y="2345988"/>
                </a:cubicBezTo>
                <a:cubicBezTo>
                  <a:pt x="2126936" y="2347975"/>
                  <a:pt x="2119003" y="2344003"/>
                  <a:pt x="2113053" y="2334072"/>
                </a:cubicBezTo>
                <a:cubicBezTo>
                  <a:pt x="2105119" y="2322154"/>
                  <a:pt x="2095203" y="2308252"/>
                  <a:pt x="2079337" y="2312224"/>
                </a:cubicBezTo>
                <a:cubicBezTo>
                  <a:pt x="2045619" y="2320168"/>
                  <a:pt x="2017854" y="2306266"/>
                  <a:pt x="1994054" y="2282431"/>
                </a:cubicBezTo>
                <a:cubicBezTo>
                  <a:pt x="1958354" y="2248665"/>
                  <a:pt x="1914722" y="2236749"/>
                  <a:pt x="1867122" y="2250652"/>
                </a:cubicBezTo>
                <a:cubicBezTo>
                  <a:pt x="1849272" y="2254624"/>
                  <a:pt x="1843322" y="2250652"/>
                  <a:pt x="1843322" y="2232776"/>
                </a:cubicBezTo>
                <a:cubicBezTo>
                  <a:pt x="1843322" y="2226818"/>
                  <a:pt x="1843322" y="2220859"/>
                  <a:pt x="1841339" y="2216887"/>
                </a:cubicBezTo>
                <a:cubicBezTo>
                  <a:pt x="1815556" y="2175177"/>
                  <a:pt x="1789773" y="2135452"/>
                  <a:pt x="1736223" y="2125522"/>
                </a:cubicBezTo>
                <a:cubicBezTo>
                  <a:pt x="1724323" y="2123536"/>
                  <a:pt x="1726307" y="2117577"/>
                  <a:pt x="1730273" y="2109631"/>
                </a:cubicBezTo>
                <a:cubicBezTo>
                  <a:pt x="1732257" y="2105660"/>
                  <a:pt x="1736223" y="2101688"/>
                  <a:pt x="1740190" y="2097715"/>
                </a:cubicBezTo>
                <a:cubicBezTo>
                  <a:pt x="1748123" y="2089770"/>
                  <a:pt x="1756056" y="2083812"/>
                  <a:pt x="1748123" y="2071895"/>
                </a:cubicBezTo>
                <a:cubicBezTo>
                  <a:pt x="1742173" y="2059978"/>
                  <a:pt x="1732256" y="2067922"/>
                  <a:pt x="1722340" y="2069909"/>
                </a:cubicBezTo>
                <a:cubicBezTo>
                  <a:pt x="1702507" y="2075866"/>
                  <a:pt x="1680691" y="2081826"/>
                  <a:pt x="1664824" y="2069908"/>
                </a:cubicBezTo>
                <a:cubicBezTo>
                  <a:pt x="1644991" y="2056005"/>
                  <a:pt x="1635074" y="2061964"/>
                  <a:pt x="1621191" y="2077853"/>
                </a:cubicBezTo>
                <a:cubicBezTo>
                  <a:pt x="1617224" y="2081826"/>
                  <a:pt x="1613258" y="2085798"/>
                  <a:pt x="1607308" y="2087784"/>
                </a:cubicBezTo>
                <a:cubicBezTo>
                  <a:pt x="1601357" y="2093742"/>
                  <a:pt x="1595408" y="2095729"/>
                  <a:pt x="1587474" y="2087784"/>
                </a:cubicBezTo>
                <a:cubicBezTo>
                  <a:pt x="1581525" y="2081826"/>
                  <a:pt x="1581524" y="2073881"/>
                  <a:pt x="1587475" y="2067923"/>
                </a:cubicBezTo>
                <a:cubicBezTo>
                  <a:pt x="1593424" y="2059978"/>
                  <a:pt x="1595408" y="2052033"/>
                  <a:pt x="1603341" y="2046074"/>
                </a:cubicBezTo>
                <a:cubicBezTo>
                  <a:pt x="1607308" y="2044088"/>
                  <a:pt x="1611274" y="2042102"/>
                  <a:pt x="1609291" y="2036143"/>
                </a:cubicBezTo>
                <a:cubicBezTo>
                  <a:pt x="1607308" y="2032171"/>
                  <a:pt x="1601358" y="2034157"/>
                  <a:pt x="1597391" y="2034157"/>
                </a:cubicBezTo>
                <a:cubicBezTo>
                  <a:pt x="1591441" y="2034157"/>
                  <a:pt x="1587474" y="2034157"/>
                  <a:pt x="1583508" y="2038130"/>
                </a:cubicBezTo>
                <a:cubicBezTo>
                  <a:pt x="1579541" y="2042102"/>
                  <a:pt x="1575575" y="2042102"/>
                  <a:pt x="1571608" y="2038129"/>
                </a:cubicBezTo>
                <a:lnTo>
                  <a:pt x="1557407" y="2028648"/>
                </a:lnTo>
                <a:lnTo>
                  <a:pt x="1538062" y="2033198"/>
                </a:lnTo>
                <a:cubicBezTo>
                  <a:pt x="1525170" y="2032371"/>
                  <a:pt x="1512279" y="2027410"/>
                  <a:pt x="1499387" y="2017488"/>
                </a:cubicBezTo>
                <a:cubicBezTo>
                  <a:pt x="1493437" y="2010873"/>
                  <a:pt x="1487487" y="2008668"/>
                  <a:pt x="1479554" y="2013078"/>
                </a:cubicBezTo>
                <a:cubicBezTo>
                  <a:pt x="1445837" y="2026307"/>
                  <a:pt x="1388321" y="2004257"/>
                  <a:pt x="1370471" y="1971183"/>
                </a:cubicBezTo>
                <a:cubicBezTo>
                  <a:pt x="1354605" y="1988823"/>
                  <a:pt x="1334771" y="1991028"/>
                  <a:pt x="1316921" y="1984413"/>
                </a:cubicBezTo>
                <a:lnTo>
                  <a:pt x="1306165" y="1981442"/>
                </a:lnTo>
                <a:lnTo>
                  <a:pt x="1305596" y="1982268"/>
                </a:lnTo>
                <a:cubicBezTo>
                  <a:pt x="1300390" y="1985992"/>
                  <a:pt x="1293944" y="1987482"/>
                  <a:pt x="1286011" y="1986488"/>
                </a:cubicBezTo>
                <a:lnTo>
                  <a:pt x="1286011" y="1975875"/>
                </a:lnTo>
                <a:lnTo>
                  <a:pt x="1277007" y="1973388"/>
                </a:lnTo>
                <a:cubicBezTo>
                  <a:pt x="1263372" y="1971183"/>
                  <a:pt x="1249489" y="1970080"/>
                  <a:pt x="1235605" y="1968978"/>
                </a:cubicBezTo>
                <a:cubicBezTo>
                  <a:pt x="1197923" y="1964569"/>
                  <a:pt x="1176106" y="1951339"/>
                  <a:pt x="1166189" y="1905035"/>
                </a:cubicBezTo>
                <a:cubicBezTo>
                  <a:pt x="1166189" y="1900625"/>
                  <a:pt x="1164206" y="1898420"/>
                  <a:pt x="1164206" y="1894009"/>
                </a:cubicBezTo>
                <a:cubicBezTo>
                  <a:pt x="1160240" y="1878574"/>
                  <a:pt x="1152306" y="1876370"/>
                  <a:pt x="1142390" y="1887395"/>
                </a:cubicBezTo>
                <a:cubicBezTo>
                  <a:pt x="1134457" y="1896215"/>
                  <a:pt x="1126523" y="1905035"/>
                  <a:pt x="1116607" y="1913854"/>
                </a:cubicBezTo>
                <a:cubicBezTo>
                  <a:pt x="1080907" y="1946929"/>
                  <a:pt x="1041241" y="1935904"/>
                  <a:pt x="1019425" y="1889600"/>
                </a:cubicBezTo>
                <a:cubicBezTo>
                  <a:pt x="1011491" y="1869755"/>
                  <a:pt x="999591" y="1852115"/>
                  <a:pt x="981741" y="1838886"/>
                </a:cubicBezTo>
                <a:cubicBezTo>
                  <a:pt x="965875" y="1825656"/>
                  <a:pt x="950008" y="1812426"/>
                  <a:pt x="940092" y="1792581"/>
                </a:cubicBezTo>
                <a:cubicBezTo>
                  <a:pt x="928191" y="1814631"/>
                  <a:pt x="940092" y="1841091"/>
                  <a:pt x="928192" y="1863140"/>
                </a:cubicBezTo>
                <a:cubicBezTo>
                  <a:pt x="910342" y="1834476"/>
                  <a:pt x="910342" y="1834476"/>
                  <a:pt x="882575" y="1849909"/>
                </a:cubicBezTo>
                <a:cubicBezTo>
                  <a:pt x="870676" y="1854320"/>
                  <a:pt x="862742" y="1856526"/>
                  <a:pt x="850842" y="1849910"/>
                </a:cubicBezTo>
                <a:cubicBezTo>
                  <a:pt x="819110" y="1834476"/>
                  <a:pt x="787376" y="1823451"/>
                  <a:pt x="755644" y="1812426"/>
                </a:cubicBezTo>
                <a:cubicBezTo>
                  <a:pt x="658461" y="1777147"/>
                  <a:pt x="559295" y="1755097"/>
                  <a:pt x="464096" y="1713203"/>
                </a:cubicBezTo>
                <a:cubicBezTo>
                  <a:pt x="456163" y="1710998"/>
                  <a:pt x="444262" y="1710998"/>
                  <a:pt x="444263" y="1699973"/>
                </a:cubicBezTo>
                <a:cubicBezTo>
                  <a:pt x="442280" y="1688948"/>
                  <a:pt x="452196" y="1684539"/>
                  <a:pt x="458146" y="1677923"/>
                </a:cubicBezTo>
                <a:cubicBezTo>
                  <a:pt x="464096" y="1673514"/>
                  <a:pt x="472029" y="1669104"/>
                  <a:pt x="468063" y="1660284"/>
                </a:cubicBezTo>
                <a:cubicBezTo>
                  <a:pt x="466079" y="1649259"/>
                  <a:pt x="458146" y="1644849"/>
                  <a:pt x="450213" y="1642644"/>
                </a:cubicBezTo>
                <a:cubicBezTo>
                  <a:pt x="444263" y="1642644"/>
                  <a:pt x="438313" y="1642643"/>
                  <a:pt x="432363" y="1642643"/>
                </a:cubicBezTo>
                <a:cubicBezTo>
                  <a:pt x="404596" y="1640439"/>
                  <a:pt x="388730" y="1622799"/>
                  <a:pt x="388730" y="1591930"/>
                </a:cubicBezTo>
                <a:cubicBezTo>
                  <a:pt x="388730" y="1580905"/>
                  <a:pt x="388730" y="1569880"/>
                  <a:pt x="392696" y="1558856"/>
                </a:cubicBezTo>
                <a:cubicBezTo>
                  <a:pt x="394680" y="1545626"/>
                  <a:pt x="386747" y="1539011"/>
                  <a:pt x="374846" y="1543421"/>
                </a:cubicBezTo>
                <a:cubicBezTo>
                  <a:pt x="353030" y="1550036"/>
                  <a:pt x="343114" y="1567675"/>
                  <a:pt x="345097" y="1598545"/>
                </a:cubicBezTo>
                <a:cubicBezTo>
                  <a:pt x="331214" y="1580905"/>
                  <a:pt x="321297" y="1565469"/>
                  <a:pt x="315347" y="1547830"/>
                </a:cubicBezTo>
                <a:cubicBezTo>
                  <a:pt x="309397" y="1530191"/>
                  <a:pt x="315347" y="1490502"/>
                  <a:pt x="329231" y="1477272"/>
                </a:cubicBezTo>
                <a:cubicBezTo>
                  <a:pt x="347080" y="1461837"/>
                  <a:pt x="364930" y="1472862"/>
                  <a:pt x="378813" y="1481682"/>
                </a:cubicBezTo>
                <a:cubicBezTo>
                  <a:pt x="398647" y="1494912"/>
                  <a:pt x="420463" y="1503732"/>
                  <a:pt x="444263" y="1503732"/>
                </a:cubicBezTo>
                <a:cubicBezTo>
                  <a:pt x="458146" y="1503731"/>
                  <a:pt x="474012" y="1503731"/>
                  <a:pt x="489879" y="1503732"/>
                </a:cubicBezTo>
                <a:cubicBezTo>
                  <a:pt x="555329" y="1503732"/>
                  <a:pt x="618795" y="1514756"/>
                  <a:pt x="670361" y="1567675"/>
                </a:cubicBezTo>
                <a:cubicBezTo>
                  <a:pt x="690194" y="1587520"/>
                  <a:pt x="702094" y="1580905"/>
                  <a:pt x="712011" y="1554445"/>
                </a:cubicBezTo>
                <a:cubicBezTo>
                  <a:pt x="713994" y="1550036"/>
                  <a:pt x="710027" y="1543421"/>
                  <a:pt x="715977" y="1541216"/>
                </a:cubicBezTo>
                <a:cubicBezTo>
                  <a:pt x="721927" y="1541216"/>
                  <a:pt x="725894" y="1545625"/>
                  <a:pt x="727877" y="1550035"/>
                </a:cubicBezTo>
                <a:cubicBezTo>
                  <a:pt x="729860" y="1554446"/>
                  <a:pt x="731844" y="1558856"/>
                  <a:pt x="733827" y="1561061"/>
                </a:cubicBezTo>
                <a:cubicBezTo>
                  <a:pt x="739777" y="1572085"/>
                  <a:pt x="747710" y="1580905"/>
                  <a:pt x="757627" y="1569880"/>
                </a:cubicBezTo>
                <a:cubicBezTo>
                  <a:pt x="769527" y="1558856"/>
                  <a:pt x="753660" y="1556651"/>
                  <a:pt x="749693" y="1550036"/>
                </a:cubicBezTo>
                <a:cubicBezTo>
                  <a:pt x="749694" y="1547831"/>
                  <a:pt x="747710" y="1547831"/>
                  <a:pt x="747710" y="1545625"/>
                </a:cubicBezTo>
                <a:cubicBezTo>
                  <a:pt x="743743" y="1541216"/>
                  <a:pt x="741760" y="1534601"/>
                  <a:pt x="745727" y="1530191"/>
                </a:cubicBezTo>
                <a:cubicBezTo>
                  <a:pt x="749693" y="1523576"/>
                  <a:pt x="753660" y="1523576"/>
                  <a:pt x="759610" y="1527986"/>
                </a:cubicBezTo>
                <a:cubicBezTo>
                  <a:pt x="783410" y="1541215"/>
                  <a:pt x="805226" y="1532396"/>
                  <a:pt x="821093" y="1508140"/>
                </a:cubicBezTo>
                <a:cubicBezTo>
                  <a:pt x="825059" y="1503732"/>
                  <a:pt x="832992" y="1499321"/>
                  <a:pt x="832992" y="1492706"/>
                </a:cubicBezTo>
                <a:cubicBezTo>
                  <a:pt x="832993" y="1468452"/>
                  <a:pt x="811176" y="1444198"/>
                  <a:pt x="791343" y="1448608"/>
                </a:cubicBezTo>
                <a:cubicBezTo>
                  <a:pt x="751677" y="1457426"/>
                  <a:pt x="713994" y="1450812"/>
                  <a:pt x="676311" y="1430968"/>
                </a:cubicBezTo>
                <a:cubicBezTo>
                  <a:pt x="662427" y="1426558"/>
                  <a:pt x="648544" y="1422148"/>
                  <a:pt x="636644" y="1433173"/>
                </a:cubicBezTo>
                <a:cubicBezTo>
                  <a:pt x="626728" y="1439788"/>
                  <a:pt x="622761" y="1437583"/>
                  <a:pt x="620777" y="1424353"/>
                </a:cubicBezTo>
                <a:cubicBezTo>
                  <a:pt x="618795" y="1406713"/>
                  <a:pt x="608878" y="1395688"/>
                  <a:pt x="593011" y="1391278"/>
                </a:cubicBezTo>
                <a:cubicBezTo>
                  <a:pt x="577145" y="1384664"/>
                  <a:pt x="559295" y="1378048"/>
                  <a:pt x="541445" y="1371433"/>
                </a:cubicBezTo>
                <a:cubicBezTo>
                  <a:pt x="525579" y="1367024"/>
                  <a:pt x="519629" y="1353794"/>
                  <a:pt x="521612" y="1336154"/>
                </a:cubicBezTo>
                <a:cubicBezTo>
                  <a:pt x="521612" y="1333949"/>
                  <a:pt x="521612" y="1329539"/>
                  <a:pt x="523595" y="1325129"/>
                </a:cubicBezTo>
                <a:cubicBezTo>
                  <a:pt x="523595" y="1314105"/>
                  <a:pt x="517645" y="1305285"/>
                  <a:pt x="507729" y="1305285"/>
                </a:cubicBezTo>
                <a:cubicBezTo>
                  <a:pt x="499795" y="1303080"/>
                  <a:pt x="499795" y="1314105"/>
                  <a:pt x="499796" y="1322924"/>
                </a:cubicBezTo>
                <a:cubicBezTo>
                  <a:pt x="497812" y="1331744"/>
                  <a:pt x="497812" y="1340564"/>
                  <a:pt x="485912" y="1342769"/>
                </a:cubicBezTo>
                <a:cubicBezTo>
                  <a:pt x="468062" y="1342769"/>
                  <a:pt x="452196" y="1320720"/>
                  <a:pt x="456163" y="1300875"/>
                </a:cubicBezTo>
                <a:cubicBezTo>
                  <a:pt x="456163" y="1294260"/>
                  <a:pt x="460129" y="1289849"/>
                  <a:pt x="456163" y="1283235"/>
                </a:cubicBezTo>
                <a:cubicBezTo>
                  <a:pt x="450212" y="1283235"/>
                  <a:pt x="450212" y="1289850"/>
                  <a:pt x="446246" y="1292055"/>
                </a:cubicBezTo>
                <a:cubicBezTo>
                  <a:pt x="436330" y="1305285"/>
                  <a:pt x="428396" y="1305285"/>
                  <a:pt x="420463" y="1289850"/>
                </a:cubicBezTo>
                <a:cubicBezTo>
                  <a:pt x="410546" y="1265596"/>
                  <a:pt x="394680" y="1247956"/>
                  <a:pt x="378813" y="1232521"/>
                </a:cubicBezTo>
                <a:cubicBezTo>
                  <a:pt x="360963" y="1212676"/>
                  <a:pt x="345097" y="1190627"/>
                  <a:pt x="343114" y="1159758"/>
                </a:cubicBezTo>
                <a:cubicBezTo>
                  <a:pt x="341131" y="1148732"/>
                  <a:pt x="337164" y="1135502"/>
                  <a:pt x="327247" y="1131093"/>
                </a:cubicBezTo>
                <a:cubicBezTo>
                  <a:pt x="287581" y="1109043"/>
                  <a:pt x="275681" y="1056124"/>
                  <a:pt x="237998" y="1029663"/>
                </a:cubicBezTo>
                <a:cubicBezTo>
                  <a:pt x="228081" y="1020845"/>
                  <a:pt x="230064" y="1009820"/>
                  <a:pt x="234031" y="998795"/>
                </a:cubicBezTo>
                <a:cubicBezTo>
                  <a:pt x="239981" y="987769"/>
                  <a:pt x="249898" y="994385"/>
                  <a:pt x="255848" y="1001000"/>
                </a:cubicBezTo>
                <a:cubicBezTo>
                  <a:pt x="267748" y="1012025"/>
                  <a:pt x="279648" y="1009820"/>
                  <a:pt x="291547" y="1001000"/>
                </a:cubicBezTo>
                <a:cubicBezTo>
                  <a:pt x="305431" y="989975"/>
                  <a:pt x="321297" y="985565"/>
                  <a:pt x="339147" y="985565"/>
                </a:cubicBezTo>
                <a:cubicBezTo>
                  <a:pt x="368897" y="987770"/>
                  <a:pt x="384763" y="1012025"/>
                  <a:pt x="376830" y="1042894"/>
                </a:cubicBezTo>
                <a:cubicBezTo>
                  <a:pt x="374847" y="1049509"/>
                  <a:pt x="372863" y="1058329"/>
                  <a:pt x="372863" y="1064943"/>
                </a:cubicBezTo>
                <a:cubicBezTo>
                  <a:pt x="372863" y="1067149"/>
                  <a:pt x="370880" y="1069354"/>
                  <a:pt x="370880" y="1069354"/>
                </a:cubicBezTo>
                <a:cubicBezTo>
                  <a:pt x="372863" y="1069354"/>
                  <a:pt x="372863" y="1069354"/>
                  <a:pt x="374846" y="1067149"/>
                </a:cubicBezTo>
                <a:cubicBezTo>
                  <a:pt x="382780" y="1067149"/>
                  <a:pt x="388730" y="1067149"/>
                  <a:pt x="396663" y="1069354"/>
                </a:cubicBezTo>
                <a:cubicBezTo>
                  <a:pt x="434346" y="1080378"/>
                  <a:pt x="446246" y="1073763"/>
                  <a:pt x="458146" y="1031870"/>
                </a:cubicBezTo>
                <a:cubicBezTo>
                  <a:pt x="462112" y="1012025"/>
                  <a:pt x="474013" y="1007615"/>
                  <a:pt x="491862" y="1012025"/>
                </a:cubicBezTo>
                <a:cubicBezTo>
                  <a:pt x="505746" y="1014230"/>
                  <a:pt x="513679" y="1023049"/>
                  <a:pt x="521612" y="1038484"/>
                </a:cubicBezTo>
                <a:cubicBezTo>
                  <a:pt x="543428" y="1082583"/>
                  <a:pt x="577145" y="1111248"/>
                  <a:pt x="622761" y="1122273"/>
                </a:cubicBezTo>
                <a:cubicBezTo>
                  <a:pt x="660444" y="1135502"/>
                  <a:pt x="660444" y="1135502"/>
                  <a:pt x="652511" y="1091403"/>
                </a:cubicBezTo>
                <a:cubicBezTo>
                  <a:pt x="648544" y="1067149"/>
                  <a:pt x="652511" y="1056124"/>
                  <a:pt x="670361" y="1047304"/>
                </a:cubicBezTo>
                <a:cubicBezTo>
                  <a:pt x="676311" y="1080379"/>
                  <a:pt x="682261" y="1086994"/>
                  <a:pt x="712011" y="1089198"/>
                </a:cubicBezTo>
                <a:cubicBezTo>
                  <a:pt x="731844" y="1089198"/>
                  <a:pt x="753660" y="1082584"/>
                  <a:pt x="767543" y="1104633"/>
                </a:cubicBezTo>
                <a:cubicBezTo>
                  <a:pt x="767543" y="1106838"/>
                  <a:pt x="769526" y="1106838"/>
                  <a:pt x="771510" y="1106838"/>
                </a:cubicBezTo>
                <a:cubicBezTo>
                  <a:pt x="795310" y="1098018"/>
                  <a:pt x="807210" y="1078174"/>
                  <a:pt x="809193" y="1049509"/>
                </a:cubicBezTo>
                <a:cubicBezTo>
                  <a:pt x="809193" y="1034074"/>
                  <a:pt x="809193" y="1018640"/>
                  <a:pt x="825059" y="1012025"/>
                </a:cubicBezTo>
                <a:cubicBezTo>
                  <a:pt x="827043" y="1009820"/>
                  <a:pt x="832992" y="1005409"/>
                  <a:pt x="832992" y="1012024"/>
                </a:cubicBezTo>
                <a:cubicBezTo>
                  <a:pt x="834977" y="1029664"/>
                  <a:pt x="848859" y="1031870"/>
                  <a:pt x="860759" y="1038484"/>
                </a:cubicBezTo>
                <a:cubicBezTo>
                  <a:pt x="874642" y="1045099"/>
                  <a:pt x="882576" y="1056124"/>
                  <a:pt x="880592" y="1073764"/>
                </a:cubicBezTo>
                <a:cubicBezTo>
                  <a:pt x="878609" y="1093609"/>
                  <a:pt x="886542" y="1109042"/>
                  <a:pt x="902409" y="1117863"/>
                </a:cubicBezTo>
                <a:cubicBezTo>
                  <a:pt x="916292" y="1128887"/>
                  <a:pt x="930175" y="1122272"/>
                  <a:pt x="944058" y="1111248"/>
                </a:cubicBezTo>
                <a:cubicBezTo>
                  <a:pt x="955958" y="1098019"/>
                  <a:pt x="959925" y="1106838"/>
                  <a:pt x="959925" y="1120068"/>
                </a:cubicBezTo>
                <a:cubicBezTo>
                  <a:pt x="959925" y="1139912"/>
                  <a:pt x="969841" y="1146528"/>
                  <a:pt x="985708" y="1142118"/>
                </a:cubicBezTo>
                <a:cubicBezTo>
                  <a:pt x="989674" y="1142118"/>
                  <a:pt x="993641" y="1142118"/>
                  <a:pt x="997608" y="1139912"/>
                </a:cubicBezTo>
                <a:cubicBezTo>
                  <a:pt x="1015458" y="1135503"/>
                  <a:pt x="1029341" y="1137708"/>
                  <a:pt x="1037274" y="1159757"/>
                </a:cubicBezTo>
                <a:cubicBezTo>
                  <a:pt x="1047190" y="1179602"/>
                  <a:pt x="1065041" y="1190627"/>
                  <a:pt x="1082890" y="1192832"/>
                </a:cubicBezTo>
                <a:cubicBezTo>
                  <a:pt x="1096773" y="1197242"/>
                  <a:pt x="1112640" y="1197242"/>
                  <a:pt x="1108673" y="1172987"/>
                </a:cubicBezTo>
                <a:cubicBezTo>
                  <a:pt x="1108673" y="1166372"/>
                  <a:pt x="1110657" y="1157552"/>
                  <a:pt x="1112640" y="1150937"/>
                </a:cubicBezTo>
                <a:cubicBezTo>
                  <a:pt x="1112640" y="1135503"/>
                  <a:pt x="1118590" y="1120068"/>
                  <a:pt x="1110657" y="1106838"/>
                </a:cubicBezTo>
                <a:cubicBezTo>
                  <a:pt x="1088840" y="1080378"/>
                  <a:pt x="1090823" y="1049509"/>
                  <a:pt x="1090824" y="1016435"/>
                </a:cubicBezTo>
                <a:cubicBezTo>
                  <a:pt x="1104707" y="1025254"/>
                  <a:pt x="1118590" y="1034074"/>
                  <a:pt x="1134457" y="1034074"/>
                </a:cubicBezTo>
                <a:cubicBezTo>
                  <a:pt x="1154290" y="1031869"/>
                  <a:pt x="1172140" y="1038485"/>
                  <a:pt x="1188006" y="1051713"/>
                </a:cubicBezTo>
                <a:cubicBezTo>
                  <a:pt x="1201889" y="1062739"/>
                  <a:pt x="1217756" y="1071559"/>
                  <a:pt x="1233622" y="1080379"/>
                </a:cubicBezTo>
                <a:cubicBezTo>
                  <a:pt x="1279238" y="1109043"/>
                  <a:pt x="1328822" y="1133297"/>
                  <a:pt x="1370471" y="1172987"/>
                </a:cubicBezTo>
                <a:cubicBezTo>
                  <a:pt x="1380388" y="1181807"/>
                  <a:pt x="1386337" y="1177397"/>
                  <a:pt x="1390304" y="1166372"/>
                </a:cubicBezTo>
                <a:cubicBezTo>
                  <a:pt x="1392287" y="1161962"/>
                  <a:pt x="1394271" y="1153143"/>
                  <a:pt x="1402204" y="1155347"/>
                </a:cubicBezTo>
                <a:cubicBezTo>
                  <a:pt x="1408154" y="1157552"/>
                  <a:pt x="1408154" y="1166372"/>
                  <a:pt x="1408154" y="1170782"/>
                </a:cubicBezTo>
                <a:cubicBezTo>
                  <a:pt x="1410138" y="1181807"/>
                  <a:pt x="1412121" y="1190627"/>
                  <a:pt x="1420054" y="1192832"/>
                </a:cubicBezTo>
                <a:cubicBezTo>
                  <a:pt x="1429970" y="1195036"/>
                  <a:pt x="1437904" y="1203856"/>
                  <a:pt x="1447821" y="1206061"/>
                </a:cubicBezTo>
                <a:cubicBezTo>
                  <a:pt x="1461704" y="1210470"/>
                  <a:pt x="1463687" y="1219291"/>
                  <a:pt x="1457737" y="1232521"/>
                </a:cubicBezTo>
                <a:cubicBezTo>
                  <a:pt x="1443854" y="1252366"/>
                  <a:pt x="1459720" y="1256775"/>
                  <a:pt x="1471620" y="1265596"/>
                </a:cubicBezTo>
                <a:cubicBezTo>
                  <a:pt x="1487487" y="1276620"/>
                  <a:pt x="1487487" y="1258980"/>
                  <a:pt x="1491453" y="1250160"/>
                </a:cubicBezTo>
                <a:cubicBezTo>
                  <a:pt x="1493437" y="1245751"/>
                  <a:pt x="1493437" y="1241340"/>
                  <a:pt x="1499387" y="1241341"/>
                </a:cubicBezTo>
                <a:cubicBezTo>
                  <a:pt x="1503353" y="1252366"/>
                  <a:pt x="1509303" y="1263390"/>
                  <a:pt x="1511287" y="1276620"/>
                </a:cubicBezTo>
                <a:cubicBezTo>
                  <a:pt x="1515253" y="1285440"/>
                  <a:pt x="1521203" y="1292055"/>
                  <a:pt x="1529136" y="1292055"/>
                </a:cubicBezTo>
                <a:cubicBezTo>
                  <a:pt x="1539053" y="1292055"/>
                  <a:pt x="1539053" y="1281030"/>
                  <a:pt x="1541036" y="1274415"/>
                </a:cubicBezTo>
                <a:cubicBezTo>
                  <a:pt x="1556903" y="1230316"/>
                  <a:pt x="1580703" y="1219291"/>
                  <a:pt x="1620369" y="1236931"/>
                </a:cubicBezTo>
                <a:cubicBezTo>
                  <a:pt x="1628302" y="1241341"/>
                  <a:pt x="1636236" y="1243546"/>
                  <a:pt x="1642186" y="1250161"/>
                </a:cubicBezTo>
                <a:cubicBezTo>
                  <a:pt x="1675902" y="1270005"/>
                  <a:pt x="1705651" y="1276620"/>
                  <a:pt x="1733418" y="1239136"/>
                </a:cubicBezTo>
                <a:cubicBezTo>
                  <a:pt x="1733418" y="1239136"/>
                  <a:pt x="1735401" y="1239136"/>
                  <a:pt x="1735401" y="1236930"/>
                </a:cubicBezTo>
                <a:cubicBezTo>
                  <a:pt x="1745318" y="1232521"/>
                  <a:pt x="1753251" y="1230316"/>
                  <a:pt x="1763168" y="1236930"/>
                </a:cubicBezTo>
                <a:cubicBezTo>
                  <a:pt x="1767134" y="1239136"/>
                  <a:pt x="1771101" y="1243546"/>
                  <a:pt x="1769117" y="1250160"/>
                </a:cubicBezTo>
                <a:cubicBezTo>
                  <a:pt x="1767134" y="1261185"/>
                  <a:pt x="1757218" y="1263391"/>
                  <a:pt x="1749284" y="1265594"/>
                </a:cubicBezTo>
                <a:cubicBezTo>
                  <a:pt x="1743334" y="1265595"/>
                  <a:pt x="1735401" y="1267800"/>
                  <a:pt x="1735401" y="1274415"/>
                </a:cubicBezTo>
                <a:cubicBezTo>
                  <a:pt x="1733418" y="1283235"/>
                  <a:pt x="1743334" y="1281030"/>
                  <a:pt x="1747301" y="1285440"/>
                </a:cubicBezTo>
                <a:cubicBezTo>
                  <a:pt x="1757218" y="1289850"/>
                  <a:pt x="1767135" y="1292055"/>
                  <a:pt x="1777051" y="1296465"/>
                </a:cubicBezTo>
                <a:cubicBezTo>
                  <a:pt x="1790934" y="1300875"/>
                  <a:pt x="1802834" y="1307490"/>
                  <a:pt x="1810767" y="1320719"/>
                </a:cubicBezTo>
                <a:cubicBezTo>
                  <a:pt x="1816717" y="1329539"/>
                  <a:pt x="1822667" y="1329539"/>
                  <a:pt x="1832584" y="1325128"/>
                </a:cubicBezTo>
                <a:cubicBezTo>
                  <a:pt x="1860350" y="1314105"/>
                  <a:pt x="1878200" y="1320720"/>
                  <a:pt x="1896050" y="1347179"/>
                </a:cubicBezTo>
                <a:cubicBezTo>
                  <a:pt x="1905966" y="1360409"/>
                  <a:pt x="1911916" y="1375844"/>
                  <a:pt x="1919849" y="1391278"/>
                </a:cubicBezTo>
                <a:cubicBezTo>
                  <a:pt x="1929766" y="1408918"/>
                  <a:pt x="1943649" y="1419943"/>
                  <a:pt x="1961499" y="1426558"/>
                </a:cubicBezTo>
                <a:cubicBezTo>
                  <a:pt x="1981332" y="1433173"/>
                  <a:pt x="1991249" y="1428763"/>
                  <a:pt x="2001166" y="1404508"/>
                </a:cubicBezTo>
                <a:cubicBezTo>
                  <a:pt x="2011082" y="1378049"/>
                  <a:pt x="2024966" y="1375844"/>
                  <a:pt x="2046782" y="1391278"/>
                </a:cubicBezTo>
                <a:cubicBezTo>
                  <a:pt x="2054715" y="1395688"/>
                  <a:pt x="2058682" y="1400098"/>
                  <a:pt x="2068598" y="1397893"/>
                </a:cubicBezTo>
                <a:cubicBezTo>
                  <a:pt x="2092398" y="1389073"/>
                  <a:pt x="2092398" y="1389073"/>
                  <a:pt x="2092398" y="1417738"/>
                </a:cubicBezTo>
                <a:cubicBezTo>
                  <a:pt x="2090414" y="1422148"/>
                  <a:pt x="2090415" y="1424353"/>
                  <a:pt x="2092398" y="1428763"/>
                </a:cubicBezTo>
                <a:cubicBezTo>
                  <a:pt x="2092398" y="1437582"/>
                  <a:pt x="2094381" y="1443646"/>
                  <a:pt x="2098348" y="1446678"/>
                </a:cubicBezTo>
                <a:lnTo>
                  <a:pt x="2110830" y="1446485"/>
                </a:lnTo>
                <a:lnTo>
                  <a:pt x="2111318" y="1445499"/>
                </a:lnTo>
                <a:cubicBezTo>
                  <a:pt x="2117020" y="1438796"/>
                  <a:pt x="2123962" y="1433334"/>
                  <a:pt x="2130903" y="1428368"/>
                </a:cubicBezTo>
                <a:cubicBezTo>
                  <a:pt x="2140820" y="1420423"/>
                  <a:pt x="2144786" y="1424396"/>
                  <a:pt x="2146769" y="1432341"/>
                </a:cubicBezTo>
                <a:lnTo>
                  <a:pt x="2146656" y="1432990"/>
                </a:lnTo>
                <a:lnTo>
                  <a:pt x="2151897" y="1430967"/>
                </a:lnTo>
                <a:cubicBezTo>
                  <a:pt x="2164789" y="1426557"/>
                  <a:pt x="2177805" y="1425317"/>
                  <a:pt x="2190262" y="1426764"/>
                </a:cubicBezTo>
                <a:lnTo>
                  <a:pt x="2200808" y="1430354"/>
                </a:lnTo>
                <a:lnTo>
                  <a:pt x="2285602" y="1430353"/>
                </a:lnTo>
                <a:cubicBezTo>
                  <a:pt x="2323285" y="1424395"/>
                  <a:pt x="2331218" y="1432340"/>
                  <a:pt x="2325268" y="1470078"/>
                </a:cubicBezTo>
                <a:cubicBezTo>
                  <a:pt x="2325268" y="1472064"/>
                  <a:pt x="2325268" y="1474050"/>
                  <a:pt x="2325268" y="1476037"/>
                </a:cubicBezTo>
                <a:cubicBezTo>
                  <a:pt x="2323285" y="1481995"/>
                  <a:pt x="2317335" y="1489940"/>
                  <a:pt x="2327252" y="1493912"/>
                </a:cubicBezTo>
                <a:cubicBezTo>
                  <a:pt x="2337168" y="1495899"/>
                  <a:pt x="2347084" y="1499871"/>
                  <a:pt x="2353035" y="1487954"/>
                </a:cubicBezTo>
                <a:cubicBezTo>
                  <a:pt x="2357001" y="1480009"/>
                  <a:pt x="2360968" y="1474050"/>
                  <a:pt x="2362951" y="1466106"/>
                </a:cubicBezTo>
                <a:cubicBezTo>
                  <a:pt x="2370884" y="1454188"/>
                  <a:pt x="2378818" y="1452202"/>
                  <a:pt x="2390718" y="1460147"/>
                </a:cubicBezTo>
                <a:cubicBezTo>
                  <a:pt x="2402618" y="1466106"/>
                  <a:pt x="2400634" y="1476037"/>
                  <a:pt x="2392701" y="1483981"/>
                </a:cubicBezTo>
                <a:cubicBezTo>
                  <a:pt x="2390717" y="1487954"/>
                  <a:pt x="2388734" y="1489940"/>
                  <a:pt x="2386751" y="1493913"/>
                </a:cubicBezTo>
                <a:cubicBezTo>
                  <a:pt x="2382784" y="1497885"/>
                  <a:pt x="2382784" y="1503843"/>
                  <a:pt x="2386751" y="1507816"/>
                </a:cubicBezTo>
                <a:cubicBezTo>
                  <a:pt x="2392701" y="1511788"/>
                  <a:pt x="2394684" y="1505830"/>
                  <a:pt x="2398651" y="1503843"/>
                </a:cubicBezTo>
                <a:cubicBezTo>
                  <a:pt x="2406584" y="1497885"/>
                  <a:pt x="2412534" y="1489940"/>
                  <a:pt x="2416500" y="1480009"/>
                </a:cubicBezTo>
                <a:cubicBezTo>
                  <a:pt x="2430384" y="1454188"/>
                  <a:pt x="2442284" y="1450216"/>
                  <a:pt x="2468067" y="1464120"/>
                </a:cubicBezTo>
                <a:cubicBezTo>
                  <a:pt x="2479967" y="1470077"/>
                  <a:pt x="2491867" y="1478022"/>
                  <a:pt x="2503766" y="1483982"/>
                </a:cubicBezTo>
                <a:cubicBezTo>
                  <a:pt x="2511700" y="1487953"/>
                  <a:pt x="2521616" y="1489940"/>
                  <a:pt x="2529549" y="1480008"/>
                </a:cubicBezTo>
                <a:cubicBezTo>
                  <a:pt x="2534508" y="1474051"/>
                  <a:pt x="2538474" y="1467596"/>
                  <a:pt x="2543681" y="1462878"/>
                </a:cubicBezTo>
                <a:lnTo>
                  <a:pt x="2548229" y="1461464"/>
                </a:lnTo>
                <a:lnTo>
                  <a:pt x="2554759" y="1453567"/>
                </a:lnTo>
                <a:cubicBezTo>
                  <a:pt x="2557610" y="1451639"/>
                  <a:pt x="2560770" y="1450674"/>
                  <a:pt x="2564334" y="1451432"/>
                </a:cubicBezTo>
                <a:lnTo>
                  <a:pt x="2571722" y="1456484"/>
                </a:lnTo>
                <a:lnTo>
                  <a:pt x="2578853" y="1456823"/>
                </a:lnTo>
                <a:lnTo>
                  <a:pt x="2580294" y="1455222"/>
                </a:lnTo>
                <a:cubicBezTo>
                  <a:pt x="2582277" y="1444197"/>
                  <a:pt x="2586244" y="1433172"/>
                  <a:pt x="2572361" y="1430968"/>
                </a:cubicBezTo>
                <a:cubicBezTo>
                  <a:pt x="2556494" y="1428763"/>
                  <a:pt x="2542611" y="1419943"/>
                  <a:pt x="2530711" y="1411123"/>
                </a:cubicBezTo>
                <a:cubicBezTo>
                  <a:pt x="2514844" y="1402303"/>
                  <a:pt x="2500961" y="1404507"/>
                  <a:pt x="2493028" y="1419943"/>
                </a:cubicBezTo>
                <a:cubicBezTo>
                  <a:pt x="2483111" y="1435377"/>
                  <a:pt x="2477161" y="1430968"/>
                  <a:pt x="2469228" y="1422148"/>
                </a:cubicBezTo>
                <a:cubicBezTo>
                  <a:pt x="2453361" y="1404508"/>
                  <a:pt x="2441462" y="1384663"/>
                  <a:pt x="2423611" y="1369229"/>
                </a:cubicBezTo>
                <a:cubicBezTo>
                  <a:pt x="2413695" y="1360409"/>
                  <a:pt x="2405762" y="1358204"/>
                  <a:pt x="2393862" y="1364819"/>
                </a:cubicBezTo>
                <a:cubicBezTo>
                  <a:pt x="2383945" y="1371434"/>
                  <a:pt x="2376012" y="1380253"/>
                  <a:pt x="2364112" y="1375844"/>
                </a:cubicBezTo>
                <a:cubicBezTo>
                  <a:pt x="2352212" y="1373639"/>
                  <a:pt x="2350229" y="1360409"/>
                  <a:pt x="2344279" y="1351589"/>
                </a:cubicBezTo>
                <a:cubicBezTo>
                  <a:pt x="2326429" y="1378049"/>
                  <a:pt x="2326429" y="1378049"/>
                  <a:pt x="2302629" y="1358204"/>
                </a:cubicBezTo>
                <a:cubicBezTo>
                  <a:pt x="2292713" y="1351589"/>
                  <a:pt x="2282797" y="1342769"/>
                  <a:pt x="2268913" y="1351589"/>
                </a:cubicBezTo>
                <a:cubicBezTo>
                  <a:pt x="2239164" y="1364818"/>
                  <a:pt x="2233213" y="1362614"/>
                  <a:pt x="2217347" y="1331745"/>
                </a:cubicBezTo>
                <a:cubicBezTo>
                  <a:pt x="2209413" y="1318515"/>
                  <a:pt x="2201481" y="1305285"/>
                  <a:pt x="2191564" y="1292055"/>
                </a:cubicBezTo>
                <a:cubicBezTo>
                  <a:pt x="2169747" y="1258980"/>
                  <a:pt x="2159831" y="1258981"/>
                  <a:pt x="2136031" y="1289850"/>
                </a:cubicBezTo>
                <a:cubicBezTo>
                  <a:pt x="2130081" y="1296464"/>
                  <a:pt x="2126114" y="1305285"/>
                  <a:pt x="2118181" y="1314104"/>
                </a:cubicBezTo>
                <a:cubicBezTo>
                  <a:pt x="2114214" y="1296465"/>
                  <a:pt x="2110248" y="1283235"/>
                  <a:pt x="2106281" y="1265596"/>
                </a:cubicBezTo>
                <a:cubicBezTo>
                  <a:pt x="2102315" y="1270005"/>
                  <a:pt x="2102315" y="1272210"/>
                  <a:pt x="2100331" y="1274415"/>
                </a:cubicBezTo>
                <a:cubicBezTo>
                  <a:pt x="2082481" y="1314105"/>
                  <a:pt x="2062648" y="1314105"/>
                  <a:pt x="2040832" y="1278825"/>
                </a:cubicBezTo>
                <a:cubicBezTo>
                  <a:pt x="2036865" y="1272210"/>
                  <a:pt x="2032898" y="1265596"/>
                  <a:pt x="2028932" y="1256775"/>
                </a:cubicBezTo>
                <a:cubicBezTo>
                  <a:pt x="2026949" y="1252366"/>
                  <a:pt x="2024965" y="1247956"/>
                  <a:pt x="2028932" y="1241341"/>
                </a:cubicBezTo>
                <a:cubicBezTo>
                  <a:pt x="2044799" y="1225906"/>
                  <a:pt x="2032899" y="1214881"/>
                  <a:pt x="2022982" y="1203856"/>
                </a:cubicBezTo>
                <a:cubicBezTo>
                  <a:pt x="1993232" y="1177397"/>
                  <a:pt x="1957533" y="1166372"/>
                  <a:pt x="1921833" y="1155347"/>
                </a:cubicBezTo>
                <a:cubicBezTo>
                  <a:pt x="1864317" y="1139912"/>
                  <a:pt x="1804817" y="1128888"/>
                  <a:pt x="1755235" y="1086993"/>
                </a:cubicBezTo>
                <a:cubicBezTo>
                  <a:pt x="1739368" y="1073764"/>
                  <a:pt x="1721518" y="1069354"/>
                  <a:pt x="1701685" y="1071559"/>
                </a:cubicBezTo>
                <a:cubicBezTo>
                  <a:pt x="1685818" y="1073763"/>
                  <a:pt x="1671935" y="1067148"/>
                  <a:pt x="1662019" y="1056124"/>
                </a:cubicBezTo>
                <a:cubicBezTo>
                  <a:pt x="1642185" y="1038484"/>
                  <a:pt x="1620369" y="1027460"/>
                  <a:pt x="1594586" y="1020844"/>
                </a:cubicBezTo>
                <a:cubicBezTo>
                  <a:pt x="1570786" y="1014230"/>
                  <a:pt x="1545003" y="1014230"/>
                  <a:pt x="1523186" y="996590"/>
                </a:cubicBezTo>
                <a:cubicBezTo>
                  <a:pt x="1503353" y="983360"/>
                  <a:pt x="1483520" y="976745"/>
                  <a:pt x="1461704" y="998795"/>
                </a:cubicBezTo>
                <a:cubicBezTo>
                  <a:pt x="1459720" y="961311"/>
                  <a:pt x="1437904" y="959106"/>
                  <a:pt x="1414104" y="956901"/>
                </a:cubicBezTo>
                <a:cubicBezTo>
                  <a:pt x="1396254" y="956901"/>
                  <a:pt x="1378404" y="954696"/>
                  <a:pt x="1364521" y="939261"/>
                </a:cubicBezTo>
                <a:cubicBezTo>
                  <a:pt x="1344688" y="915006"/>
                  <a:pt x="1320888" y="903982"/>
                  <a:pt x="1295105" y="892957"/>
                </a:cubicBezTo>
                <a:cubicBezTo>
                  <a:pt x="1249489" y="875317"/>
                  <a:pt x="1201889" y="862087"/>
                  <a:pt x="1160240" y="833423"/>
                </a:cubicBezTo>
                <a:cubicBezTo>
                  <a:pt x="1126523" y="811373"/>
                  <a:pt x="1090823" y="795938"/>
                  <a:pt x="1051158" y="791529"/>
                </a:cubicBezTo>
                <a:cubicBezTo>
                  <a:pt x="1039257" y="791529"/>
                  <a:pt x="1031324" y="784914"/>
                  <a:pt x="1027357" y="771684"/>
                </a:cubicBezTo>
                <a:cubicBezTo>
                  <a:pt x="1011491" y="729789"/>
                  <a:pt x="1009507" y="729790"/>
                  <a:pt x="967858" y="731995"/>
                </a:cubicBezTo>
                <a:cubicBezTo>
                  <a:pt x="963891" y="731995"/>
                  <a:pt x="959925" y="731995"/>
                  <a:pt x="953975" y="731995"/>
                </a:cubicBezTo>
                <a:cubicBezTo>
                  <a:pt x="959925" y="718765"/>
                  <a:pt x="965875" y="705535"/>
                  <a:pt x="971825" y="694510"/>
                </a:cubicBezTo>
                <a:cubicBezTo>
                  <a:pt x="979758" y="672460"/>
                  <a:pt x="995624" y="663641"/>
                  <a:pt x="1015458" y="665846"/>
                </a:cubicBezTo>
                <a:cubicBezTo>
                  <a:pt x="1027357" y="665846"/>
                  <a:pt x="1037274" y="670256"/>
                  <a:pt x="1049174" y="668050"/>
                </a:cubicBezTo>
                <a:cubicBezTo>
                  <a:pt x="1069007" y="663641"/>
                  <a:pt x="1074957" y="668051"/>
                  <a:pt x="1078924" y="690100"/>
                </a:cubicBezTo>
                <a:cubicBezTo>
                  <a:pt x="1078924" y="698920"/>
                  <a:pt x="1078924" y="707740"/>
                  <a:pt x="1078924" y="716560"/>
                </a:cubicBezTo>
                <a:cubicBezTo>
                  <a:pt x="1076940" y="729790"/>
                  <a:pt x="1082890" y="731995"/>
                  <a:pt x="1092807" y="731994"/>
                </a:cubicBezTo>
                <a:cubicBezTo>
                  <a:pt x="1114623" y="734200"/>
                  <a:pt x="1130490" y="723175"/>
                  <a:pt x="1144373" y="707740"/>
                </a:cubicBezTo>
                <a:cubicBezTo>
                  <a:pt x="1148340" y="705535"/>
                  <a:pt x="1150323" y="698920"/>
                  <a:pt x="1156273" y="701125"/>
                </a:cubicBezTo>
                <a:cubicBezTo>
                  <a:pt x="1160240" y="703330"/>
                  <a:pt x="1160240" y="709944"/>
                  <a:pt x="1162223" y="714355"/>
                </a:cubicBezTo>
                <a:cubicBezTo>
                  <a:pt x="1162223" y="718765"/>
                  <a:pt x="1162223" y="720970"/>
                  <a:pt x="1162223" y="725380"/>
                </a:cubicBezTo>
                <a:cubicBezTo>
                  <a:pt x="1162223" y="740815"/>
                  <a:pt x="1168173" y="745224"/>
                  <a:pt x="1180073" y="740814"/>
                </a:cubicBezTo>
                <a:cubicBezTo>
                  <a:pt x="1191973" y="734200"/>
                  <a:pt x="1197923" y="740814"/>
                  <a:pt x="1203873" y="751839"/>
                </a:cubicBezTo>
                <a:cubicBezTo>
                  <a:pt x="1209822" y="760659"/>
                  <a:pt x="1207839" y="769478"/>
                  <a:pt x="1201889" y="776094"/>
                </a:cubicBezTo>
                <a:cubicBezTo>
                  <a:pt x="1195939" y="784914"/>
                  <a:pt x="1186023" y="780504"/>
                  <a:pt x="1178090" y="773888"/>
                </a:cubicBezTo>
                <a:cubicBezTo>
                  <a:pt x="1172139" y="771684"/>
                  <a:pt x="1168173" y="767274"/>
                  <a:pt x="1162223" y="776094"/>
                </a:cubicBezTo>
                <a:cubicBezTo>
                  <a:pt x="1156273" y="784913"/>
                  <a:pt x="1160240" y="789324"/>
                  <a:pt x="1164206" y="795939"/>
                </a:cubicBezTo>
                <a:cubicBezTo>
                  <a:pt x="1174123" y="806963"/>
                  <a:pt x="1209823" y="798144"/>
                  <a:pt x="1213789" y="780504"/>
                </a:cubicBezTo>
                <a:cubicBezTo>
                  <a:pt x="1221723" y="751838"/>
                  <a:pt x="1239572" y="756249"/>
                  <a:pt x="1257422" y="760659"/>
                </a:cubicBezTo>
                <a:cubicBezTo>
                  <a:pt x="1295105" y="767274"/>
                  <a:pt x="1330805" y="787118"/>
                  <a:pt x="1366505" y="798144"/>
                </a:cubicBezTo>
                <a:cubicBezTo>
                  <a:pt x="1376421" y="802554"/>
                  <a:pt x="1376421" y="811373"/>
                  <a:pt x="1372454" y="820193"/>
                </a:cubicBezTo>
                <a:cubicBezTo>
                  <a:pt x="1368488" y="831217"/>
                  <a:pt x="1364521" y="842243"/>
                  <a:pt x="1362538" y="855472"/>
                </a:cubicBezTo>
                <a:cubicBezTo>
                  <a:pt x="1362538" y="868702"/>
                  <a:pt x="1370471" y="873111"/>
                  <a:pt x="1378404" y="877522"/>
                </a:cubicBezTo>
                <a:cubicBezTo>
                  <a:pt x="1384354" y="881932"/>
                  <a:pt x="1386338" y="870907"/>
                  <a:pt x="1390304" y="868702"/>
                </a:cubicBezTo>
                <a:cubicBezTo>
                  <a:pt x="1400221" y="853267"/>
                  <a:pt x="1412121" y="837832"/>
                  <a:pt x="1422037" y="822398"/>
                </a:cubicBezTo>
                <a:cubicBezTo>
                  <a:pt x="1424021" y="826808"/>
                  <a:pt x="1424021" y="829013"/>
                  <a:pt x="1424021" y="831218"/>
                </a:cubicBezTo>
                <a:cubicBezTo>
                  <a:pt x="1426004" y="857677"/>
                  <a:pt x="1426004" y="857677"/>
                  <a:pt x="1447820" y="844446"/>
                </a:cubicBezTo>
                <a:cubicBezTo>
                  <a:pt x="1455754" y="837833"/>
                  <a:pt x="1457737" y="842242"/>
                  <a:pt x="1459720" y="848858"/>
                </a:cubicBezTo>
                <a:cubicBezTo>
                  <a:pt x="1465670" y="866497"/>
                  <a:pt x="1477570" y="873112"/>
                  <a:pt x="1491453" y="868702"/>
                </a:cubicBezTo>
                <a:cubicBezTo>
                  <a:pt x="1513270" y="857677"/>
                  <a:pt x="1535086" y="859882"/>
                  <a:pt x="1556903" y="859882"/>
                </a:cubicBezTo>
                <a:cubicBezTo>
                  <a:pt x="1568803" y="859882"/>
                  <a:pt x="1574753" y="857677"/>
                  <a:pt x="1566819" y="844448"/>
                </a:cubicBezTo>
                <a:cubicBezTo>
                  <a:pt x="1560869" y="831218"/>
                  <a:pt x="1562852" y="822398"/>
                  <a:pt x="1576736" y="813578"/>
                </a:cubicBezTo>
                <a:cubicBezTo>
                  <a:pt x="1558886" y="806963"/>
                  <a:pt x="1541037" y="802553"/>
                  <a:pt x="1525170" y="793734"/>
                </a:cubicBezTo>
                <a:cubicBezTo>
                  <a:pt x="1509303" y="787119"/>
                  <a:pt x="1493437" y="778299"/>
                  <a:pt x="1481537" y="762864"/>
                </a:cubicBezTo>
                <a:cubicBezTo>
                  <a:pt x="1507320" y="756249"/>
                  <a:pt x="1507320" y="756249"/>
                  <a:pt x="1545003" y="776094"/>
                </a:cubicBezTo>
                <a:cubicBezTo>
                  <a:pt x="1568803" y="789323"/>
                  <a:pt x="1580703" y="787119"/>
                  <a:pt x="1594586" y="767274"/>
                </a:cubicBezTo>
                <a:cubicBezTo>
                  <a:pt x="1598057" y="761761"/>
                  <a:pt x="1600660" y="757627"/>
                  <a:pt x="1602798" y="754905"/>
                </a:cubicBezTo>
                <a:lnTo>
                  <a:pt x="1604613" y="753603"/>
                </a:lnTo>
                <a:lnTo>
                  <a:pt x="1615241" y="731214"/>
                </a:lnTo>
                <a:cubicBezTo>
                  <a:pt x="1633091" y="717311"/>
                  <a:pt x="1650941" y="727241"/>
                  <a:pt x="1664824" y="735186"/>
                </a:cubicBezTo>
                <a:cubicBezTo>
                  <a:pt x="1684657" y="747104"/>
                  <a:pt x="1706474" y="755048"/>
                  <a:pt x="1730273" y="755048"/>
                </a:cubicBezTo>
                <a:lnTo>
                  <a:pt x="1758253" y="755048"/>
                </a:lnTo>
                <a:lnTo>
                  <a:pt x="1771101" y="749634"/>
                </a:lnTo>
                <a:cubicBezTo>
                  <a:pt x="1783001" y="748531"/>
                  <a:pt x="1793909" y="750185"/>
                  <a:pt x="1804570" y="753217"/>
                </a:cubicBezTo>
                <a:lnTo>
                  <a:pt x="1814430" y="756871"/>
                </a:lnTo>
                <a:lnTo>
                  <a:pt x="1824450" y="757345"/>
                </a:lnTo>
                <a:cubicBezTo>
                  <a:pt x="1856369" y="760696"/>
                  <a:pt x="1887172" y="768269"/>
                  <a:pt x="1915620" y="783538"/>
                </a:cubicBezTo>
                <a:lnTo>
                  <a:pt x="1939073" y="800291"/>
                </a:lnTo>
                <a:lnTo>
                  <a:pt x="1950096" y="802554"/>
                </a:lnTo>
                <a:cubicBezTo>
                  <a:pt x="1960508" y="805861"/>
                  <a:pt x="1970424" y="810271"/>
                  <a:pt x="1979349" y="815783"/>
                </a:cubicBezTo>
                <a:lnTo>
                  <a:pt x="1984212" y="818167"/>
                </a:lnTo>
                <a:lnTo>
                  <a:pt x="1998021" y="800731"/>
                </a:lnTo>
                <a:cubicBezTo>
                  <a:pt x="2000004" y="796759"/>
                  <a:pt x="1996038" y="790800"/>
                  <a:pt x="2001987" y="788814"/>
                </a:cubicBezTo>
                <a:cubicBezTo>
                  <a:pt x="2007938" y="788814"/>
                  <a:pt x="2011904" y="792786"/>
                  <a:pt x="2013887" y="796758"/>
                </a:cubicBezTo>
                <a:cubicBezTo>
                  <a:pt x="2015871" y="800731"/>
                  <a:pt x="2017854" y="804703"/>
                  <a:pt x="2019838" y="806689"/>
                </a:cubicBezTo>
                <a:cubicBezTo>
                  <a:pt x="2025787" y="816620"/>
                  <a:pt x="2033721" y="824565"/>
                  <a:pt x="2043637" y="814634"/>
                </a:cubicBezTo>
                <a:cubicBezTo>
                  <a:pt x="2055537" y="804703"/>
                  <a:pt x="2039671" y="802716"/>
                  <a:pt x="2035704" y="796758"/>
                </a:cubicBezTo>
                <a:cubicBezTo>
                  <a:pt x="2035704" y="794772"/>
                  <a:pt x="2033721" y="794772"/>
                  <a:pt x="2033721" y="792786"/>
                </a:cubicBezTo>
                <a:cubicBezTo>
                  <a:pt x="2029754" y="788814"/>
                  <a:pt x="2027770" y="782855"/>
                  <a:pt x="2031737" y="778882"/>
                </a:cubicBezTo>
                <a:cubicBezTo>
                  <a:pt x="2035704" y="772924"/>
                  <a:pt x="2039671" y="772924"/>
                  <a:pt x="2045621" y="776897"/>
                </a:cubicBezTo>
                <a:cubicBezTo>
                  <a:pt x="2069420" y="788814"/>
                  <a:pt x="2091237" y="780869"/>
                  <a:pt x="2107103" y="759021"/>
                </a:cubicBezTo>
                <a:cubicBezTo>
                  <a:pt x="2111070" y="755048"/>
                  <a:pt x="2119003" y="751076"/>
                  <a:pt x="2119003" y="745117"/>
                </a:cubicBezTo>
                <a:cubicBezTo>
                  <a:pt x="2119003" y="723269"/>
                  <a:pt x="2097187" y="701421"/>
                  <a:pt x="2077353" y="705394"/>
                </a:cubicBezTo>
                <a:cubicBezTo>
                  <a:pt x="2037687" y="713338"/>
                  <a:pt x="2000004" y="707380"/>
                  <a:pt x="1962322" y="689504"/>
                </a:cubicBezTo>
                <a:cubicBezTo>
                  <a:pt x="1948438" y="685531"/>
                  <a:pt x="1934555" y="681559"/>
                  <a:pt x="1922655" y="691490"/>
                </a:cubicBezTo>
                <a:cubicBezTo>
                  <a:pt x="1912738" y="697449"/>
                  <a:pt x="1908772" y="695463"/>
                  <a:pt x="1906788" y="683545"/>
                </a:cubicBezTo>
                <a:cubicBezTo>
                  <a:pt x="1904805" y="667656"/>
                  <a:pt x="1894889" y="657725"/>
                  <a:pt x="1879022" y="653752"/>
                </a:cubicBezTo>
                <a:cubicBezTo>
                  <a:pt x="1863155" y="647794"/>
                  <a:pt x="1845306" y="641835"/>
                  <a:pt x="1827456" y="635876"/>
                </a:cubicBezTo>
                <a:cubicBezTo>
                  <a:pt x="1811590" y="631904"/>
                  <a:pt x="1805639" y="619987"/>
                  <a:pt x="1807622" y="604097"/>
                </a:cubicBezTo>
                <a:cubicBezTo>
                  <a:pt x="1807623" y="602111"/>
                  <a:pt x="1807623" y="598139"/>
                  <a:pt x="1809606" y="594167"/>
                </a:cubicBezTo>
                <a:cubicBezTo>
                  <a:pt x="1809606" y="584236"/>
                  <a:pt x="1803656" y="576291"/>
                  <a:pt x="1793739" y="576291"/>
                </a:cubicBezTo>
                <a:cubicBezTo>
                  <a:pt x="1785806" y="574305"/>
                  <a:pt x="1785806" y="584236"/>
                  <a:pt x="1785806" y="592179"/>
                </a:cubicBezTo>
                <a:cubicBezTo>
                  <a:pt x="1783823" y="600125"/>
                  <a:pt x="1783823" y="608070"/>
                  <a:pt x="1771923" y="610056"/>
                </a:cubicBezTo>
                <a:cubicBezTo>
                  <a:pt x="1754073" y="610056"/>
                  <a:pt x="1738207" y="590194"/>
                  <a:pt x="1742173" y="572318"/>
                </a:cubicBezTo>
                <a:cubicBezTo>
                  <a:pt x="1742173" y="566360"/>
                  <a:pt x="1746140" y="562386"/>
                  <a:pt x="1742173" y="556429"/>
                </a:cubicBezTo>
                <a:cubicBezTo>
                  <a:pt x="1736223" y="556429"/>
                  <a:pt x="1736223" y="562387"/>
                  <a:pt x="1732257" y="564374"/>
                </a:cubicBezTo>
                <a:cubicBezTo>
                  <a:pt x="1722340" y="576290"/>
                  <a:pt x="1714407" y="576291"/>
                  <a:pt x="1706474" y="562386"/>
                </a:cubicBezTo>
                <a:cubicBezTo>
                  <a:pt x="1696557" y="540539"/>
                  <a:pt x="1680691" y="524650"/>
                  <a:pt x="1664824" y="510746"/>
                </a:cubicBezTo>
                <a:cubicBezTo>
                  <a:pt x="1646974" y="492871"/>
                  <a:pt x="1631107" y="473009"/>
                  <a:pt x="1629124" y="445202"/>
                </a:cubicBezTo>
                <a:cubicBezTo>
                  <a:pt x="1627141" y="435271"/>
                  <a:pt x="1623174" y="423354"/>
                  <a:pt x="1613258" y="419381"/>
                </a:cubicBezTo>
                <a:cubicBezTo>
                  <a:pt x="1573591" y="399520"/>
                  <a:pt x="1561692" y="351851"/>
                  <a:pt x="1524008" y="328017"/>
                </a:cubicBezTo>
                <a:cubicBezTo>
                  <a:pt x="1514092" y="320072"/>
                  <a:pt x="1516075" y="310141"/>
                  <a:pt x="1520042" y="300210"/>
                </a:cubicBezTo>
                <a:cubicBezTo>
                  <a:pt x="1525992" y="290279"/>
                  <a:pt x="1535908" y="296238"/>
                  <a:pt x="1541858" y="302195"/>
                </a:cubicBezTo>
                <a:cubicBezTo>
                  <a:pt x="1553758" y="312127"/>
                  <a:pt x="1565658" y="310141"/>
                  <a:pt x="1577558" y="302196"/>
                </a:cubicBezTo>
                <a:cubicBezTo>
                  <a:pt x="1591441" y="292264"/>
                  <a:pt x="1607308" y="288293"/>
                  <a:pt x="1625158" y="288293"/>
                </a:cubicBezTo>
                <a:cubicBezTo>
                  <a:pt x="1654907" y="290279"/>
                  <a:pt x="1670774" y="312126"/>
                  <a:pt x="1662841" y="339934"/>
                </a:cubicBezTo>
                <a:cubicBezTo>
                  <a:pt x="1660857" y="345892"/>
                  <a:pt x="1658874" y="353837"/>
                  <a:pt x="1658874" y="359796"/>
                </a:cubicBezTo>
                <a:cubicBezTo>
                  <a:pt x="1658874" y="361782"/>
                  <a:pt x="1656890" y="363768"/>
                  <a:pt x="1656890" y="363768"/>
                </a:cubicBezTo>
                <a:cubicBezTo>
                  <a:pt x="1658874" y="363768"/>
                  <a:pt x="1658874" y="363768"/>
                  <a:pt x="1660857" y="361782"/>
                </a:cubicBezTo>
                <a:cubicBezTo>
                  <a:pt x="1668790" y="361782"/>
                  <a:pt x="1674740" y="361782"/>
                  <a:pt x="1682674" y="363768"/>
                </a:cubicBezTo>
                <a:cubicBezTo>
                  <a:pt x="1720357" y="373699"/>
                  <a:pt x="1732257" y="367741"/>
                  <a:pt x="1744156" y="330003"/>
                </a:cubicBezTo>
                <a:cubicBezTo>
                  <a:pt x="1748123" y="312127"/>
                  <a:pt x="1760023" y="308155"/>
                  <a:pt x="1777873" y="312127"/>
                </a:cubicBezTo>
                <a:cubicBezTo>
                  <a:pt x="1791756" y="314113"/>
                  <a:pt x="1799689" y="322058"/>
                  <a:pt x="1807622" y="335962"/>
                </a:cubicBezTo>
                <a:cubicBezTo>
                  <a:pt x="1829439" y="375685"/>
                  <a:pt x="1863155" y="401506"/>
                  <a:pt x="1908772" y="411437"/>
                </a:cubicBezTo>
                <a:cubicBezTo>
                  <a:pt x="1946455" y="423354"/>
                  <a:pt x="1946455" y="423354"/>
                  <a:pt x="1938521" y="383630"/>
                </a:cubicBezTo>
                <a:cubicBezTo>
                  <a:pt x="1934555" y="361782"/>
                  <a:pt x="1938521" y="351851"/>
                  <a:pt x="1956371" y="343906"/>
                </a:cubicBezTo>
                <a:cubicBezTo>
                  <a:pt x="1962321" y="373699"/>
                  <a:pt x="1968271" y="379658"/>
                  <a:pt x="1998021" y="381644"/>
                </a:cubicBezTo>
                <a:cubicBezTo>
                  <a:pt x="2017854" y="381644"/>
                  <a:pt x="2039671" y="375685"/>
                  <a:pt x="2053553" y="395547"/>
                </a:cubicBezTo>
                <a:cubicBezTo>
                  <a:pt x="2053553" y="397533"/>
                  <a:pt x="2055537" y="397534"/>
                  <a:pt x="2057520" y="397533"/>
                </a:cubicBezTo>
                <a:cubicBezTo>
                  <a:pt x="2081320" y="389589"/>
                  <a:pt x="2093220" y="371713"/>
                  <a:pt x="2095204" y="345892"/>
                </a:cubicBezTo>
                <a:cubicBezTo>
                  <a:pt x="2095203" y="331989"/>
                  <a:pt x="2095203" y="318086"/>
                  <a:pt x="2111070" y="312127"/>
                </a:cubicBezTo>
                <a:cubicBezTo>
                  <a:pt x="2113053" y="310141"/>
                  <a:pt x="2119003" y="306169"/>
                  <a:pt x="2119003" y="312127"/>
                </a:cubicBezTo>
                <a:cubicBezTo>
                  <a:pt x="2120986" y="328017"/>
                  <a:pt x="2134869" y="330003"/>
                  <a:pt x="2146770" y="335961"/>
                </a:cubicBezTo>
                <a:cubicBezTo>
                  <a:pt x="2160653" y="341920"/>
                  <a:pt x="2168586" y="351851"/>
                  <a:pt x="2166603" y="367741"/>
                </a:cubicBezTo>
                <a:cubicBezTo>
                  <a:pt x="2164620" y="385616"/>
                  <a:pt x="2172553" y="399520"/>
                  <a:pt x="2188419" y="407464"/>
                </a:cubicBezTo>
                <a:cubicBezTo>
                  <a:pt x="2202303" y="417395"/>
                  <a:pt x="2216186" y="411437"/>
                  <a:pt x="2230069" y="401506"/>
                </a:cubicBezTo>
                <a:cubicBezTo>
                  <a:pt x="2241969" y="389589"/>
                  <a:pt x="2245935" y="397533"/>
                  <a:pt x="2245935" y="409450"/>
                </a:cubicBezTo>
                <a:cubicBezTo>
                  <a:pt x="2245935" y="427326"/>
                  <a:pt x="2255852" y="433285"/>
                  <a:pt x="2271718" y="429313"/>
                </a:cubicBezTo>
                <a:cubicBezTo>
                  <a:pt x="2275685" y="429313"/>
                  <a:pt x="2279652" y="429313"/>
                  <a:pt x="2283618" y="427326"/>
                </a:cubicBezTo>
                <a:cubicBezTo>
                  <a:pt x="2301468" y="423354"/>
                  <a:pt x="2315351" y="425340"/>
                  <a:pt x="2323285" y="445202"/>
                </a:cubicBezTo>
                <a:cubicBezTo>
                  <a:pt x="2333201" y="463078"/>
                  <a:pt x="2351051" y="473009"/>
                  <a:pt x="2368901" y="474995"/>
                </a:cubicBezTo>
                <a:cubicBezTo>
                  <a:pt x="2382784" y="478967"/>
                  <a:pt x="2398651" y="478968"/>
                  <a:pt x="2394684" y="457119"/>
                </a:cubicBezTo>
                <a:cubicBezTo>
                  <a:pt x="2394684" y="451161"/>
                  <a:pt x="2396667" y="443216"/>
                  <a:pt x="2398651" y="437258"/>
                </a:cubicBezTo>
                <a:cubicBezTo>
                  <a:pt x="2398650" y="423354"/>
                  <a:pt x="2404601" y="409451"/>
                  <a:pt x="2396668" y="397533"/>
                </a:cubicBezTo>
                <a:cubicBezTo>
                  <a:pt x="2374851" y="373699"/>
                  <a:pt x="2376834" y="345893"/>
                  <a:pt x="2376834" y="316100"/>
                </a:cubicBezTo>
                <a:cubicBezTo>
                  <a:pt x="2390717" y="324044"/>
                  <a:pt x="2404600" y="331989"/>
                  <a:pt x="2420467" y="331989"/>
                </a:cubicBezTo>
                <a:cubicBezTo>
                  <a:pt x="2440300" y="330003"/>
                  <a:pt x="2458150" y="335962"/>
                  <a:pt x="2474017" y="347879"/>
                </a:cubicBezTo>
                <a:cubicBezTo>
                  <a:pt x="2487900" y="357810"/>
                  <a:pt x="2503767" y="365754"/>
                  <a:pt x="2519633" y="373699"/>
                </a:cubicBezTo>
                <a:cubicBezTo>
                  <a:pt x="2565249" y="399520"/>
                  <a:pt x="2614832" y="421368"/>
                  <a:pt x="2656481" y="457119"/>
                </a:cubicBezTo>
                <a:cubicBezTo>
                  <a:pt x="2666398" y="465064"/>
                  <a:pt x="2672348" y="461091"/>
                  <a:pt x="2676315" y="451161"/>
                </a:cubicBezTo>
                <a:cubicBezTo>
                  <a:pt x="2678298" y="447188"/>
                  <a:pt x="2680282" y="439244"/>
                  <a:pt x="2688215" y="441230"/>
                </a:cubicBezTo>
                <a:cubicBezTo>
                  <a:pt x="2694165" y="443216"/>
                  <a:pt x="2694164" y="451161"/>
                  <a:pt x="2694165" y="455133"/>
                </a:cubicBezTo>
                <a:cubicBezTo>
                  <a:pt x="2696148" y="465064"/>
                  <a:pt x="2698131" y="473009"/>
                  <a:pt x="2706065" y="474995"/>
                </a:cubicBezTo>
                <a:cubicBezTo>
                  <a:pt x="2715981" y="476981"/>
                  <a:pt x="2723914" y="484926"/>
                  <a:pt x="2733831" y="486912"/>
                </a:cubicBezTo>
                <a:cubicBezTo>
                  <a:pt x="2747714" y="490885"/>
                  <a:pt x="2749698" y="498830"/>
                  <a:pt x="2743747" y="510747"/>
                </a:cubicBezTo>
                <a:cubicBezTo>
                  <a:pt x="2729864" y="528623"/>
                  <a:pt x="2745731" y="532595"/>
                  <a:pt x="2757631" y="540539"/>
                </a:cubicBezTo>
                <a:cubicBezTo>
                  <a:pt x="2773497" y="550470"/>
                  <a:pt x="2773497" y="534581"/>
                  <a:pt x="2777464" y="526636"/>
                </a:cubicBezTo>
                <a:cubicBezTo>
                  <a:pt x="2779447" y="522664"/>
                  <a:pt x="2779447" y="518691"/>
                  <a:pt x="2785397" y="518692"/>
                </a:cubicBezTo>
                <a:cubicBezTo>
                  <a:pt x="2789364" y="528622"/>
                  <a:pt x="2795314" y="538553"/>
                  <a:pt x="2797297" y="550470"/>
                </a:cubicBezTo>
                <a:cubicBezTo>
                  <a:pt x="2801264" y="558415"/>
                  <a:pt x="2807214" y="564374"/>
                  <a:pt x="2815147" y="564374"/>
                </a:cubicBezTo>
                <a:cubicBezTo>
                  <a:pt x="2825064" y="564374"/>
                  <a:pt x="2825064" y="554443"/>
                  <a:pt x="2827047" y="548484"/>
                </a:cubicBezTo>
                <a:cubicBezTo>
                  <a:pt x="2842913" y="508760"/>
                  <a:pt x="2866713" y="498829"/>
                  <a:pt x="2906380" y="514719"/>
                </a:cubicBezTo>
                <a:cubicBezTo>
                  <a:pt x="2914313" y="518691"/>
                  <a:pt x="2922246" y="520677"/>
                  <a:pt x="2928196" y="526636"/>
                </a:cubicBezTo>
                <a:cubicBezTo>
                  <a:pt x="2961912" y="544512"/>
                  <a:pt x="2991662" y="550470"/>
                  <a:pt x="3019428" y="516705"/>
                </a:cubicBezTo>
                <a:cubicBezTo>
                  <a:pt x="3019428" y="516705"/>
                  <a:pt x="3021412" y="516705"/>
                  <a:pt x="3021412" y="514719"/>
                </a:cubicBezTo>
                <a:cubicBezTo>
                  <a:pt x="3031328" y="510747"/>
                  <a:pt x="3039262" y="508761"/>
                  <a:pt x="3049178" y="514719"/>
                </a:cubicBezTo>
                <a:cubicBezTo>
                  <a:pt x="3053145" y="516705"/>
                  <a:pt x="3057111" y="520678"/>
                  <a:pt x="3055128" y="526636"/>
                </a:cubicBezTo>
                <a:cubicBezTo>
                  <a:pt x="3053145" y="536567"/>
                  <a:pt x="3043228" y="538553"/>
                  <a:pt x="3035295" y="540539"/>
                </a:cubicBezTo>
                <a:cubicBezTo>
                  <a:pt x="3029344" y="540539"/>
                  <a:pt x="3021412" y="542526"/>
                  <a:pt x="3021412" y="548484"/>
                </a:cubicBezTo>
                <a:cubicBezTo>
                  <a:pt x="3019427" y="556429"/>
                  <a:pt x="3029345" y="554443"/>
                  <a:pt x="3033311" y="558415"/>
                </a:cubicBezTo>
                <a:cubicBezTo>
                  <a:pt x="3043228" y="562388"/>
                  <a:pt x="3053145" y="564374"/>
                  <a:pt x="3063061" y="568346"/>
                </a:cubicBezTo>
                <a:cubicBezTo>
                  <a:pt x="3076945" y="572319"/>
                  <a:pt x="3088843" y="578277"/>
                  <a:pt x="3096778" y="590194"/>
                </a:cubicBezTo>
                <a:cubicBezTo>
                  <a:pt x="3102728" y="598139"/>
                  <a:pt x="3108677" y="598139"/>
                  <a:pt x="3118594" y="594167"/>
                </a:cubicBezTo>
                <a:cubicBezTo>
                  <a:pt x="3146361" y="584236"/>
                  <a:pt x="3164209" y="590194"/>
                  <a:pt x="3182061" y="614029"/>
                </a:cubicBezTo>
                <a:cubicBezTo>
                  <a:pt x="3191977" y="625946"/>
                  <a:pt x="3197927" y="639849"/>
                  <a:pt x="3205860" y="653753"/>
                </a:cubicBezTo>
                <a:cubicBezTo>
                  <a:pt x="3215775" y="669642"/>
                  <a:pt x="3229660" y="679573"/>
                  <a:pt x="3247510" y="685531"/>
                </a:cubicBezTo>
                <a:cubicBezTo>
                  <a:pt x="3267343" y="691490"/>
                  <a:pt x="3277259" y="687518"/>
                  <a:pt x="3287176" y="665670"/>
                </a:cubicBezTo>
                <a:cubicBezTo>
                  <a:pt x="3297093" y="641835"/>
                  <a:pt x="3310976" y="639849"/>
                  <a:pt x="3332792" y="653753"/>
                </a:cubicBezTo>
                <a:cubicBezTo>
                  <a:pt x="3340726" y="657725"/>
                  <a:pt x="3344691" y="661697"/>
                  <a:pt x="3354609" y="659711"/>
                </a:cubicBezTo>
                <a:cubicBezTo>
                  <a:pt x="3378409" y="651766"/>
                  <a:pt x="3378409" y="651766"/>
                  <a:pt x="3378409" y="677587"/>
                </a:cubicBezTo>
                <a:cubicBezTo>
                  <a:pt x="3376425" y="681559"/>
                  <a:pt x="3376425" y="683546"/>
                  <a:pt x="3378409" y="687518"/>
                </a:cubicBezTo>
                <a:cubicBezTo>
                  <a:pt x="3378407" y="703407"/>
                  <a:pt x="3386341" y="709366"/>
                  <a:pt x="3402209" y="703407"/>
                </a:cubicBezTo>
                <a:cubicBezTo>
                  <a:pt x="3414107" y="699435"/>
                  <a:pt x="3426008" y="691490"/>
                  <a:pt x="3437908" y="689504"/>
                </a:cubicBezTo>
                <a:cubicBezTo>
                  <a:pt x="3489474" y="673615"/>
                  <a:pt x="3543024" y="703407"/>
                  <a:pt x="3554924" y="751076"/>
                </a:cubicBezTo>
                <a:cubicBezTo>
                  <a:pt x="3558890" y="768952"/>
                  <a:pt x="3550957" y="784841"/>
                  <a:pt x="3550957" y="802717"/>
                </a:cubicBezTo>
                <a:cubicBezTo>
                  <a:pt x="3548974" y="828538"/>
                  <a:pt x="3558890" y="840455"/>
                  <a:pt x="3582690" y="848400"/>
                </a:cubicBezTo>
                <a:cubicBezTo>
                  <a:pt x="3594590" y="852371"/>
                  <a:pt x="3606490" y="854358"/>
                  <a:pt x="3618390" y="858331"/>
                </a:cubicBezTo>
                <a:cubicBezTo>
                  <a:pt x="3642189" y="866275"/>
                  <a:pt x="3656073" y="862303"/>
                  <a:pt x="3665989" y="838468"/>
                </a:cubicBezTo>
                <a:cubicBezTo>
                  <a:pt x="3673923" y="824565"/>
                  <a:pt x="3679872" y="826551"/>
                  <a:pt x="3689789" y="836482"/>
                </a:cubicBezTo>
                <a:cubicBezTo>
                  <a:pt x="3711606" y="856344"/>
                  <a:pt x="3727472" y="852372"/>
                  <a:pt x="3739372" y="824565"/>
                </a:cubicBezTo>
                <a:cubicBezTo>
                  <a:pt x="3741355" y="816620"/>
                  <a:pt x="3741355" y="808676"/>
                  <a:pt x="3733422" y="804703"/>
                </a:cubicBezTo>
                <a:cubicBezTo>
                  <a:pt x="3723506" y="800731"/>
                  <a:pt x="3721522" y="808675"/>
                  <a:pt x="3719539" y="816620"/>
                </a:cubicBezTo>
                <a:cubicBezTo>
                  <a:pt x="3719539" y="822579"/>
                  <a:pt x="3715572" y="828537"/>
                  <a:pt x="3707639" y="826551"/>
                </a:cubicBezTo>
                <a:cubicBezTo>
                  <a:pt x="3699705" y="826551"/>
                  <a:pt x="3693756" y="820593"/>
                  <a:pt x="3695739" y="812648"/>
                </a:cubicBezTo>
                <a:cubicBezTo>
                  <a:pt x="3697722" y="790800"/>
                  <a:pt x="3695738" y="768952"/>
                  <a:pt x="3697722" y="745117"/>
                </a:cubicBezTo>
                <a:cubicBezTo>
                  <a:pt x="3703673" y="751076"/>
                  <a:pt x="3705655" y="753062"/>
                  <a:pt x="3707639" y="757035"/>
                </a:cubicBezTo>
                <a:cubicBezTo>
                  <a:pt x="3719538" y="768952"/>
                  <a:pt x="3735406" y="768952"/>
                  <a:pt x="3749288" y="772924"/>
                </a:cubicBezTo>
                <a:cubicBezTo>
                  <a:pt x="3757222" y="774910"/>
                  <a:pt x="3759205" y="762993"/>
                  <a:pt x="3765155" y="759021"/>
                </a:cubicBezTo>
                <a:cubicBezTo>
                  <a:pt x="3775071" y="753062"/>
                  <a:pt x="3784988" y="749090"/>
                  <a:pt x="3798871" y="753062"/>
                </a:cubicBezTo>
                <a:cubicBezTo>
                  <a:pt x="3810772" y="755048"/>
                  <a:pt x="3824654" y="755047"/>
                  <a:pt x="3838538" y="759021"/>
                </a:cubicBezTo>
                <a:cubicBezTo>
                  <a:pt x="3832588" y="745118"/>
                  <a:pt x="3814738" y="737173"/>
                  <a:pt x="3826638" y="725256"/>
                </a:cubicBezTo>
                <a:cubicBezTo>
                  <a:pt x="3834571" y="715325"/>
                  <a:pt x="3844488" y="697449"/>
                  <a:pt x="3862338" y="715324"/>
                </a:cubicBezTo>
                <a:cubicBezTo>
                  <a:pt x="3862338" y="715324"/>
                  <a:pt x="3866304" y="713338"/>
                  <a:pt x="3866304" y="711352"/>
                </a:cubicBezTo>
                <a:cubicBezTo>
                  <a:pt x="3868287" y="701421"/>
                  <a:pt x="3872253" y="691490"/>
                  <a:pt x="3858371" y="689504"/>
                </a:cubicBezTo>
                <a:cubicBezTo>
                  <a:pt x="3842504" y="687518"/>
                  <a:pt x="3828621" y="679573"/>
                  <a:pt x="3816720" y="671628"/>
                </a:cubicBezTo>
                <a:cubicBezTo>
                  <a:pt x="3800855" y="663684"/>
                  <a:pt x="3786972" y="665670"/>
                  <a:pt x="3779038" y="679573"/>
                </a:cubicBezTo>
                <a:cubicBezTo>
                  <a:pt x="3769122" y="693476"/>
                  <a:pt x="3763172" y="689504"/>
                  <a:pt x="3755239" y="681559"/>
                </a:cubicBezTo>
                <a:cubicBezTo>
                  <a:pt x="3739372" y="665670"/>
                  <a:pt x="3727472" y="647794"/>
                  <a:pt x="3709622" y="633891"/>
                </a:cubicBezTo>
                <a:cubicBezTo>
                  <a:pt x="3699705" y="625946"/>
                  <a:pt x="3691771" y="623960"/>
                  <a:pt x="3679873" y="629918"/>
                </a:cubicBezTo>
                <a:cubicBezTo>
                  <a:pt x="3669956" y="635877"/>
                  <a:pt x="3662023" y="643822"/>
                  <a:pt x="3650122" y="639849"/>
                </a:cubicBezTo>
                <a:cubicBezTo>
                  <a:pt x="3638223" y="637863"/>
                  <a:pt x="3636239" y="625946"/>
                  <a:pt x="3630289" y="618001"/>
                </a:cubicBezTo>
                <a:cubicBezTo>
                  <a:pt x="3612440" y="641835"/>
                  <a:pt x="3612440" y="641835"/>
                  <a:pt x="3588639" y="623960"/>
                </a:cubicBezTo>
                <a:cubicBezTo>
                  <a:pt x="3578723" y="618001"/>
                  <a:pt x="3568807" y="610056"/>
                  <a:pt x="3554924" y="618001"/>
                </a:cubicBezTo>
                <a:cubicBezTo>
                  <a:pt x="3525174" y="629918"/>
                  <a:pt x="3519223" y="627932"/>
                  <a:pt x="3503358" y="600125"/>
                </a:cubicBezTo>
                <a:cubicBezTo>
                  <a:pt x="3495424" y="588208"/>
                  <a:pt x="3487491" y="576291"/>
                  <a:pt x="3477574" y="564374"/>
                </a:cubicBezTo>
                <a:cubicBezTo>
                  <a:pt x="3455758" y="534581"/>
                  <a:pt x="3445841" y="534581"/>
                  <a:pt x="3422041" y="562388"/>
                </a:cubicBezTo>
                <a:cubicBezTo>
                  <a:pt x="3416092" y="568346"/>
                  <a:pt x="3412125" y="576291"/>
                  <a:pt x="3404191" y="584236"/>
                </a:cubicBezTo>
                <a:cubicBezTo>
                  <a:pt x="3400225" y="568346"/>
                  <a:pt x="3396259" y="556429"/>
                  <a:pt x="3392292" y="540539"/>
                </a:cubicBezTo>
                <a:cubicBezTo>
                  <a:pt x="3388325" y="544512"/>
                  <a:pt x="3388325" y="546498"/>
                  <a:pt x="3386342" y="548484"/>
                </a:cubicBezTo>
                <a:cubicBezTo>
                  <a:pt x="3368492" y="584236"/>
                  <a:pt x="3348659" y="584236"/>
                  <a:pt x="3326842" y="552457"/>
                </a:cubicBezTo>
                <a:cubicBezTo>
                  <a:pt x="3322876" y="546498"/>
                  <a:pt x="3318909" y="540539"/>
                  <a:pt x="3314942" y="532595"/>
                </a:cubicBezTo>
                <a:cubicBezTo>
                  <a:pt x="3312959" y="528622"/>
                  <a:pt x="3310976" y="524650"/>
                  <a:pt x="3314942" y="518692"/>
                </a:cubicBezTo>
                <a:cubicBezTo>
                  <a:pt x="3330809" y="504788"/>
                  <a:pt x="3318909" y="494857"/>
                  <a:pt x="3308993" y="484926"/>
                </a:cubicBezTo>
                <a:cubicBezTo>
                  <a:pt x="3279243" y="461092"/>
                  <a:pt x="3243543" y="451161"/>
                  <a:pt x="3207843" y="441230"/>
                </a:cubicBezTo>
                <a:cubicBezTo>
                  <a:pt x="3150327" y="427326"/>
                  <a:pt x="3090828" y="417396"/>
                  <a:pt x="3041245" y="379658"/>
                </a:cubicBezTo>
                <a:cubicBezTo>
                  <a:pt x="3025378" y="367740"/>
                  <a:pt x="3007528" y="363768"/>
                  <a:pt x="2987695" y="365754"/>
                </a:cubicBezTo>
                <a:cubicBezTo>
                  <a:pt x="2971829" y="367741"/>
                  <a:pt x="2957946" y="361782"/>
                  <a:pt x="2948029" y="351851"/>
                </a:cubicBezTo>
                <a:cubicBezTo>
                  <a:pt x="2928196" y="335962"/>
                  <a:pt x="2906380" y="326030"/>
                  <a:pt x="2880596" y="320072"/>
                </a:cubicBezTo>
                <a:cubicBezTo>
                  <a:pt x="2856797" y="314113"/>
                  <a:pt x="2831013" y="314113"/>
                  <a:pt x="2809197" y="298224"/>
                </a:cubicBezTo>
                <a:cubicBezTo>
                  <a:pt x="2789364" y="286307"/>
                  <a:pt x="2769530" y="280348"/>
                  <a:pt x="2747714" y="300210"/>
                </a:cubicBezTo>
                <a:cubicBezTo>
                  <a:pt x="2745731" y="266445"/>
                  <a:pt x="2723914" y="264459"/>
                  <a:pt x="2700115" y="262472"/>
                </a:cubicBezTo>
                <a:cubicBezTo>
                  <a:pt x="2682265" y="262472"/>
                  <a:pt x="2664415" y="260486"/>
                  <a:pt x="2650532" y="246583"/>
                </a:cubicBezTo>
                <a:cubicBezTo>
                  <a:pt x="2630699" y="224735"/>
                  <a:pt x="2606898" y="214804"/>
                  <a:pt x="2581116" y="204873"/>
                </a:cubicBezTo>
                <a:cubicBezTo>
                  <a:pt x="2535500" y="188983"/>
                  <a:pt x="2487900" y="177066"/>
                  <a:pt x="2446250" y="151246"/>
                </a:cubicBezTo>
                <a:cubicBezTo>
                  <a:pt x="2412534" y="131384"/>
                  <a:pt x="2376834" y="117480"/>
                  <a:pt x="2337168" y="113508"/>
                </a:cubicBezTo>
                <a:cubicBezTo>
                  <a:pt x="2325268" y="113508"/>
                  <a:pt x="2317335" y="107549"/>
                  <a:pt x="2313368" y="95632"/>
                </a:cubicBezTo>
                <a:cubicBezTo>
                  <a:pt x="2297501" y="57894"/>
                  <a:pt x="2295518" y="57894"/>
                  <a:pt x="2253869" y="59881"/>
                </a:cubicBezTo>
                <a:cubicBezTo>
                  <a:pt x="2249902" y="59881"/>
                  <a:pt x="2245935" y="59880"/>
                  <a:pt x="2239986" y="59881"/>
                </a:cubicBezTo>
                <a:cubicBezTo>
                  <a:pt x="2245935" y="47963"/>
                  <a:pt x="2251885" y="36046"/>
                  <a:pt x="2257835" y="26115"/>
                </a:cubicBezTo>
                <a:cubicBezTo>
                  <a:pt x="2265768" y="6253"/>
                  <a:pt x="2281635" y="-1691"/>
                  <a:pt x="2301468" y="295"/>
                </a:cubicBezTo>
                <a:cubicBezTo>
                  <a:pt x="2313368" y="295"/>
                  <a:pt x="2323285" y="4267"/>
                  <a:pt x="2335184" y="2281"/>
                </a:cubicBezTo>
                <a:cubicBezTo>
                  <a:pt x="2355017" y="-1692"/>
                  <a:pt x="2360968" y="2281"/>
                  <a:pt x="2364934" y="22143"/>
                </a:cubicBezTo>
                <a:cubicBezTo>
                  <a:pt x="2364934" y="30088"/>
                  <a:pt x="2364934" y="38032"/>
                  <a:pt x="2364934" y="45977"/>
                </a:cubicBezTo>
                <a:cubicBezTo>
                  <a:pt x="2362951" y="57894"/>
                  <a:pt x="2368901" y="59881"/>
                  <a:pt x="2378818" y="59881"/>
                </a:cubicBezTo>
                <a:cubicBezTo>
                  <a:pt x="2400634" y="61867"/>
                  <a:pt x="2416501" y="51936"/>
                  <a:pt x="2430384" y="38032"/>
                </a:cubicBezTo>
                <a:cubicBezTo>
                  <a:pt x="2434350" y="36046"/>
                  <a:pt x="2436334" y="30088"/>
                  <a:pt x="2442284" y="32074"/>
                </a:cubicBezTo>
                <a:cubicBezTo>
                  <a:pt x="2446250" y="34060"/>
                  <a:pt x="2446250" y="40018"/>
                  <a:pt x="2448234" y="43991"/>
                </a:cubicBezTo>
                <a:cubicBezTo>
                  <a:pt x="2448234" y="47963"/>
                  <a:pt x="2448234" y="49950"/>
                  <a:pt x="2448233" y="53922"/>
                </a:cubicBezTo>
                <a:cubicBezTo>
                  <a:pt x="2448234" y="67825"/>
                  <a:pt x="2454184" y="71798"/>
                  <a:pt x="2466083" y="67825"/>
                </a:cubicBezTo>
                <a:cubicBezTo>
                  <a:pt x="2477983" y="61867"/>
                  <a:pt x="2483933" y="67825"/>
                  <a:pt x="2489883" y="77756"/>
                </a:cubicBezTo>
                <a:cubicBezTo>
                  <a:pt x="2495833" y="85701"/>
                  <a:pt x="2493850" y="93646"/>
                  <a:pt x="2487900" y="99605"/>
                </a:cubicBezTo>
                <a:cubicBezTo>
                  <a:pt x="2481950" y="107549"/>
                  <a:pt x="2472034" y="103577"/>
                  <a:pt x="2464100" y="97618"/>
                </a:cubicBezTo>
                <a:cubicBezTo>
                  <a:pt x="2458150" y="95632"/>
                  <a:pt x="2454184" y="91660"/>
                  <a:pt x="2448234" y="99605"/>
                </a:cubicBezTo>
                <a:cubicBezTo>
                  <a:pt x="2442283" y="107549"/>
                  <a:pt x="2446250" y="111522"/>
                  <a:pt x="2450217" y="117480"/>
                </a:cubicBezTo>
                <a:cubicBezTo>
                  <a:pt x="2460133" y="127411"/>
                  <a:pt x="2495833" y="119466"/>
                  <a:pt x="2499800" y="103577"/>
                </a:cubicBezTo>
                <a:cubicBezTo>
                  <a:pt x="2507733" y="77756"/>
                  <a:pt x="2525583" y="81729"/>
                  <a:pt x="2543433" y="85701"/>
                </a:cubicBezTo>
                <a:cubicBezTo>
                  <a:pt x="2581116" y="91660"/>
                  <a:pt x="2616815" y="109535"/>
                  <a:pt x="2652515" y="119466"/>
                </a:cubicBezTo>
                <a:cubicBezTo>
                  <a:pt x="2662432" y="123439"/>
                  <a:pt x="2662432" y="131384"/>
                  <a:pt x="2658465" y="139328"/>
                </a:cubicBezTo>
                <a:cubicBezTo>
                  <a:pt x="2654498" y="149259"/>
                  <a:pt x="2650532" y="159190"/>
                  <a:pt x="2648548" y="171107"/>
                </a:cubicBezTo>
                <a:cubicBezTo>
                  <a:pt x="2648549" y="183025"/>
                  <a:pt x="2656482" y="186997"/>
                  <a:pt x="2664415" y="190969"/>
                </a:cubicBezTo>
                <a:cubicBezTo>
                  <a:pt x="2670365" y="194942"/>
                  <a:pt x="2672348" y="185011"/>
                  <a:pt x="2676315" y="183025"/>
                </a:cubicBezTo>
                <a:cubicBezTo>
                  <a:pt x="2686231" y="169121"/>
                  <a:pt x="2698131" y="155218"/>
                  <a:pt x="2708048" y="141314"/>
                </a:cubicBezTo>
                <a:cubicBezTo>
                  <a:pt x="2710031" y="145287"/>
                  <a:pt x="2710031" y="147273"/>
                  <a:pt x="2710031" y="149259"/>
                </a:cubicBezTo>
                <a:cubicBezTo>
                  <a:pt x="2712014" y="173094"/>
                  <a:pt x="2712014" y="173094"/>
                  <a:pt x="2733831" y="161176"/>
                </a:cubicBezTo>
                <a:cubicBezTo>
                  <a:pt x="2741765" y="155218"/>
                  <a:pt x="2743748" y="159190"/>
                  <a:pt x="2745731" y="165149"/>
                </a:cubicBezTo>
                <a:cubicBezTo>
                  <a:pt x="2751681" y="181038"/>
                  <a:pt x="2763581" y="186997"/>
                  <a:pt x="2777464" y="183024"/>
                </a:cubicBezTo>
                <a:cubicBezTo>
                  <a:pt x="2799280" y="173094"/>
                  <a:pt x="2821097" y="175080"/>
                  <a:pt x="2842913" y="175080"/>
                </a:cubicBezTo>
                <a:cubicBezTo>
                  <a:pt x="2854813" y="175080"/>
                  <a:pt x="2860763" y="173094"/>
                  <a:pt x="2852830" y="161176"/>
                </a:cubicBezTo>
                <a:cubicBezTo>
                  <a:pt x="2846880" y="149259"/>
                  <a:pt x="2848863" y="141314"/>
                  <a:pt x="2862747" y="133370"/>
                </a:cubicBezTo>
                <a:cubicBezTo>
                  <a:pt x="2844897" y="127411"/>
                  <a:pt x="2827047" y="123439"/>
                  <a:pt x="2811180" y="115494"/>
                </a:cubicBezTo>
                <a:cubicBezTo>
                  <a:pt x="2795314" y="109536"/>
                  <a:pt x="2779447" y="101590"/>
                  <a:pt x="2767548" y="87687"/>
                </a:cubicBezTo>
                <a:cubicBezTo>
                  <a:pt x="2793331" y="81729"/>
                  <a:pt x="2793331" y="81729"/>
                  <a:pt x="2831013" y="99604"/>
                </a:cubicBezTo>
                <a:cubicBezTo>
                  <a:pt x="2854813" y="111522"/>
                  <a:pt x="2866713" y="109535"/>
                  <a:pt x="2880597" y="91660"/>
                </a:cubicBezTo>
                <a:cubicBezTo>
                  <a:pt x="2894480" y="71798"/>
                  <a:pt x="2894480" y="71798"/>
                  <a:pt x="2906379" y="93646"/>
                </a:cubicBezTo>
                <a:cubicBezTo>
                  <a:pt x="2906380" y="95632"/>
                  <a:pt x="2908363" y="97618"/>
                  <a:pt x="2908363" y="99605"/>
                </a:cubicBezTo>
                <a:cubicBezTo>
                  <a:pt x="2936129" y="151245"/>
                  <a:pt x="2963896" y="153232"/>
                  <a:pt x="3001579" y="109536"/>
                </a:cubicBezTo>
                <a:cubicBezTo>
                  <a:pt x="3015462" y="91660"/>
                  <a:pt x="3035295" y="79743"/>
                  <a:pt x="3057111" y="75770"/>
                </a:cubicBezTo>
                <a:cubicBezTo>
                  <a:pt x="3080911" y="73784"/>
                  <a:pt x="3100744" y="81729"/>
                  <a:pt x="3122561" y="89674"/>
                </a:cubicBezTo>
                <a:cubicBezTo>
                  <a:pt x="3148344" y="101591"/>
                  <a:pt x="3176110" y="113508"/>
                  <a:pt x="3203877" y="117480"/>
                </a:cubicBezTo>
                <a:cubicBezTo>
                  <a:pt x="3225693" y="119466"/>
                  <a:pt x="3247510" y="125425"/>
                  <a:pt x="3265359" y="135356"/>
                </a:cubicBezTo>
                <a:cubicBezTo>
                  <a:pt x="3279243" y="143301"/>
                  <a:pt x="3297092" y="151246"/>
                  <a:pt x="3312959" y="145287"/>
                </a:cubicBezTo>
                <a:cubicBezTo>
                  <a:pt x="3332792" y="137342"/>
                  <a:pt x="3342709" y="147273"/>
                  <a:pt x="3352626" y="161177"/>
                </a:cubicBezTo>
                <a:cubicBezTo>
                  <a:pt x="3370475" y="186997"/>
                  <a:pt x="3380391" y="216790"/>
                  <a:pt x="3380391" y="250555"/>
                </a:cubicBezTo>
                <a:cubicBezTo>
                  <a:pt x="3380391" y="258500"/>
                  <a:pt x="3380392" y="266445"/>
                  <a:pt x="3392292" y="270417"/>
                </a:cubicBezTo>
                <a:cubicBezTo>
                  <a:pt x="3404192" y="276375"/>
                  <a:pt x="3408157" y="266445"/>
                  <a:pt x="3414108" y="260486"/>
                </a:cubicBezTo>
                <a:cubicBezTo>
                  <a:pt x="3418075" y="254528"/>
                  <a:pt x="3422041" y="248569"/>
                  <a:pt x="3426008" y="244597"/>
                </a:cubicBezTo>
                <a:cubicBezTo>
                  <a:pt x="3441874" y="226721"/>
                  <a:pt x="3463690" y="222748"/>
                  <a:pt x="3485508" y="220762"/>
                </a:cubicBezTo>
                <a:cubicBezTo>
                  <a:pt x="3503358" y="220762"/>
                  <a:pt x="3503358" y="236652"/>
                  <a:pt x="3511289" y="246583"/>
                </a:cubicBezTo>
                <a:cubicBezTo>
                  <a:pt x="3521208" y="228707"/>
                  <a:pt x="3537074" y="220762"/>
                  <a:pt x="3554924" y="224735"/>
                </a:cubicBezTo>
                <a:cubicBezTo>
                  <a:pt x="3576740" y="230694"/>
                  <a:pt x="3598557" y="228707"/>
                  <a:pt x="3620373" y="226721"/>
                </a:cubicBezTo>
                <a:cubicBezTo>
                  <a:pt x="3665989" y="224735"/>
                  <a:pt x="3709621" y="234666"/>
                  <a:pt x="3743339" y="270417"/>
                </a:cubicBezTo>
                <a:cubicBezTo>
                  <a:pt x="3749289" y="276376"/>
                  <a:pt x="3755238" y="282334"/>
                  <a:pt x="3763172" y="278362"/>
                </a:cubicBezTo>
                <a:cubicBezTo>
                  <a:pt x="3779038" y="268431"/>
                  <a:pt x="3794905" y="270417"/>
                  <a:pt x="3810771" y="272403"/>
                </a:cubicBezTo>
                <a:cubicBezTo>
                  <a:pt x="3816722" y="272403"/>
                  <a:pt x="3820687" y="270417"/>
                  <a:pt x="3824654" y="264459"/>
                </a:cubicBezTo>
                <a:cubicBezTo>
                  <a:pt x="3828621" y="254528"/>
                  <a:pt x="3836555" y="256514"/>
                  <a:pt x="3844487" y="260486"/>
                </a:cubicBezTo>
                <a:cubicBezTo>
                  <a:pt x="3854405" y="264459"/>
                  <a:pt x="3868286" y="262472"/>
                  <a:pt x="3870271" y="278362"/>
                </a:cubicBezTo>
                <a:cubicBezTo>
                  <a:pt x="3870271" y="294251"/>
                  <a:pt x="3880188" y="300210"/>
                  <a:pt x="3892086" y="304182"/>
                </a:cubicBezTo>
                <a:cubicBezTo>
                  <a:pt x="3902004" y="308155"/>
                  <a:pt x="3913903" y="308155"/>
                  <a:pt x="3917871" y="316099"/>
                </a:cubicBezTo>
                <a:cubicBezTo>
                  <a:pt x="3925804" y="333976"/>
                  <a:pt x="3939687" y="330003"/>
                  <a:pt x="3955552" y="330003"/>
                </a:cubicBezTo>
                <a:cubicBezTo>
                  <a:pt x="3961504" y="328017"/>
                  <a:pt x="3967454" y="330003"/>
                  <a:pt x="3973403" y="330003"/>
                </a:cubicBezTo>
                <a:cubicBezTo>
                  <a:pt x="4001170" y="331989"/>
                  <a:pt x="4028936" y="337948"/>
                  <a:pt x="4056703" y="335961"/>
                </a:cubicBezTo>
                <a:cubicBezTo>
                  <a:pt x="4068601" y="333975"/>
                  <a:pt x="4084469" y="333976"/>
                  <a:pt x="4088436" y="326031"/>
                </a:cubicBezTo>
                <a:cubicBezTo>
                  <a:pt x="4092402" y="314114"/>
                  <a:pt x="4076535" y="308155"/>
                  <a:pt x="4066619" y="302196"/>
                </a:cubicBezTo>
                <a:cubicBezTo>
                  <a:pt x="4064636" y="300210"/>
                  <a:pt x="4062651" y="298224"/>
                  <a:pt x="4060669" y="298224"/>
                </a:cubicBezTo>
                <a:cubicBezTo>
                  <a:pt x="4030920" y="276376"/>
                  <a:pt x="4026953" y="254527"/>
                  <a:pt x="4050753" y="224735"/>
                </a:cubicBezTo>
                <a:cubicBezTo>
                  <a:pt x="4058686" y="236652"/>
                  <a:pt x="4064636" y="254527"/>
                  <a:pt x="4080503" y="262472"/>
                </a:cubicBezTo>
                <a:cubicBezTo>
                  <a:pt x="4098352" y="270417"/>
                  <a:pt x="4112235" y="258500"/>
                  <a:pt x="4128101" y="252541"/>
                </a:cubicBezTo>
                <a:cubicBezTo>
                  <a:pt x="4134052" y="248569"/>
                  <a:pt x="4140002" y="250555"/>
                  <a:pt x="4138018" y="260486"/>
                </a:cubicBezTo>
                <a:cubicBezTo>
                  <a:pt x="4136034" y="264459"/>
                  <a:pt x="4136035" y="268431"/>
                  <a:pt x="4134052" y="272403"/>
                </a:cubicBezTo>
                <a:cubicBezTo>
                  <a:pt x="4132067" y="278362"/>
                  <a:pt x="4130085" y="284321"/>
                  <a:pt x="4134052" y="290279"/>
                </a:cubicBezTo>
                <a:cubicBezTo>
                  <a:pt x="4136034" y="294252"/>
                  <a:pt x="4141985" y="288293"/>
                  <a:pt x="4145951" y="288293"/>
                </a:cubicBezTo>
                <a:cubicBezTo>
                  <a:pt x="4159834" y="282334"/>
                  <a:pt x="4163801" y="288293"/>
                  <a:pt x="4161818" y="300210"/>
                </a:cubicBezTo>
                <a:cubicBezTo>
                  <a:pt x="4161818" y="304183"/>
                  <a:pt x="4157852" y="308155"/>
                  <a:pt x="4163802" y="312127"/>
                </a:cubicBezTo>
                <a:cubicBezTo>
                  <a:pt x="4197518" y="268431"/>
                  <a:pt x="4213384" y="264459"/>
                  <a:pt x="4266933" y="288293"/>
                </a:cubicBezTo>
                <a:cubicBezTo>
                  <a:pt x="4268917" y="288293"/>
                  <a:pt x="4268917" y="288293"/>
                  <a:pt x="4270900" y="290279"/>
                </a:cubicBezTo>
                <a:cubicBezTo>
                  <a:pt x="4312550" y="310141"/>
                  <a:pt x="4356183" y="322058"/>
                  <a:pt x="4401800" y="316099"/>
                </a:cubicBezTo>
                <a:cubicBezTo>
                  <a:pt x="4417666" y="314114"/>
                  <a:pt x="4427583" y="320072"/>
                  <a:pt x="4433533" y="331989"/>
                </a:cubicBezTo>
                <a:cubicBezTo>
                  <a:pt x="4441466" y="345893"/>
                  <a:pt x="4455349" y="353838"/>
                  <a:pt x="4469232" y="355823"/>
                </a:cubicBezTo>
                <a:cubicBezTo>
                  <a:pt x="4493032" y="361782"/>
                  <a:pt x="4518815" y="365754"/>
                  <a:pt x="4544598" y="365754"/>
                </a:cubicBezTo>
                <a:cubicBezTo>
                  <a:pt x="4566415" y="365755"/>
                  <a:pt x="4570381" y="357810"/>
                  <a:pt x="4562448" y="337948"/>
                </a:cubicBezTo>
                <a:cubicBezTo>
                  <a:pt x="4560465" y="331989"/>
                  <a:pt x="4554515" y="328017"/>
                  <a:pt x="4560465" y="322058"/>
                </a:cubicBezTo>
                <a:cubicBezTo>
                  <a:pt x="4570381" y="314114"/>
                  <a:pt x="4568398" y="302196"/>
                  <a:pt x="4568398" y="290279"/>
                </a:cubicBezTo>
                <a:cubicBezTo>
                  <a:pt x="4568398" y="284321"/>
                  <a:pt x="4566415" y="276375"/>
                  <a:pt x="4574348" y="274390"/>
                </a:cubicBezTo>
                <a:cubicBezTo>
                  <a:pt x="4582281" y="272404"/>
                  <a:pt x="4586248" y="280348"/>
                  <a:pt x="4588231" y="286307"/>
                </a:cubicBezTo>
                <a:cubicBezTo>
                  <a:pt x="4594181" y="302196"/>
                  <a:pt x="4600131" y="316100"/>
                  <a:pt x="4606081" y="330003"/>
                </a:cubicBezTo>
                <a:cubicBezTo>
                  <a:pt x="4621947" y="361782"/>
                  <a:pt x="4645747" y="377672"/>
                  <a:pt x="4681447" y="375686"/>
                </a:cubicBezTo>
                <a:cubicBezTo>
                  <a:pt x="4699297" y="375686"/>
                  <a:pt x="4717147" y="373699"/>
                  <a:pt x="4734997" y="373699"/>
                </a:cubicBezTo>
                <a:cubicBezTo>
                  <a:pt x="4756813" y="371713"/>
                  <a:pt x="4768713" y="381644"/>
                  <a:pt x="4774663" y="401506"/>
                </a:cubicBezTo>
                <a:cubicBezTo>
                  <a:pt x="4776646" y="405478"/>
                  <a:pt x="4774663" y="411437"/>
                  <a:pt x="4780613" y="413423"/>
                </a:cubicBezTo>
                <a:cubicBezTo>
                  <a:pt x="4788546" y="399520"/>
                  <a:pt x="4798463" y="383630"/>
                  <a:pt x="4806396" y="367741"/>
                </a:cubicBezTo>
                <a:cubicBezTo>
                  <a:pt x="4818296" y="349865"/>
                  <a:pt x="4818296" y="349865"/>
                  <a:pt x="4828213" y="367740"/>
                </a:cubicBezTo>
                <a:cubicBezTo>
                  <a:pt x="4836146" y="383630"/>
                  <a:pt x="4846062" y="387602"/>
                  <a:pt x="4861929" y="375685"/>
                </a:cubicBezTo>
                <a:cubicBezTo>
                  <a:pt x="4875812" y="365755"/>
                  <a:pt x="4891678" y="363768"/>
                  <a:pt x="4909528" y="367741"/>
                </a:cubicBezTo>
                <a:cubicBezTo>
                  <a:pt x="4935311" y="371713"/>
                  <a:pt x="4959111" y="383630"/>
                  <a:pt x="4982911" y="395547"/>
                </a:cubicBezTo>
                <a:cubicBezTo>
                  <a:pt x="5006711" y="407465"/>
                  <a:pt x="5016627" y="405478"/>
                  <a:pt x="5034477" y="387602"/>
                </a:cubicBezTo>
                <a:cubicBezTo>
                  <a:pt x="5054310" y="365754"/>
                  <a:pt x="5076127" y="367741"/>
                  <a:pt x="5090010" y="393561"/>
                </a:cubicBezTo>
                <a:cubicBezTo>
                  <a:pt x="5103893" y="415409"/>
                  <a:pt x="5103893" y="415409"/>
                  <a:pt x="5121743" y="395547"/>
                </a:cubicBezTo>
                <a:cubicBezTo>
                  <a:pt x="5123726" y="395547"/>
                  <a:pt x="5123726" y="393561"/>
                  <a:pt x="5125710" y="393561"/>
                </a:cubicBezTo>
                <a:cubicBezTo>
                  <a:pt x="5133643" y="383630"/>
                  <a:pt x="5141576" y="385616"/>
                  <a:pt x="5147526" y="397533"/>
                </a:cubicBezTo>
                <a:cubicBezTo>
                  <a:pt x="5149509" y="403492"/>
                  <a:pt x="5151493" y="409451"/>
                  <a:pt x="5153476" y="415409"/>
                </a:cubicBezTo>
                <a:cubicBezTo>
                  <a:pt x="5161409" y="435271"/>
                  <a:pt x="5175293" y="445202"/>
                  <a:pt x="5195126" y="439244"/>
                </a:cubicBezTo>
                <a:cubicBezTo>
                  <a:pt x="5228842" y="429312"/>
                  <a:pt x="5262559" y="427327"/>
                  <a:pt x="5294291" y="409451"/>
                </a:cubicBezTo>
                <a:cubicBezTo>
                  <a:pt x="5304208" y="403492"/>
                  <a:pt x="5316108" y="401506"/>
                  <a:pt x="5318092" y="417396"/>
                </a:cubicBezTo>
                <a:cubicBezTo>
                  <a:pt x="5322058" y="429313"/>
                  <a:pt x="5329991" y="429312"/>
                  <a:pt x="5337925" y="425340"/>
                </a:cubicBezTo>
                <a:cubicBezTo>
                  <a:pt x="5353791" y="419382"/>
                  <a:pt x="5371641" y="419382"/>
                  <a:pt x="5387508" y="419382"/>
                </a:cubicBezTo>
                <a:cubicBezTo>
                  <a:pt x="5413291" y="419382"/>
                  <a:pt x="5423207" y="411437"/>
                  <a:pt x="5429157" y="387603"/>
                </a:cubicBezTo>
                <a:cubicBezTo>
                  <a:pt x="5431140" y="373699"/>
                  <a:pt x="5437090" y="373699"/>
                  <a:pt x="5448990" y="373699"/>
                </a:cubicBezTo>
                <a:cubicBezTo>
                  <a:pt x="5462874" y="373699"/>
                  <a:pt x="5476757" y="385616"/>
                  <a:pt x="5490640" y="373699"/>
                </a:cubicBezTo>
                <a:cubicBezTo>
                  <a:pt x="5502540" y="363768"/>
                  <a:pt x="5496590" y="345893"/>
                  <a:pt x="5502540" y="330003"/>
                </a:cubicBezTo>
                <a:cubicBezTo>
                  <a:pt x="5512456" y="343906"/>
                  <a:pt x="5516423" y="355824"/>
                  <a:pt x="5514439" y="369727"/>
                </a:cubicBezTo>
                <a:cubicBezTo>
                  <a:pt x="5510473" y="397534"/>
                  <a:pt x="5482706" y="401506"/>
                  <a:pt x="5464857" y="415409"/>
                </a:cubicBezTo>
                <a:cubicBezTo>
                  <a:pt x="5496590" y="441230"/>
                  <a:pt x="5516423" y="439244"/>
                  <a:pt x="5538239" y="405478"/>
                </a:cubicBezTo>
                <a:cubicBezTo>
                  <a:pt x="5542206" y="399520"/>
                  <a:pt x="5548156" y="393561"/>
                  <a:pt x="5552123" y="385616"/>
                </a:cubicBezTo>
                <a:cubicBezTo>
                  <a:pt x="5562039" y="369727"/>
                  <a:pt x="5571956" y="355824"/>
                  <a:pt x="5591789" y="351851"/>
                </a:cubicBezTo>
                <a:cubicBezTo>
                  <a:pt x="5599722" y="349865"/>
                  <a:pt x="5599722" y="343907"/>
                  <a:pt x="5601705" y="335961"/>
                </a:cubicBezTo>
                <a:cubicBezTo>
                  <a:pt x="5605672" y="324044"/>
                  <a:pt x="5603689" y="308155"/>
                  <a:pt x="5615589" y="296238"/>
                </a:cubicBezTo>
                <a:cubicBezTo>
                  <a:pt x="5617572" y="302196"/>
                  <a:pt x="5619555" y="306169"/>
                  <a:pt x="5621538" y="312127"/>
                </a:cubicBezTo>
                <a:cubicBezTo>
                  <a:pt x="5633438" y="331989"/>
                  <a:pt x="5645339" y="335961"/>
                  <a:pt x="5665172" y="324044"/>
                </a:cubicBezTo>
                <a:cubicBezTo>
                  <a:pt x="5683022" y="312127"/>
                  <a:pt x="5702855" y="310141"/>
                  <a:pt x="5722688" y="314114"/>
                </a:cubicBezTo>
                <a:cubicBezTo>
                  <a:pt x="5736571" y="318086"/>
                  <a:pt x="5750454" y="320072"/>
                  <a:pt x="5766321" y="324045"/>
                </a:cubicBezTo>
                <a:cubicBezTo>
                  <a:pt x="5809953" y="333975"/>
                  <a:pt x="5853587" y="345892"/>
                  <a:pt x="5893253" y="367741"/>
                </a:cubicBezTo>
                <a:cubicBezTo>
                  <a:pt x="5909120" y="375685"/>
                  <a:pt x="5911103" y="385617"/>
                  <a:pt x="5903170" y="399520"/>
                </a:cubicBezTo>
                <a:cubicBezTo>
                  <a:pt x="5895237" y="411437"/>
                  <a:pt x="5885319" y="419382"/>
                  <a:pt x="5873420" y="427326"/>
                </a:cubicBezTo>
                <a:cubicBezTo>
                  <a:pt x="5861520" y="437257"/>
                  <a:pt x="5845654" y="443216"/>
                  <a:pt x="5833753" y="457119"/>
                </a:cubicBezTo>
                <a:cubicBezTo>
                  <a:pt x="5901186" y="455133"/>
                  <a:pt x="5964652" y="455133"/>
                  <a:pt x="6014235" y="403492"/>
                </a:cubicBezTo>
                <a:cubicBezTo>
                  <a:pt x="6020185" y="399520"/>
                  <a:pt x="6028118" y="395547"/>
                  <a:pt x="6036051" y="399520"/>
                </a:cubicBezTo>
                <a:cubicBezTo>
                  <a:pt x="6043985" y="405478"/>
                  <a:pt x="6049935" y="411437"/>
                  <a:pt x="6049935" y="423354"/>
                </a:cubicBezTo>
                <a:cubicBezTo>
                  <a:pt x="6049935" y="429313"/>
                  <a:pt x="6045968" y="435271"/>
                  <a:pt x="6042002" y="441230"/>
                </a:cubicBezTo>
                <a:cubicBezTo>
                  <a:pt x="6032085" y="457119"/>
                  <a:pt x="6016219" y="469037"/>
                  <a:pt x="6008285" y="486912"/>
                </a:cubicBezTo>
                <a:cubicBezTo>
                  <a:pt x="6000352" y="504788"/>
                  <a:pt x="6006302" y="532595"/>
                  <a:pt x="6020185" y="538553"/>
                </a:cubicBezTo>
                <a:cubicBezTo>
                  <a:pt x="6036052" y="546498"/>
                  <a:pt x="6047952" y="534581"/>
                  <a:pt x="6059851" y="524650"/>
                </a:cubicBezTo>
                <a:cubicBezTo>
                  <a:pt x="6067785" y="518691"/>
                  <a:pt x="6067785" y="510746"/>
                  <a:pt x="6069768" y="502802"/>
                </a:cubicBezTo>
                <a:cubicBezTo>
                  <a:pt x="6075718" y="459105"/>
                  <a:pt x="6091584" y="445202"/>
                  <a:pt x="6135217" y="449175"/>
                </a:cubicBezTo>
                <a:cubicBezTo>
                  <a:pt x="6155051" y="451161"/>
                  <a:pt x="6172901" y="449175"/>
                  <a:pt x="6190751" y="443216"/>
                </a:cubicBezTo>
                <a:cubicBezTo>
                  <a:pt x="6240333" y="425340"/>
                  <a:pt x="6287933" y="429313"/>
                  <a:pt x="6327599" y="471023"/>
                </a:cubicBezTo>
                <a:cubicBezTo>
                  <a:pt x="6347433" y="490885"/>
                  <a:pt x="6347433" y="490885"/>
                  <a:pt x="6363299" y="465064"/>
                </a:cubicBezTo>
                <a:cubicBezTo>
                  <a:pt x="6375198" y="445202"/>
                  <a:pt x="6410899" y="435271"/>
                  <a:pt x="6420815" y="449175"/>
                </a:cubicBezTo>
                <a:cubicBezTo>
                  <a:pt x="6436681" y="474995"/>
                  <a:pt x="6458498" y="476981"/>
                  <a:pt x="6484281" y="476981"/>
                </a:cubicBezTo>
                <a:cubicBezTo>
                  <a:pt x="6498164" y="474995"/>
                  <a:pt x="6514031" y="471023"/>
                  <a:pt x="6527914" y="480954"/>
                </a:cubicBezTo>
                <a:cubicBezTo>
                  <a:pt x="6543781" y="492871"/>
                  <a:pt x="6551714" y="486912"/>
                  <a:pt x="6559647" y="471023"/>
                </a:cubicBezTo>
                <a:cubicBezTo>
                  <a:pt x="6563613" y="463078"/>
                  <a:pt x="6567580" y="455133"/>
                  <a:pt x="6577497" y="461092"/>
                </a:cubicBezTo>
                <a:cubicBezTo>
                  <a:pt x="6585430" y="467050"/>
                  <a:pt x="6591380" y="473008"/>
                  <a:pt x="6585430" y="484926"/>
                </a:cubicBezTo>
                <a:cubicBezTo>
                  <a:pt x="6581463" y="492871"/>
                  <a:pt x="6575513" y="500816"/>
                  <a:pt x="6571547" y="510746"/>
                </a:cubicBezTo>
                <a:cubicBezTo>
                  <a:pt x="6557663" y="542526"/>
                  <a:pt x="6577497" y="566360"/>
                  <a:pt x="6611213" y="564374"/>
                </a:cubicBezTo>
                <a:cubicBezTo>
                  <a:pt x="6619146" y="564374"/>
                  <a:pt x="6627080" y="560401"/>
                  <a:pt x="6635013" y="558415"/>
                </a:cubicBezTo>
                <a:cubicBezTo>
                  <a:pt x="6642946" y="556429"/>
                  <a:pt x="6650879" y="554443"/>
                  <a:pt x="6656829" y="560402"/>
                </a:cubicBezTo>
                <a:cubicBezTo>
                  <a:pt x="6688562" y="588208"/>
                  <a:pt x="6724262" y="578277"/>
                  <a:pt x="6757978" y="572319"/>
                </a:cubicBezTo>
                <a:cubicBezTo>
                  <a:pt x="6761945" y="570332"/>
                  <a:pt x="6765912" y="570332"/>
                  <a:pt x="6763928" y="564374"/>
                </a:cubicBezTo>
                <a:cubicBezTo>
                  <a:pt x="6761945" y="558415"/>
                  <a:pt x="6761945" y="550471"/>
                  <a:pt x="6755995" y="544512"/>
                </a:cubicBezTo>
                <a:cubicBezTo>
                  <a:pt x="6752027" y="540540"/>
                  <a:pt x="6750045" y="546498"/>
                  <a:pt x="6748062" y="548484"/>
                </a:cubicBezTo>
                <a:cubicBezTo>
                  <a:pt x="6730212" y="562387"/>
                  <a:pt x="6714345" y="564374"/>
                  <a:pt x="6698479" y="552456"/>
                </a:cubicBezTo>
                <a:cubicBezTo>
                  <a:pt x="6680629" y="540539"/>
                  <a:pt x="6672696" y="518691"/>
                  <a:pt x="6678646" y="500815"/>
                </a:cubicBezTo>
                <a:cubicBezTo>
                  <a:pt x="6680629" y="490885"/>
                  <a:pt x="6686579" y="488898"/>
                  <a:pt x="6694512" y="496843"/>
                </a:cubicBezTo>
                <a:cubicBezTo>
                  <a:pt x="6708395" y="508760"/>
                  <a:pt x="6716329" y="504788"/>
                  <a:pt x="6730211" y="490885"/>
                </a:cubicBezTo>
                <a:cubicBezTo>
                  <a:pt x="6748062" y="469036"/>
                  <a:pt x="6789711" y="463078"/>
                  <a:pt x="6805577" y="476981"/>
                </a:cubicBezTo>
                <a:cubicBezTo>
                  <a:pt x="6817478" y="488898"/>
                  <a:pt x="6827394" y="488898"/>
                  <a:pt x="6839294" y="484926"/>
                </a:cubicBezTo>
                <a:cubicBezTo>
                  <a:pt x="6855160" y="480954"/>
                  <a:pt x="6871027" y="480954"/>
                  <a:pt x="6880944" y="498829"/>
                </a:cubicBezTo>
                <a:cubicBezTo>
                  <a:pt x="6886894" y="510746"/>
                  <a:pt x="6898794" y="506774"/>
                  <a:pt x="6908710" y="502802"/>
                </a:cubicBezTo>
                <a:cubicBezTo>
                  <a:pt x="6918627" y="498829"/>
                  <a:pt x="6928544" y="492871"/>
                  <a:pt x="6938460" y="496843"/>
                </a:cubicBezTo>
                <a:cubicBezTo>
                  <a:pt x="6952343" y="498829"/>
                  <a:pt x="6946393" y="512733"/>
                  <a:pt x="6954327" y="528622"/>
                </a:cubicBezTo>
                <a:cubicBezTo>
                  <a:pt x="6964243" y="486912"/>
                  <a:pt x="7001926" y="498829"/>
                  <a:pt x="7027708" y="480954"/>
                </a:cubicBezTo>
                <a:cubicBezTo>
                  <a:pt x="7023743" y="488898"/>
                  <a:pt x="7021759" y="492871"/>
                  <a:pt x="7019776" y="496843"/>
                </a:cubicBezTo>
                <a:cubicBezTo>
                  <a:pt x="7007877" y="526636"/>
                  <a:pt x="7015808" y="538553"/>
                  <a:pt x="7047542" y="538553"/>
                </a:cubicBezTo>
                <a:cubicBezTo>
                  <a:pt x="7069359" y="536567"/>
                  <a:pt x="7089192" y="536567"/>
                  <a:pt x="7111009" y="538553"/>
                </a:cubicBezTo>
                <a:cubicBezTo>
                  <a:pt x="7144725" y="544512"/>
                  <a:pt x="7176458" y="556429"/>
                  <a:pt x="7204224" y="576291"/>
                </a:cubicBezTo>
                <a:cubicBezTo>
                  <a:pt x="7226041" y="590194"/>
                  <a:pt x="7235957" y="586222"/>
                  <a:pt x="7243891" y="564374"/>
                </a:cubicBezTo>
                <a:cubicBezTo>
                  <a:pt x="7249841" y="538553"/>
                  <a:pt x="7263724" y="530608"/>
                  <a:pt x="7289507" y="536567"/>
                </a:cubicBezTo>
                <a:cubicBezTo>
                  <a:pt x="7305374" y="538553"/>
                  <a:pt x="7321240" y="542526"/>
                  <a:pt x="7339090" y="540539"/>
                </a:cubicBezTo>
                <a:cubicBezTo>
                  <a:pt x="7349006" y="540540"/>
                  <a:pt x="7358923" y="544512"/>
                  <a:pt x="7364873" y="554443"/>
                </a:cubicBezTo>
                <a:cubicBezTo>
                  <a:pt x="7366856" y="558415"/>
                  <a:pt x="7366856" y="562388"/>
                  <a:pt x="7372806" y="558415"/>
                </a:cubicBezTo>
                <a:cubicBezTo>
                  <a:pt x="7396605" y="540540"/>
                  <a:pt x="7424372" y="544512"/>
                  <a:pt x="7450156" y="546498"/>
                </a:cubicBezTo>
                <a:cubicBezTo>
                  <a:pt x="7463047" y="547491"/>
                  <a:pt x="7475443" y="547491"/>
                  <a:pt x="7487095" y="544760"/>
                </a:cubicBezTo>
                <a:lnTo>
                  <a:pt x="7494279" y="540751"/>
                </a:lnTo>
                <a:lnTo>
                  <a:pt x="8631073" y="1197079"/>
                </a:lnTo>
                <a:lnTo>
                  <a:pt x="6148907" y="5496316"/>
                </a:lnTo>
                <a:lnTo>
                  <a:pt x="6062713" y="5507290"/>
                </a:lnTo>
                <a:cubicBezTo>
                  <a:pt x="5944823" y="5523471"/>
                  <a:pt x="5828388" y="5541270"/>
                  <a:pt x="5710498" y="5554215"/>
                </a:cubicBezTo>
                <a:cubicBezTo>
                  <a:pt x="5598429" y="5567159"/>
                  <a:pt x="5486361" y="5575250"/>
                  <a:pt x="5374292" y="5575250"/>
                </a:cubicBezTo>
                <a:cubicBezTo>
                  <a:pt x="5288421" y="5575250"/>
                  <a:pt x="5202551" y="5580104"/>
                  <a:pt x="5116680" y="5588194"/>
                </a:cubicBezTo>
                <a:cubicBezTo>
                  <a:pt x="5051185" y="5594666"/>
                  <a:pt x="4985691" y="5601139"/>
                  <a:pt x="4920196" y="5604375"/>
                </a:cubicBezTo>
                <a:cubicBezTo>
                  <a:pt x="4873622" y="5605993"/>
                  <a:pt x="4827048" y="5607612"/>
                  <a:pt x="4779019" y="5610847"/>
                </a:cubicBezTo>
                <a:cubicBezTo>
                  <a:pt x="4749910" y="5610848"/>
                  <a:pt x="4719346" y="5610848"/>
                  <a:pt x="4690237" y="5612466"/>
                </a:cubicBezTo>
                <a:cubicBezTo>
                  <a:pt x="4680049" y="5612466"/>
                  <a:pt x="4671316" y="5612466"/>
                  <a:pt x="4662584" y="5612466"/>
                </a:cubicBezTo>
                <a:cubicBezTo>
                  <a:pt x="4659673" y="5612466"/>
                  <a:pt x="4658218" y="5610848"/>
                  <a:pt x="4656762" y="5610847"/>
                </a:cubicBezTo>
                <a:cubicBezTo>
                  <a:pt x="4518496" y="5602757"/>
                  <a:pt x="4380229" y="5610847"/>
                  <a:pt x="4241963" y="5597903"/>
                </a:cubicBezTo>
                <a:cubicBezTo>
                  <a:pt x="4205577" y="5594667"/>
                  <a:pt x="4169191" y="5594666"/>
                  <a:pt x="4132805" y="5589813"/>
                </a:cubicBezTo>
                <a:cubicBezTo>
                  <a:pt x="4052756" y="5580104"/>
                  <a:pt x="3974163" y="5573632"/>
                  <a:pt x="3894114" y="5568777"/>
                </a:cubicBezTo>
                <a:cubicBezTo>
                  <a:pt x="3831530" y="5565541"/>
                  <a:pt x="3768946" y="5562305"/>
                  <a:pt x="3706362" y="5549360"/>
                </a:cubicBezTo>
                <a:cubicBezTo>
                  <a:pt x="3648145" y="5536415"/>
                  <a:pt x="3589927" y="5526707"/>
                  <a:pt x="3531710" y="5529943"/>
                </a:cubicBezTo>
                <a:cubicBezTo>
                  <a:pt x="3525888" y="5529943"/>
                  <a:pt x="3521522" y="5529943"/>
                  <a:pt x="3517155" y="5525089"/>
                </a:cubicBezTo>
                <a:cubicBezTo>
                  <a:pt x="3490958" y="5499199"/>
                  <a:pt x="3460394" y="5495963"/>
                  <a:pt x="3426918" y="5497582"/>
                </a:cubicBezTo>
                <a:cubicBezTo>
                  <a:pt x="3394899" y="5499200"/>
                  <a:pt x="3362880" y="5499200"/>
                  <a:pt x="3330860" y="5492727"/>
                </a:cubicBezTo>
                <a:cubicBezTo>
                  <a:pt x="3277009" y="5481401"/>
                  <a:pt x="3224613" y="5466838"/>
                  <a:pt x="3169306" y="5465220"/>
                </a:cubicBezTo>
                <a:cubicBezTo>
                  <a:pt x="3144564" y="5465219"/>
                  <a:pt x="3122732" y="5455511"/>
                  <a:pt x="3105267" y="5436094"/>
                </a:cubicBezTo>
                <a:cubicBezTo>
                  <a:pt x="3099445" y="5429622"/>
                  <a:pt x="3095079" y="5429622"/>
                  <a:pt x="3089257" y="5434476"/>
                </a:cubicBezTo>
                <a:cubicBezTo>
                  <a:pt x="3076159" y="5442566"/>
                  <a:pt x="3063060" y="5447421"/>
                  <a:pt x="3051416" y="5434476"/>
                </a:cubicBezTo>
                <a:cubicBezTo>
                  <a:pt x="3035406" y="5419913"/>
                  <a:pt x="3017941" y="5416677"/>
                  <a:pt x="2997565" y="5418295"/>
                </a:cubicBezTo>
                <a:cubicBezTo>
                  <a:pt x="2967001" y="5419913"/>
                  <a:pt x="2939348" y="5411823"/>
                  <a:pt x="2914605" y="5390788"/>
                </a:cubicBezTo>
                <a:cubicBezTo>
                  <a:pt x="2900051" y="5377843"/>
                  <a:pt x="2879675" y="5371371"/>
                  <a:pt x="2865120" y="5381079"/>
                </a:cubicBezTo>
                <a:cubicBezTo>
                  <a:pt x="2838922" y="5398878"/>
                  <a:pt x="2817091" y="5392406"/>
                  <a:pt x="2793804" y="5377843"/>
                </a:cubicBezTo>
                <a:cubicBezTo>
                  <a:pt x="2782160" y="5371371"/>
                  <a:pt x="2769062" y="5364898"/>
                  <a:pt x="2754507" y="5368134"/>
                </a:cubicBezTo>
                <a:cubicBezTo>
                  <a:pt x="2747230" y="5371371"/>
                  <a:pt x="2744319" y="5366516"/>
                  <a:pt x="2744319" y="5360044"/>
                </a:cubicBezTo>
                <a:cubicBezTo>
                  <a:pt x="2744319" y="5355190"/>
                  <a:pt x="2744319" y="5351953"/>
                  <a:pt x="2744319" y="5348717"/>
                </a:cubicBezTo>
                <a:cubicBezTo>
                  <a:pt x="2745775" y="5330918"/>
                  <a:pt x="2744319" y="5330918"/>
                  <a:pt x="2731220" y="5339009"/>
                </a:cubicBezTo>
                <a:cubicBezTo>
                  <a:pt x="2716666" y="5347099"/>
                  <a:pt x="2700656" y="5353572"/>
                  <a:pt x="2686102" y="5358426"/>
                </a:cubicBezTo>
                <a:cubicBezTo>
                  <a:pt x="2680280" y="5360044"/>
                  <a:pt x="2674458" y="5361662"/>
                  <a:pt x="2670092" y="5356808"/>
                </a:cubicBezTo>
                <a:cubicBezTo>
                  <a:pt x="2665725" y="5351953"/>
                  <a:pt x="2668636" y="5345481"/>
                  <a:pt x="2671547" y="5340627"/>
                </a:cubicBezTo>
                <a:cubicBezTo>
                  <a:pt x="2678825" y="5327682"/>
                  <a:pt x="2674458" y="5321210"/>
                  <a:pt x="2662815" y="5319592"/>
                </a:cubicBezTo>
                <a:cubicBezTo>
                  <a:pt x="2658448" y="5317974"/>
                  <a:pt x="2654082" y="5314737"/>
                  <a:pt x="2649716" y="5314737"/>
                </a:cubicBezTo>
                <a:cubicBezTo>
                  <a:pt x="2639528" y="5314737"/>
                  <a:pt x="2638072" y="5309883"/>
                  <a:pt x="2643894" y="5300175"/>
                </a:cubicBezTo>
                <a:cubicBezTo>
                  <a:pt x="2646805" y="5296938"/>
                  <a:pt x="2649716" y="5292084"/>
                  <a:pt x="2645349" y="5288848"/>
                </a:cubicBezTo>
                <a:cubicBezTo>
                  <a:pt x="2642439" y="5283994"/>
                  <a:pt x="2638072" y="5285612"/>
                  <a:pt x="2633706" y="5287230"/>
                </a:cubicBezTo>
                <a:cubicBezTo>
                  <a:pt x="2622063" y="5293702"/>
                  <a:pt x="2610419" y="5290466"/>
                  <a:pt x="2597320" y="5287230"/>
                </a:cubicBezTo>
                <a:cubicBezTo>
                  <a:pt x="2558023" y="5274285"/>
                  <a:pt x="2523093" y="5285612"/>
                  <a:pt x="2489618" y="5308265"/>
                </a:cubicBezTo>
                <a:cubicBezTo>
                  <a:pt x="2483796" y="5311501"/>
                  <a:pt x="2480885" y="5319592"/>
                  <a:pt x="2473608" y="5321210"/>
                </a:cubicBezTo>
                <a:cubicBezTo>
                  <a:pt x="2475063" y="5313119"/>
                  <a:pt x="2476519" y="5306647"/>
                  <a:pt x="2477974" y="5298557"/>
                </a:cubicBezTo>
                <a:cubicBezTo>
                  <a:pt x="2480885" y="5282376"/>
                  <a:pt x="2475063" y="5272667"/>
                  <a:pt x="2461964" y="5269431"/>
                </a:cubicBezTo>
                <a:cubicBezTo>
                  <a:pt x="2418301" y="5258104"/>
                  <a:pt x="2374638" y="5246778"/>
                  <a:pt x="2330975" y="5235451"/>
                </a:cubicBezTo>
                <a:cubicBezTo>
                  <a:pt x="2314965" y="5232215"/>
                  <a:pt x="2298956" y="5233833"/>
                  <a:pt x="2282946" y="5227361"/>
                </a:cubicBezTo>
                <a:cubicBezTo>
                  <a:pt x="2272758" y="5222506"/>
                  <a:pt x="2266936" y="5217652"/>
                  <a:pt x="2269847" y="5203089"/>
                </a:cubicBezTo>
                <a:cubicBezTo>
                  <a:pt x="2271302" y="5185290"/>
                  <a:pt x="2259659" y="5175582"/>
                  <a:pt x="2245104" y="5183672"/>
                </a:cubicBezTo>
                <a:cubicBezTo>
                  <a:pt x="2233461" y="5190145"/>
                  <a:pt x="2224728" y="5188525"/>
                  <a:pt x="2214540" y="5182054"/>
                </a:cubicBezTo>
                <a:cubicBezTo>
                  <a:pt x="2208719" y="5175582"/>
                  <a:pt x="2202897" y="5175582"/>
                  <a:pt x="2195620" y="5182054"/>
                </a:cubicBezTo>
                <a:cubicBezTo>
                  <a:pt x="2188342" y="5190145"/>
                  <a:pt x="2179610" y="5191763"/>
                  <a:pt x="2170877" y="5186908"/>
                </a:cubicBezTo>
                <a:cubicBezTo>
                  <a:pt x="2165055" y="5185290"/>
                  <a:pt x="2157778" y="5180436"/>
                  <a:pt x="2151957" y="5180436"/>
                </a:cubicBezTo>
                <a:cubicBezTo>
                  <a:pt x="2143224" y="5180436"/>
                  <a:pt x="2140313" y="5175582"/>
                  <a:pt x="2138858" y="5167491"/>
                </a:cubicBezTo>
                <a:cubicBezTo>
                  <a:pt x="2134491" y="5151310"/>
                  <a:pt x="2131580" y="5149692"/>
                  <a:pt x="2117026" y="5159401"/>
                </a:cubicBezTo>
                <a:cubicBezTo>
                  <a:pt x="2108293" y="5165873"/>
                  <a:pt x="2099561" y="5173964"/>
                  <a:pt x="2089373" y="51772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Freeform: Shape 13">
            <a:extLst>
              <a:ext uri="{FF2B5EF4-FFF2-40B4-BE49-F238E27FC236}">
                <a16:creationId xmlns:a16="http://schemas.microsoft.com/office/drawing/2014/main" xmlns="" id="{265150CF-F30C-4939-9AFD-9FB85D0BB018}"/>
              </a:ext>
            </a:extLst>
          </p:cNvPr>
          <p:cNvSpPr/>
          <p:nvPr/>
        </p:nvSpPr>
        <p:spPr>
          <a:xfrm rot="1132599">
            <a:off x="1506347" y="4458277"/>
            <a:ext cx="2237106" cy="971672"/>
          </a:xfrm>
          <a:custGeom>
            <a:avLst/>
            <a:gdLst>
              <a:gd name="connsiteX0" fmla="*/ 935355 w 942975"/>
              <a:gd name="connsiteY0" fmla="*/ 42386 h 409575"/>
              <a:gd name="connsiteX1" fmla="*/ 879157 w 942975"/>
              <a:gd name="connsiteY1" fmla="*/ 10954 h 409575"/>
              <a:gd name="connsiteX2" fmla="*/ 816293 w 942975"/>
              <a:gd name="connsiteY2" fmla="*/ 10954 h 409575"/>
              <a:gd name="connsiteX3" fmla="*/ 807720 w 942975"/>
              <a:gd name="connsiteY3" fmla="*/ 2381 h 409575"/>
              <a:gd name="connsiteX4" fmla="*/ 793432 w 942975"/>
              <a:gd name="connsiteY4" fmla="*/ 476 h 409575"/>
              <a:gd name="connsiteX5" fmla="*/ 497205 w 942975"/>
              <a:gd name="connsiteY5" fmla="*/ 476 h 409575"/>
              <a:gd name="connsiteX6" fmla="*/ 147638 w 942975"/>
              <a:gd name="connsiteY6" fmla="*/ 476 h 409575"/>
              <a:gd name="connsiteX7" fmla="*/ 132398 w 942975"/>
              <a:gd name="connsiteY7" fmla="*/ 10001 h 409575"/>
              <a:gd name="connsiteX8" fmla="*/ 60008 w 942975"/>
              <a:gd name="connsiteY8" fmla="*/ 10954 h 409575"/>
              <a:gd name="connsiteX9" fmla="*/ 35243 w 942975"/>
              <a:gd name="connsiteY9" fmla="*/ 15716 h 409575"/>
              <a:gd name="connsiteX10" fmla="*/ 0 w 942975"/>
              <a:gd name="connsiteY10" fmla="*/ 86201 h 409575"/>
              <a:gd name="connsiteX11" fmla="*/ 38100 w 942975"/>
              <a:gd name="connsiteY11" fmla="*/ 150019 h 409575"/>
              <a:gd name="connsiteX12" fmla="*/ 64770 w 942975"/>
              <a:gd name="connsiteY12" fmla="*/ 153829 h 409575"/>
              <a:gd name="connsiteX13" fmla="*/ 132398 w 942975"/>
              <a:gd name="connsiteY13" fmla="*/ 153829 h 409575"/>
              <a:gd name="connsiteX14" fmla="*/ 132398 w 942975"/>
              <a:gd name="connsiteY14" fmla="*/ 153829 h 409575"/>
              <a:gd name="connsiteX15" fmla="*/ 133350 w 942975"/>
              <a:gd name="connsiteY15" fmla="*/ 169069 h 409575"/>
              <a:gd name="connsiteX16" fmla="*/ 133350 w 942975"/>
              <a:gd name="connsiteY16" fmla="*/ 288131 h 409575"/>
              <a:gd name="connsiteX17" fmla="*/ 134302 w 942975"/>
              <a:gd name="connsiteY17" fmla="*/ 368141 h 409575"/>
              <a:gd name="connsiteX18" fmla="*/ 188595 w 942975"/>
              <a:gd name="connsiteY18" fmla="*/ 411956 h 409575"/>
              <a:gd name="connsiteX19" fmla="*/ 743903 w 942975"/>
              <a:gd name="connsiteY19" fmla="*/ 411956 h 409575"/>
              <a:gd name="connsiteX20" fmla="*/ 773430 w 942975"/>
              <a:gd name="connsiteY20" fmla="*/ 406241 h 409575"/>
              <a:gd name="connsiteX21" fmla="*/ 808673 w 942975"/>
              <a:gd name="connsiteY21" fmla="*/ 350044 h 409575"/>
              <a:gd name="connsiteX22" fmla="*/ 808673 w 942975"/>
              <a:gd name="connsiteY22" fmla="*/ 170021 h 409575"/>
              <a:gd name="connsiteX23" fmla="*/ 809625 w 942975"/>
              <a:gd name="connsiteY23" fmla="*/ 154781 h 409575"/>
              <a:gd name="connsiteX24" fmla="*/ 823913 w 942975"/>
              <a:gd name="connsiteY24" fmla="*/ 153829 h 409575"/>
              <a:gd name="connsiteX25" fmla="*/ 896303 w 942975"/>
              <a:gd name="connsiteY25" fmla="*/ 152876 h 409575"/>
              <a:gd name="connsiteX26" fmla="*/ 935355 w 942975"/>
              <a:gd name="connsiteY26" fmla="*/ 42386 h 409575"/>
              <a:gd name="connsiteX27" fmla="*/ 135255 w 942975"/>
              <a:gd name="connsiteY27" fmla="*/ 111919 h 409575"/>
              <a:gd name="connsiteX28" fmla="*/ 125730 w 942975"/>
              <a:gd name="connsiteY28" fmla="*/ 128111 h 409575"/>
              <a:gd name="connsiteX29" fmla="*/ 57150 w 942975"/>
              <a:gd name="connsiteY29" fmla="*/ 128111 h 409575"/>
              <a:gd name="connsiteX30" fmla="*/ 23813 w 942975"/>
              <a:gd name="connsiteY30" fmla="*/ 81439 h 409575"/>
              <a:gd name="connsiteX31" fmla="*/ 55245 w 942975"/>
              <a:gd name="connsiteY31" fmla="*/ 34766 h 409575"/>
              <a:gd name="connsiteX32" fmla="*/ 59055 w 942975"/>
              <a:gd name="connsiteY32" fmla="*/ 34766 h 409575"/>
              <a:gd name="connsiteX33" fmla="*/ 92393 w 942975"/>
              <a:gd name="connsiteY33" fmla="*/ 34766 h 409575"/>
              <a:gd name="connsiteX34" fmla="*/ 125730 w 942975"/>
              <a:gd name="connsiteY34" fmla="*/ 34766 h 409575"/>
              <a:gd name="connsiteX35" fmla="*/ 135255 w 942975"/>
              <a:gd name="connsiteY35" fmla="*/ 44291 h 409575"/>
              <a:gd name="connsiteX36" fmla="*/ 135255 w 942975"/>
              <a:gd name="connsiteY36" fmla="*/ 111919 h 409575"/>
              <a:gd name="connsiteX37" fmla="*/ 886778 w 942975"/>
              <a:gd name="connsiteY37" fmla="*/ 128111 h 409575"/>
              <a:gd name="connsiteX38" fmla="*/ 816293 w 942975"/>
              <a:gd name="connsiteY38" fmla="*/ 128111 h 409575"/>
              <a:gd name="connsiteX39" fmla="*/ 807720 w 942975"/>
              <a:gd name="connsiteY39" fmla="*/ 112871 h 409575"/>
              <a:gd name="connsiteX40" fmla="*/ 807720 w 942975"/>
              <a:gd name="connsiteY40" fmla="*/ 43339 h 409575"/>
              <a:gd name="connsiteX41" fmla="*/ 816293 w 942975"/>
              <a:gd name="connsiteY41" fmla="*/ 34766 h 409575"/>
              <a:gd name="connsiteX42" fmla="*/ 852488 w 942975"/>
              <a:gd name="connsiteY42" fmla="*/ 34766 h 409575"/>
              <a:gd name="connsiteX43" fmla="*/ 852488 w 942975"/>
              <a:gd name="connsiteY43" fmla="*/ 34766 h 409575"/>
              <a:gd name="connsiteX44" fmla="*/ 886778 w 942975"/>
              <a:gd name="connsiteY44" fmla="*/ 34766 h 409575"/>
              <a:gd name="connsiteX45" fmla="*/ 919163 w 942975"/>
              <a:gd name="connsiteY45" fmla="*/ 81439 h 409575"/>
              <a:gd name="connsiteX46" fmla="*/ 886778 w 942975"/>
              <a:gd name="connsiteY46" fmla="*/ 128111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942975" h="409575">
                <a:moveTo>
                  <a:pt x="935355" y="42386"/>
                </a:moveTo>
                <a:cubicBezTo>
                  <a:pt x="923925" y="18574"/>
                  <a:pt x="902970" y="11906"/>
                  <a:pt x="879157" y="10954"/>
                </a:cubicBezTo>
                <a:cubicBezTo>
                  <a:pt x="858203" y="10001"/>
                  <a:pt x="837248" y="10954"/>
                  <a:pt x="816293" y="10954"/>
                </a:cubicBezTo>
                <a:cubicBezTo>
                  <a:pt x="810578" y="10954"/>
                  <a:pt x="806768" y="10001"/>
                  <a:pt x="807720" y="2381"/>
                </a:cubicBezTo>
                <a:cubicBezTo>
                  <a:pt x="802957" y="-1429"/>
                  <a:pt x="798195" y="476"/>
                  <a:pt x="793432" y="476"/>
                </a:cubicBezTo>
                <a:cubicBezTo>
                  <a:pt x="694373" y="476"/>
                  <a:pt x="596265" y="476"/>
                  <a:pt x="497205" y="476"/>
                </a:cubicBezTo>
                <a:cubicBezTo>
                  <a:pt x="381000" y="476"/>
                  <a:pt x="263843" y="476"/>
                  <a:pt x="147638" y="476"/>
                </a:cubicBezTo>
                <a:cubicBezTo>
                  <a:pt x="140018" y="476"/>
                  <a:pt x="134302" y="476"/>
                  <a:pt x="132398" y="10001"/>
                </a:cubicBezTo>
                <a:cubicBezTo>
                  <a:pt x="108585" y="10001"/>
                  <a:pt x="83820" y="10954"/>
                  <a:pt x="60008" y="10954"/>
                </a:cubicBezTo>
                <a:cubicBezTo>
                  <a:pt x="51435" y="10954"/>
                  <a:pt x="43815" y="11906"/>
                  <a:pt x="35243" y="15716"/>
                </a:cubicBezTo>
                <a:cubicBezTo>
                  <a:pt x="10477" y="25241"/>
                  <a:pt x="0" y="56674"/>
                  <a:pt x="0" y="86201"/>
                </a:cubicBezTo>
                <a:cubicBezTo>
                  <a:pt x="0" y="108109"/>
                  <a:pt x="16193" y="144304"/>
                  <a:pt x="38100" y="150019"/>
                </a:cubicBezTo>
                <a:cubicBezTo>
                  <a:pt x="46673" y="152876"/>
                  <a:pt x="56198" y="150971"/>
                  <a:pt x="64770" y="153829"/>
                </a:cubicBezTo>
                <a:cubicBezTo>
                  <a:pt x="87630" y="151924"/>
                  <a:pt x="109538" y="151924"/>
                  <a:pt x="132398" y="153829"/>
                </a:cubicBezTo>
                <a:lnTo>
                  <a:pt x="132398" y="153829"/>
                </a:lnTo>
                <a:cubicBezTo>
                  <a:pt x="135255" y="158591"/>
                  <a:pt x="133350" y="163354"/>
                  <a:pt x="133350" y="169069"/>
                </a:cubicBezTo>
                <a:cubicBezTo>
                  <a:pt x="133350" y="227171"/>
                  <a:pt x="133350" y="230029"/>
                  <a:pt x="133350" y="288131"/>
                </a:cubicBezTo>
                <a:cubicBezTo>
                  <a:pt x="133350" y="314801"/>
                  <a:pt x="132398" y="341471"/>
                  <a:pt x="134302" y="368141"/>
                </a:cubicBezTo>
                <a:cubicBezTo>
                  <a:pt x="140970" y="399574"/>
                  <a:pt x="155257" y="411956"/>
                  <a:pt x="188595" y="411956"/>
                </a:cubicBezTo>
                <a:cubicBezTo>
                  <a:pt x="373380" y="411956"/>
                  <a:pt x="558165" y="411956"/>
                  <a:pt x="743903" y="411956"/>
                </a:cubicBezTo>
                <a:cubicBezTo>
                  <a:pt x="754380" y="411956"/>
                  <a:pt x="763905" y="411004"/>
                  <a:pt x="773430" y="406241"/>
                </a:cubicBezTo>
                <a:cubicBezTo>
                  <a:pt x="797243" y="394811"/>
                  <a:pt x="808673" y="375761"/>
                  <a:pt x="808673" y="350044"/>
                </a:cubicBezTo>
                <a:cubicBezTo>
                  <a:pt x="808673" y="271939"/>
                  <a:pt x="808673" y="248126"/>
                  <a:pt x="808673" y="170021"/>
                </a:cubicBezTo>
                <a:cubicBezTo>
                  <a:pt x="808673" y="165259"/>
                  <a:pt x="807720" y="159544"/>
                  <a:pt x="809625" y="154781"/>
                </a:cubicBezTo>
                <a:cubicBezTo>
                  <a:pt x="814388" y="151924"/>
                  <a:pt x="819150" y="153829"/>
                  <a:pt x="823913" y="153829"/>
                </a:cubicBezTo>
                <a:cubicBezTo>
                  <a:pt x="847725" y="152876"/>
                  <a:pt x="872490" y="154781"/>
                  <a:pt x="896303" y="152876"/>
                </a:cubicBezTo>
                <a:cubicBezTo>
                  <a:pt x="913448" y="147161"/>
                  <a:pt x="970598" y="114776"/>
                  <a:pt x="935355" y="42386"/>
                </a:cubicBezTo>
                <a:close/>
                <a:moveTo>
                  <a:pt x="135255" y="111919"/>
                </a:moveTo>
                <a:cubicBezTo>
                  <a:pt x="135255" y="119539"/>
                  <a:pt x="133350" y="128111"/>
                  <a:pt x="125730" y="128111"/>
                </a:cubicBezTo>
                <a:cubicBezTo>
                  <a:pt x="102870" y="128111"/>
                  <a:pt x="80010" y="128111"/>
                  <a:pt x="57150" y="128111"/>
                </a:cubicBezTo>
                <a:cubicBezTo>
                  <a:pt x="38100" y="128111"/>
                  <a:pt x="23813" y="99536"/>
                  <a:pt x="23813" y="81439"/>
                </a:cubicBezTo>
                <a:cubicBezTo>
                  <a:pt x="23813" y="63341"/>
                  <a:pt x="37148" y="36671"/>
                  <a:pt x="55245" y="34766"/>
                </a:cubicBezTo>
                <a:cubicBezTo>
                  <a:pt x="56198" y="34766"/>
                  <a:pt x="58102" y="34766"/>
                  <a:pt x="59055" y="34766"/>
                </a:cubicBezTo>
                <a:cubicBezTo>
                  <a:pt x="70485" y="34766"/>
                  <a:pt x="80963" y="34766"/>
                  <a:pt x="92393" y="34766"/>
                </a:cubicBezTo>
                <a:cubicBezTo>
                  <a:pt x="103823" y="34766"/>
                  <a:pt x="114300" y="34766"/>
                  <a:pt x="125730" y="34766"/>
                </a:cubicBezTo>
                <a:cubicBezTo>
                  <a:pt x="132398" y="34766"/>
                  <a:pt x="135255" y="36671"/>
                  <a:pt x="135255" y="44291"/>
                </a:cubicBezTo>
                <a:cubicBezTo>
                  <a:pt x="135255" y="59531"/>
                  <a:pt x="135255" y="95726"/>
                  <a:pt x="135255" y="111919"/>
                </a:cubicBezTo>
                <a:close/>
                <a:moveTo>
                  <a:pt x="886778" y="128111"/>
                </a:moveTo>
                <a:cubicBezTo>
                  <a:pt x="862965" y="129064"/>
                  <a:pt x="840105" y="128111"/>
                  <a:pt x="816293" y="128111"/>
                </a:cubicBezTo>
                <a:cubicBezTo>
                  <a:pt x="809625" y="128111"/>
                  <a:pt x="807720" y="119539"/>
                  <a:pt x="807720" y="112871"/>
                </a:cubicBezTo>
                <a:cubicBezTo>
                  <a:pt x="807720" y="96679"/>
                  <a:pt x="807720" y="59531"/>
                  <a:pt x="807720" y="43339"/>
                </a:cubicBezTo>
                <a:cubicBezTo>
                  <a:pt x="807720" y="36671"/>
                  <a:pt x="810578" y="34766"/>
                  <a:pt x="816293" y="34766"/>
                </a:cubicBezTo>
                <a:cubicBezTo>
                  <a:pt x="828675" y="34766"/>
                  <a:pt x="840105" y="34766"/>
                  <a:pt x="852488" y="34766"/>
                </a:cubicBezTo>
                <a:cubicBezTo>
                  <a:pt x="852488" y="34766"/>
                  <a:pt x="852488" y="34766"/>
                  <a:pt x="852488" y="34766"/>
                </a:cubicBezTo>
                <a:cubicBezTo>
                  <a:pt x="863918" y="34766"/>
                  <a:pt x="875348" y="33814"/>
                  <a:pt x="886778" y="34766"/>
                </a:cubicBezTo>
                <a:cubicBezTo>
                  <a:pt x="905828" y="35719"/>
                  <a:pt x="919163" y="63341"/>
                  <a:pt x="919163" y="81439"/>
                </a:cubicBezTo>
                <a:cubicBezTo>
                  <a:pt x="919163" y="99536"/>
                  <a:pt x="904875" y="127159"/>
                  <a:pt x="886778" y="1281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14">
            <a:extLst>
              <a:ext uri="{FF2B5EF4-FFF2-40B4-BE49-F238E27FC236}">
                <a16:creationId xmlns:a16="http://schemas.microsoft.com/office/drawing/2014/main" xmlns="" id="{08A12B6A-9DEF-4B0E-A136-E5139E05B962}"/>
              </a:ext>
            </a:extLst>
          </p:cNvPr>
          <p:cNvSpPr/>
          <p:nvPr/>
        </p:nvSpPr>
        <p:spPr>
          <a:xfrm rot="19484958">
            <a:off x="1689111" y="3338402"/>
            <a:ext cx="1533501" cy="306700"/>
          </a:xfrm>
          <a:custGeom>
            <a:avLst/>
            <a:gdLst>
              <a:gd name="connsiteX0" fmla="*/ 714949 w 714375"/>
              <a:gd name="connsiteY0" fmla="*/ 132398 h 142875"/>
              <a:gd name="connsiteX1" fmla="*/ 704472 w 714375"/>
              <a:gd name="connsiteY1" fmla="*/ 122873 h 142875"/>
              <a:gd name="connsiteX2" fmla="*/ 619699 w 714375"/>
              <a:gd name="connsiteY2" fmla="*/ 107633 h 142875"/>
              <a:gd name="connsiteX3" fmla="*/ 505399 w 714375"/>
              <a:gd name="connsiteY3" fmla="*/ 95250 h 142875"/>
              <a:gd name="connsiteX4" fmla="*/ 488254 w 714375"/>
              <a:gd name="connsiteY4" fmla="*/ 79058 h 142875"/>
              <a:gd name="connsiteX5" fmla="*/ 482539 w 714375"/>
              <a:gd name="connsiteY5" fmla="*/ 40005 h 142875"/>
              <a:gd name="connsiteX6" fmla="*/ 428247 w 714375"/>
              <a:gd name="connsiteY6" fmla="*/ 953 h 142875"/>
              <a:gd name="connsiteX7" fmla="*/ 357762 w 714375"/>
              <a:gd name="connsiteY7" fmla="*/ 0 h 142875"/>
              <a:gd name="connsiteX8" fmla="*/ 287277 w 714375"/>
              <a:gd name="connsiteY8" fmla="*/ 953 h 142875"/>
              <a:gd name="connsiteX9" fmla="*/ 232984 w 714375"/>
              <a:gd name="connsiteY9" fmla="*/ 40005 h 142875"/>
              <a:gd name="connsiteX10" fmla="*/ 227269 w 714375"/>
              <a:gd name="connsiteY10" fmla="*/ 79058 h 142875"/>
              <a:gd name="connsiteX11" fmla="*/ 210124 w 714375"/>
              <a:gd name="connsiteY11" fmla="*/ 95250 h 142875"/>
              <a:gd name="connsiteX12" fmla="*/ 95824 w 714375"/>
              <a:gd name="connsiteY12" fmla="*/ 107633 h 142875"/>
              <a:gd name="connsiteX13" fmla="*/ 11052 w 714375"/>
              <a:gd name="connsiteY13" fmla="*/ 122873 h 142875"/>
              <a:gd name="connsiteX14" fmla="*/ 574 w 714375"/>
              <a:gd name="connsiteY14" fmla="*/ 132398 h 142875"/>
              <a:gd name="connsiteX15" fmla="*/ 8194 w 714375"/>
              <a:gd name="connsiteY15" fmla="*/ 147638 h 142875"/>
              <a:gd name="connsiteX16" fmla="*/ 18672 w 714375"/>
              <a:gd name="connsiteY16" fmla="*/ 148590 h 142875"/>
              <a:gd name="connsiteX17" fmla="*/ 355857 w 714375"/>
              <a:gd name="connsiteY17" fmla="*/ 148590 h 142875"/>
              <a:gd name="connsiteX18" fmla="*/ 693042 w 714375"/>
              <a:gd name="connsiteY18" fmla="*/ 148590 h 142875"/>
              <a:gd name="connsiteX19" fmla="*/ 703519 w 714375"/>
              <a:gd name="connsiteY19" fmla="*/ 147638 h 142875"/>
              <a:gd name="connsiteX20" fmla="*/ 714949 w 714375"/>
              <a:gd name="connsiteY20" fmla="*/ 132398 h 142875"/>
              <a:gd name="connsiteX21" fmla="*/ 453964 w 714375"/>
              <a:gd name="connsiteY21" fmla="*/ 93345 h 142875"/>
              <a:gd name="connsiteX22" fmla="*/ 264417 w 714375"/>
              <a:gd name="connsiteY22" fmla="*/ 93345 h 142875"/>
              <a:gd name="connsiteX23" fmla="*/ 252034 w 714375"/>
              <a:gd name="connsiteY23" fmla="*/ 81915 h 142875"/>
              <a:gd name="connsiteX24" fmla="*/ 309184 w 714375"/>
              <a:gd name="connsiteY24" fmla="*/ 24765 h 142875"/>
              <a:gd name="connsiteX25" fmla="*/ 409197 w 714375"/>
              <a:gd name="connsiteY25" fmla="*/ 24765 h 142875"/>
              <a:gd name="connsiteX26" fmla="*/ 466347 w 714375"/>
              <a:gd name="connsiteY26" fmla="*/ 81915 h 142875"/>
              <a:gd name="connsiteX27" fmla="*/ 453964 w 714375"/>
              <a:gd name="connsiteY27" fmla="*/ 9334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14375" h="142875">
                <a:moveTo>
                  <a:pt x="714949" y="132398"/>
                </a:moveTo>
                <a:cubicBezTo>
                  <a:pt x="713997" y="126683"/>
                  <a:pt x="711139" y="122873"/>
                  <a:pt x="704472" y="122873"/>
                </a:cubicBezTo>
                <a:cubicBezTo>
                  <a:pt x="674944" y="124778"/>
                  <a:pt x="648274" y="111442"/>
                  <a:pt x="619699" y="107633"/>
                </a:cubicBezTo>
                <a:cubicBezTo>
                  <a:pt x="600649" y="105728"/>
                  <a:pt x="519687" y="97155"/>
                  <a:pt x="505399" y="95250"/>
                </a:cubicBezTo>
                <a:cubicBezTo>
                  <a:pt x="496827" y="96203"/>
                  <a:pt x="487302" y="93345"/>
                  <a:pt x="488254" y="79058"/>
                </a:cubicBezTo>
                <a:cubicBezTo>
                  <a:pt x="489207" y="65723"/>
                  <a:pt x="489207" y="53340"/>
                  <a:pt x="482539" y="40005"/>
                </a:cubicBezTo>
                <a:cubicBezTo>
                  <a:pt x="472062" y="16192"/>
                  <a:pt x="452059" y="4763"/>
                  <a:pt x="428247" y="953"/>
                </a:cubicBezTo>
                <a:cubicBezTo>
                  <a:pt x="400624" y="0"/>
                  <a:pt x="379669" y="0"/>
                  <a:pt x="357762" y="0"/>
                </a:cubicBezTo>
                <a:cubicBezTo>
                  <a:pt x="336807" y="0"/>
                  <a:pt x="314899" y="0"/>
                  <a:pt x="287277" y="953"/>
                </a:cubicBezTo>
                <a:cubicBezTo>
                  <a:pt x="262512" y="4763"/>
                  <a:pt x="243462" y="16192"/>
                  <a:pt x="232984" y="40005"/>
                </a:cubicBezTo>
                <a:cubicBezTo>
                  <a:pt x="227269" y="53340"/>
                  <a:pt x="226317" y="65723"/>
                  <a:pt x="227269" y="79058"/>
                </a:cubicBezTo>
                <a:cubicBezTo>
                  <a:pt x="229174" y="93345"/>
                  <a:pt x="218697" y="96203"/>
                  <a:pt x="210124" y="95250"/>
                </a:cubicBezTo>
                <a:cubicBezTo>
                  <a:pt x="195837" y="98108"/>
                  <a:pt x="114874" y="105728"/>
                  <a:pt x="95824" y="107633"/>
                </a:cubicBezTo>
                <a:cubicBezTo>
                  <a:pt x="67249" y="111442"/>
                  <a:pt x="40579" y="124778"/>
                  <a:pt x="11052" y="122873"/>
                </a:cubicBezTo>
                <a:cubicBezTo>
                  <a:pt x="4384" y="122873"/>
                  <a:pt x="574" y="126683"/>
                  <a:pt x="574" y="132398"/>
                </a:cubicBezTo>
                <a:cubicBezTo>
                  <a:pt x="-378" y="139065"/>
                  <a:pt x="-1331" y="146685"/>
                  <a:pt x="8194" y="147638"/>
                </a:cubicBezTo>
                <a:cubicBezTo>
                  <a:pt x="12004" y="148590"/>
                  <a:pt x="15814" y="148590"/>
                  <a:pt x="18672" y="148590"/>
                </a:cubicBezTo>
                <a:cubicBezTo>
                  <a:pt x="131067" y="148590"/>
                  <a:pt x="243462" y="148590"/>
                  <a:pt x="355857" y="148590"/>
                </a:cubicBezTo>
                <a:cubicBezTo>
                  <a:pt x="468252" y="148590"/>
                  <a:pt x="580647" y="148590"/>
                  <a:pt x="693042" y="148590"/>
                </a:cubicBezTo>
                <a:cubicBezTo>
                  <a:pt x="696852" y="148590"/>
                  <a:pt x="700662" y="148590"/>
                  <a:pt x="703519" y="147638"/>
                </a:cubicBezTo>
                <a:cubicBezTo>
                  <a:pt x="716854" y="146685"/>
                  <a:pt x="715902" y="139065"/>
                  <a:pt x="714949" y="132398"/>
                </a:cubicBezTo>
                <a:close/>
                <a:moveTo>
                  <a:pt x="453964" y="93345"/>
                </a:moveTo>
                <a:cubicBezTo>
                  <a:pt x="398719" y="94298"/>
                  <a:pt x="309184" y="95250"/>
                  <a:pt x="264417" y="93345"/>
                </a:cubicBezTo>
                <a:cubicBezTo>
                  <a:pt x="254892" y="93345"/>
                  <a:pt x="252034" y="91440"/>
                  <a:pt x="252034" y="81915"/>
                </a:cubicBezTo>
                <a:cubicBezTo>
                  <a:pt x="252034" y="40958"/>
                  <a:pt x="268227" y="24765"/>
                  <a:pt x="309184" y="24765"/>
                </a:cubicBezTo>
                <a:cubicBezTo>
                  <a:pt x="330139" y="24765"/>
                  <a:pt x="388242" y="24765"/>
                  <a:pt x="409197" y="24765"/>
                </a:cubicBezTo>
                <a:cubicBezTo>
                  <a:pt x="450154" y="24765"/>
                  <a:pt x="466347" y="40958"/>
                  <a:pt x="466347" y="81915"/>
                </a:cubicBezTo>
                <a:cubicBezTo>
                  <a:pt x="466347" y="91440"/>
                  <a:pt x="463489" y="93345"/>
                  <a:pt x="453964" y="9334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16">
            <a:extLst>
              <a:ext uri="{FF2B5EF4-FFF2-40B4-BE49-F238E27FC236}">
                <a16:creationId xmlns:a16="http://schemas.microsoft.com/office/drawing/2014/main" xmlns="" id="{4DAA4AF7-0897-4839-9095-C5972AF887A1}"/>
              </a:ext>
            </a:extLst>
          </p:cNvPr>
          <p:cNvSpPr/>
          <p:nvPr/>
        </p:nvSpPr>
        <p:spPr>
          <a:xfrm rot="20323954">
            <a:off x="3975391" y="3008545"/>
            <a:ext cx="1048557" cy="618097"/>
          </a:xfrm>
          <a:custGeom>
            <a:avLst/>
            <a:gdLst>
              <a:gd name="connsiteX0" fmla="*/ 868939 w 904875"/>
              <a:gd name="connsiteY0" fmla="*/ 28667 h 533400"/>
              <a:gd name="connsiteX1" fmla="*/ 444124 w 904875"/>
              <a:gd name="connsiteY1" fmla="*/ 5807 h 533400"/>
              <a:gd name="connsiteX2" fmla="*/ 179329 w 904875"/>
              <a:gd name="connsiteY2" fmla="*/ 1997 h 533400"/>
              <a:gd name="connsiteX3" fmla="*/ 259 w 904875"/>
              <a:gd name="connsiteY3" fmla="*/ 147730 h 533400"/>
              <a:gd name="connsiteX4" fmla="*/ 100272 w 904875"/>
              <a:gd name="connsiteY4" fmla="*/ 314417 h 533400"/>
              <a:gd name="connsiteX5" fmla="*/ 284104 w 904875"/>
              <a:gd name="connsiteY5" fmla="*/ 344897 h 533400"/>
              <a:gd name="connsiteX6" fmla="*/ 311727 w 904875"/>
              <a:gd name="connsiteY6" fmla="*/ 366805 h 533400"/>
              <a:gd name="connsiteX7" fmla="*/ 233622 w 904875"/>
              <a:gd name="connsiteY7" fmla="*/ 422050 h 533400"/>
              <a:gd name="connsiteX8" fmla="*/ 207904 w 904875"/>
              <a:gd name="connsiteY8" fmla="*/ 511585 h 533400"/>
              <a:gd name="connsiteX9" fmla="*/ 279342 w 904875"/>
              <a:gd name="connsiteY9" fmla="*/ 532540 h 533400"/>
              <a:gd name="connsiteX10" fmla="*/ 465079 w 904875"/>
              <a:gd name="connsiteY10" fmla="*/ 459197 h 533400"/>
              <a:gd name="connsiteX11" fmla="*/ 817504 w 904875"/>
              <a:gd name="connsiteY11" fmla="*/ 433480 h 533400"/>
              <a:gd name="connsiteX12" fmla="*/ 831792 w 904875"/>
              <a:gd name="connsiteY12" fmla="*/ 407762 h 533400"/>
              <a:gd name="connsiteX13" fmla="*/ 831792 w 904875"/>
              <a:gd name="connsiteY13" fmla="*/ 103915 h 533400"/>
              <a:gd name="connsiteX14" fmla="*/ 835602 w 904875"/>
              <a:gd name="connsiteY14" fmla="*/ 94390 h 533400"/>
              <a:gd name="connsiteX15" fmla="*/ 869892 w 904875"/>
              <a:gd name="connsiteY15" fmla="*/ 94390 h 533400"/>
              <a:gd name="connsiteX16" fmla="*/ 912754 w 904875"/>
              <a:gd name="connsiteY16" fmla="*/ 62005 h 533400"/>
              <a:gd name="connsiteX17" fmla="*/ 868939 w 904875"/>
              <a:gd name="connsiteY17" fmla="*/ 28667 h 533400"/>
              <a:gd name="connsiteX18" fmla="*/ 875607 w 904875"/>
              <a:gd name="connsiteY18" fmla="*/ 80102 h 533400"/>
              <a:gd name="connsiteX19" fmla="*/ 832744 w 904875"/>
              <a:gd name="connsiteY19" fmla="*/ 80102 h 533400"/>
              <a:gd name="connsiteX20" fmla="*/ 832744 w 904875"/>
              <a:gd name="connsiteY20" fmla="*/ 42955 h 533400"/>
              <a:gd name="connsiteX21" fmla="*/ 875607 w 904875"/>
              <a:gd name="connsiteY21" fmla="*/ 42955 h 533400"/>
              <a:gd name="connsiteX22" fmla="*/ 896562 w 904875"/>
              <a:gd name="connsiteY22" fmla="*/ 62005 h 533400"/>
              <a:gd name="connsiteX23" fmla="*/ 875607 w 904875"/>
              <a:gd name="connsiteY23" fmla="*/ 80102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875" h="533400">
                <a:moveTo>
                  <a:pt x="868939" y="28667"/>
                </a:moveTo>
                <a:cubicBezTo>
                  <a:pt x="868939" y="28667"/>
                  <a:pt x="507942" y="9617"/>
                  <a:pt x="444124" y="5807"/>
                </a:cubicBezTo>
                <a:cubicBezTo>
                  <a:pt x="384117" y="1997"/>
                  <a:pt x="230764" y="-2765"/>
                  <a:pt x="179329" y="1997"/>
                </a:cubicBezTo>
                <a:cubicBezTo>
                  <a:pt x="126942" y="7712"/>
                  <a:pt x="4069" y="61052"/>
                  <a:pt x="259" y="147730"/>
                </a:cubicBezTo>
                <a:cubicBezTo>
                  <a:pt x="-4503" y="252505"/>
                  <a:pt x="57409" y="303940"/>
                  <a:pt x="100272" y="314417"/>
                </a:cubicBezTo>
                <a:cubicBezTo>
                  <a:pt x="126942" y="321085"/>
                  <a:pt x="275532" y="341087"/>
                  <a:pt x="284104" y="344897"/>
                </a:cubicBezTo>
                <a:cubicBezTo>
                  <a:pt x="292677" y="348707"/>
                  <a:pt x="310774" y="355375"/>
                  <a:pt x="311727" y="366805"/>
                </a:cubicBezTo>
                <a:cubicBezTo>
                  <a:pt x="312679" y="378235"/>
                  <a:pt x="253624" y="402047"/>
                  <a:pt x="233622" y="422050"/>
                </a:cubicBezTo>
                <a:cubicBezTo>
                  <a:pt x="213619" y="441100"/>
                  <a:pt x="195522" y="480152"/>
                  <a:pt x="207904" y="511585"/>
                </a:cubicBezTo>
                <a:cubicBezTo>
                  <a:pt x="214572" y="528730"/>
                  <a:pt x="251719" y="537302"/>
                  <a:pt x="279342" y="532540"/>
                </a:cubicBezTo>
                <a:cubicBezTo>
                  <a:pt x="306964" y="527777"/>
                  <a:pt x="418407" y="479200"/>
                  <a:pt x="465079" y="459197"/>
                </a:cubicBezTo>
                <a:cubicBezTo>
                  <a:pt x="509847" y="440147"/>
                  <a:pt x="653674" y="419192"/>
                  <a:pt x="817504" y="433480"/>
                </a:cubicBezTo>
                <a:cubicBezTo>
                  <a:pt x="831792" y="434432"/>
                  <a:pt x="831792" y="407762"/>
                  <a:pt x="831792" y="407762"/>
                </a:cubicBezTo>
                <a:lnTo>
                  <a:pt x="831792" y="103915"/>
                </a:lnTo>
                <a:cubicBezTo>
                  <a:pt x="831792" y="103915"/>
                  <a:pt x="830839" y="97247"/>
                  <a:pt x="835602" y="94390"/>
                </a:cubicBezTo>
                <a:lnTo>
                  <a:pt x="869892" y="94390"/>
                </a:lnTo>
                <a:cubicBezTo>
                  <a:pt x="893704" y="94390"/>
                  <a:pt x="912754" y="85817"/>
                  <a:pt x="912754" y="62005"/>
                </a:cubicBezTo>
                <a:cubicBezTo>
                  <a:pt x="911802" y="37240"/>
                  <a:pt x="892752" y="28667"/>
                  <a:pt x="868939" y="28667"/>
                </a:cubicBezTo>
                <a:close/>
                <a:moveTo>
                  <a:pt x="875607" y="80102"/>
                </a:moveTo>
                <a:cubicBezTo>
                  <a:pt x="875607" y="80102"/>
                  <a:pt x="832744" y="80102"/>
                  <a:pt x="832744" y="80102"/>
                </a:cubicBezTo>
                <a:lnTo>
                  <a:pt x="832744" y="42955"/>
                </a:lnTo>
                <a:cubicBezTo>
                  <a:pt x="832744" y="42955"/>
                  <a:pt x="875607" y="42955"/>
                  <a:pt x="875607" y="42955"/>
                </a:cubicBezTo>
                <a:cubicBezTo>
                  <a:pt x="887037" y="42955"/>
                  <a:pt x="896562" y="51527"/>
                  <a:pt x="896562" y="62005"/>
                </a:cubicBezTo>
                <a:cubicBezTo>
                  <a:pt x="896562" y="71530"/>
                  <a:pt x="887037" y="80102"/>
                  <a:pt x="875607" y="801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Freeform: Shape 23">
            <a:extLst>
              <a:ext uri="{FF2B5EF4-FFF2-40B4-BE49-F238E27FC236}">
                <a16:creationId xmlns:a16="http://schemas.microsoft.com/office/drawing/2014/main" xmlns="" id="{8F60B4C1-9BF1-4782-A77A-B44517B06B4A}"/>
              </a:ext>
            </a:extLst>
          </p:cNvPr>
          <p:cNvSpPr/>
          <p:nvPr/>
        </p:nvSpPr>
        <p:spPr>
          <a:xfrm rot="18044910">
            <a:off x="2468750" y="1657067"/>
            <a:ext cx="771533" cy="1452563"/>
          </a:xfrm>
          <a:custGeom>
            <a:avLst/>
            <a:gdLst>
              <a:gd name="connsiteX0" fmla="*/ 136945 w 771533"/>
              <a:gd name="connsiteY0" fmla="*/ 585788 h 1452563"/>
              <a:gd name="connsiteX1" fmla="*/ 635103 w 771533"/>
              <a:gd name="connsiteY1" fmla="*/ 585788 h 1452563"/>
              <a:gd name="connsiteX2" fmla="*/ 684633 w 771533"/>
              <a:gd name="connsiteY2" fmla="*/ 635318 h 1452563"/>
              <a:gd name="connsiteX3" fmla="*/ 684633 w 771533"/>
              <a:gd name="connsiteY3" fmla="*/ 1338263 h 1452563"/>
              <a:gd name="connsiteX4" fmla="*/ 635103 w 771533"/>
              <a:gd name="connsiteY4" fmla="*/ 1387793 h 1452563"/>
              <a:gd name="connsiteX5" fmla="*/ 136945 w 771533"/>
              <a:gd name="connsiteY5" fmla="*/ 1387793 h 1452563"/>
              <a:gd name="connsiteX6" fmla="*/ 87415 w 771533"/>
              <a:gd name="connsiteY6" fmla="*/ 1338263 h 1452563"/>
              <a:gd name="connsiteX7" fmla="*/ 87415 w 771533"/>
              <a:gd name="connsiteY7" fmla="*/ 636271 h 1452563"/>
              <a:gd name="connsiteX8" fmla="*/ 136945 w 771533"/>
              <a:gd name="connsiteY8" fmla="*/ 586740 h 1452563"/>
              <a:gd name="connsiteX9" fmla="*/ 136945 w 771533"/>
              <a:gd name="connsiteY9" fmla="*/ 566738 h 1452563"/>
              <a:gd name="connsiteX10" fmla="*/ 68365 w 771533"/>
              <a:gd name="connsiteY10" fmla="*/ 635318 h 1452563"/>
              <a:gd name="connsiteX11" fmla="*/ 68365 w 771533"/>
              <a:gd name="connsiteY11" fmla="*/ 1337310 h 1452563"/>
              <a:gd name="connsiteX12" fmla="*/ 136945 w 771533"/>
              <a:gd name="connsiteY12" fmla="*/ 1405891 h 1452563"/>
              <a:gd name="connsiteX13" fmla="*/ 635103 w 771533"/>
              <a:gd name="connsiteY13" fmla="*/ 1405891 h 1452563"/>
              <a:gd name="connsiteX14" fmla="*/ 703683 w 771533"/>
              <a:gd name="connsiteY14" fmla="*/ 1337310 h 1452563"/>
              <a:gd name="connsiteX15" fmla="*/ 703683 w 771533"/>
              <a:gd name="connsiteY15" fmla="*/ 635318 h 1452563"/>
              <a:gd name="connsiteX16" fmla="*/ 635103 w 771533"/>
              <a:gd name="connsiteY16" fmla="*/ 566738 h 1452563"/>
              <a:gd name="connsiteX17" fmla="*/ 386500 w 771533"/>
              <a:gd name="connsiteY17" fmla="*/ 50483 h 1452563"/>
              <a:gd name="connsiteX18" fmla="*/ 346495 w 771533"/>
              <a:gd name="connsiteY18" fmla="*/ 90488 h 1452563"/>
              <a:gd name="connsiteX19" fmla="*/ 386500 w 771533"/>
              <a:gd name="connsiteY19" fmla="*/ 130493 h 1452563"/>
              <a:gd name="connsiteX20" fmla="*/ 426505 w 771533"/>
              <a:gd name="connsiteY20" fmla="*/ 90488 h 1452563"/>
              <a:gd name="connsiteX21" fmla="*/ 386500 w 771533"/>
              <a:gd name="connsiteY21" fmla="*/ 50483 h 1452563"/>
              <a:gd name="connsiteX22" fmla="*/ 358877 w 771533"/>
              <a:gd name="connsiteY22" fmla="*/ 0 h 1452563"/>
              <a:gd name="connsiteX23" fmla="*/ 384595 w 771533"/>
              <a:gd name="connsiteY23" fmla="*/ 0 h 1452563"/>
              <a:gd name="connsiteX24" fmla="*/ 386500 w 771533"/>
              <a:gd name="connsiteY24" fmla="*/ 0 h 1452563"/>
              <a:gd name="connsiteX25" fmla="*/ 387452 w 771533"/>
              <a:gd name="connsiteY25" fmla="*/ 953 h 1452563"/>
              <a:gd name="connsiteX26" fmla="*/ 413170 w 771533"/>
              <a:gd name="connsiteY26" fmla="*/ 953 h 1452563"/>
              <a:gd name="connsiteX27" fmla="*/ 488417 w 771533"/>
              <a:gd name="connsiteY27" fmla="*/ 87630 h 1452563"/>
              <a:gd name="connsiteX28" fmla="*/ 468415 w 771533"/>
              <a:gd name="connsiteY28" fmla="*/ 217170 h 1452563"/>
              <a:gd name="connsiteX29" fmla="*/ 489370 w 771533"/>
              <a:gd name="connsiteY29" fmla="*/ 417195 h 1452563"/>
              <a:gd name="connsiteX30" fmla="*/ 569380 w 771533"/>
              <a:gd name="connsiteY30" fmla="*/ 484823 h 1452563"/>
              <a:gd name="connsiteX31" fmla="*/ 708445 w 771533"/>
              <a:gd name="connsiteY31" fmla="*/ 503873 h 1452563"/>
              <a:gd name="connsiteX32" fmla="*/ 766547 w 771533"/>
              <a:gd name="connsiteY32" fmla="*/ 580073 h 1452563"/>
              <a:gd name="connsiteX33" fmla="*/ 770358 w 771533"/>
              <a:gd name="connsiteY33" fmla="*/ 1391603 h 1452563"/>
              <a:gd name="connsiteX34" fmla="*/ 703683 w 771533"/>
              <a:gd name="connsiteY34" fmla="*/ 1452563 h 1452563"/>
              <a:gd name="connsiteX35" fmla="*/ 693205 w 771533"/>
              <a:gd name="connsiteY35" fmla="*/ 1452563 h 1452563"/>
              <a:gd name="connsiteX36" fmla="*/ 387452 w 771533"/>
              <a:gd name="connsiteY36" fmla="*/ 1452563 h 1452563"/>
              <a:gd name="connsiteX37" fmla="*/ 385547 w 771533"/>
              <a:gd name="connsiteY37" fmla="*/ 1452563 h 1452563"/>
              <a:gd name="connsiteX38" fmla="*/ 383642 w 771533"/>
              <a:gd name="connsiteY38" fmla="*/ 1452563 h 1452563"/>
              <a:gd name="connsiteX39" fmla="*/ 77890 w 771533"/>
              <a:gd name="connsiteY39" fmla="*/ 1452563 h 1452563"/>
              <a:gd name="connsiteX40" fmla="*/ 67412 w 771533"/>
              <a:gd name="connsiteY40" fmla="*/ 1452563 h 1452563"/>
              <a:gd name="connsiteX41" fmla="*/ 737 w 771533"/>
              <a:gd name="connsiteY41" fmla="*/ 1391603 h 1452563"/>
              <a:gd name="connsiteX42" fmla="*/ 5500 w 771533"/>
              <a:gd name="connsiteY42" fmla="*/ 579120 h 1452563"/>
              <a:gd name="connsiteX43" fmla="*/ 63602 w 771533"/>
              <a:gd name="connsiteY43" fmla="*/ 502920 h 1452563"/>
              <a:gd name="connsiteX44" fmla="*/ 202667 w 771533"/>
              <a:gd name="connsiteY44" fmla="*/ 483870 h 1452563"/>
              <a:gd name="connsiteX45" fmla="*/ 282677 w 771533"/>
              <a:gd name="connsiteY45" fmla="*/ 416243 h 1452563"/>
              <a:gd name="connsiteX46" fmla="*/ 303633 w 771533"/>
              <a:gd name="connsiteY46" fmla="*/ 216218 h 1452563"/>
              <a:gd name="connsiteX47" fmla="*/ 283630 w 771533"/>
              <a:gd name="connsiteY47" fmla="*/ 86678 h 1452563"/>
              <a:gd name="connsiteX48" fmla="*/ 358877 w 771533"/>
              <a:gd name="connsiteY48" fmla="*/ 0 h 1452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771533" h="1452563">
                <a:moveTo>
                  <a:pt x="136945" y="585788"/>
                </a:moveTo>
                <a:lnTo>
                  <a:pt x="635103" y="585788"/>
                </a:lnTo>
                <a:cubicBezTo>
                  <a:pt x="662725" y="585788"/>
                  <a:pt x="684633" y="608648"/>
                  <a:pt x="684633" y="635318"/>
                </a:cubicBezTo>
                <a:lnTo>
                  <a:pt x="684633" y="1338263"/>
                </a:lnTo>
                <a:cubicBezTo>
                  <a:pt x="684633" y="1365885"/>
                  <a:pt x="661773" y="1387793"/>
                  <a:pt x="635103" y="1387793"/>
                </a:cubicBezTo>
                <a:lnTo>
                  <a:pt x="136945" y="1387793"/>
                </a:lnTo>
                <a:cubicBezTo>
                  <a:pt x="109323" y="1387793"/>
                  <a:pt x="87415" y="1364933"/>
                  <a:pt x="87415" y="1338263"/>
                </a:cubicBezTo>
                <a:lnTo>
                  <a:pt x="87415" y="636271"/>
                </a:lnTo>
                <a:cubicBezTo>
                  <a:pt x="87415" y="608648"/>
                  <a:pt x="110275" y="586740"/>
                  <a:pt x="136945" y="586740"/>
                </a:cubicBezTo>
                <a:close/>
                <a:moveTo>
                  <a:pt x="136945" y="566738"/>
                </a:moveTo>
                <a:cubicBezTo>
                  <a:pt x="98845" y="566738"/>
                  <a:pt x="68365" y="597218"/>
                  <a:pt x="68365" y="635318"/>
                </a:cubicBezTo>
                <a:lnTo>
                  <a:pt x="68365" y="1337310"/>
                </a:lnTo>
                <a:cubicBezTo>
                  <a:pt x="68365" y="1375410"/>
                  <a:pt x="98845" y="1405891"/>
                  <a:pt x="136945" y="1405891"/>
                </a:cubicBezTo>
                <a:lnTo>
                  <a:pt x="635103" y="1405891"/>
                </a:lnTo>
                <a:cubicBezTo>
                  <a:pt x="673203" y="1405891"/>
                  <a:pt x="703683" y="1374458"/>
                  <a:pt x="703683" y="1337310"/>
                </a:cubicBezTo>
                <a:lnTo>
                  <a:pt x="703683" y="635318"/>
                </a:lnTo>
                <a:cubicBezTo>
                  <a:pt x="703683" y="597218"/>
                  <a:pt x="673203" y="566738"/>
                  <a:pt x="635103" y="566738"/>
                </a:cubicBezTo>
                <a:close/>
                <a:moveTo>
                  <a:pt x="386500" y="50483"/>
                </a:moveTo>
                <a:cubicBezTo>
                  <a:pt x="364592" y="50483"/>
                  <a:pt x="346495" y="68580"/>
                  <a:pt x="346495" y="90488"/>
                </a:cubicBezTo>
                <a:cubicBezTo>
                  <a:pt x="346495" y="112395"/>
                  <a:pt x="364592" y="130493"/>
                  <a:pt x="386500" y="130493"/>
                </a:cubicBezTo>
                <a:cubicBezTo>
                  <a:pt x="408408" y="130493"/>
                  <a:pt x="426505" y="112395"/>
                  <a:pt x="426505" y="90488"/>
                </a:cubicBezTo>
                <a:cubicBezTo>
                  <a:pt x="426505" y="68580"/>
                  <a:pt x="408408" y="50483"/>
                  <a:pt x="386500" y="50483"/>
                </a:cubicBezTo>
                <a:close/>
                <a:moveTo>
                  <a:pt x="358877" y="0"/>
                </a:moveTo>
                <a:cubicBezTo>
                  <a:pt x="367450" y="0"/>
                  <a:pt x="376022" y="0"/>
                  <a:pt x="384595" y="0"/>
                </a:cubicBezTo>
                <a:cubicBezTo>
                  <a:pt x="385547" y="0"/>
                  <a:pt x="385547" y="0"/>
                  <a:pt x="386500" y="0"/>
                </a:cubicBezTo>
                <a:cubicBezTo>
                  <a:pt x="386500" y="0"/>
                  <a:pt x="387452" y="0"/>
                  <a:pt x="387452" y="953"/>
                </a:cubicBezTo>
                <a:cubicBezTo>
                  <a:pt x="396025" y="953"/>
                  <a:pt x="404597" y="953"/>
                  <a:pt x="413170" y="953"/>
                </a:cubicBezTo>
                <a:cubicBezTo>
                  <a:pt x="462700" y="2858"/>
                  <a:pt x="493180" y="38100"/>
                  <a:pt x="488417" y="87630"/>
                </a:cubicBezTo>
                <a:cubicBezTo>
                  <a:pt x="484608" y="130493"/>
                  <a:pt x="469367" y="173355"/>
                  <a:pt x="468415" y="217170"/>
                </a:cubicBezTo>
                <a:cubicBezTo>
                  <a:pt x="466510" y="277178"/>
                  <a:pt x="470320" y="358140"/>
                  <a:pt x="489370" y="417195"/>
                </a:cubicBezTo>
                <a:cubicBezTo>
                  <a:pt x="501752" y="456248"/>
                  <a:pt x="526517" y="480060"/>
                  <a:pt x="569380" y="484823"/>
                </a:cubicBezTo>
                <a:cubicBezTo>
                  <a:pt x="616052" y="489585"/>
                  <a:pt x="661773" y="496253"/>
                  <a:pt x="708445" y="503873"/>
                </a:cubicBezTo>
                <a:cubicBezTo>
                  <a:pt x="748450" y="510540"/>
                  <a:pt x="770358" y="539115"/>
                  <a:pt x="766547" y="580073"/>
                </a:cubicBezTo>
                <a:cubicBezTo>
                  <a:pt x="763690" y="623888"/>
                  <a:pt x="775120" y="1377315"/>
                  <a:pt x="770358" y="1391603"/>
                </a:cubicBezTo>
                <a:cubicBezTo>
                  <a:pt x="761785" y="1427798"/>
                  <a:pt x="739878" y="1447800"/>
                  <a:pt x="703683" y="1452563"/>
                </a:cubicBezTo>
                <a:cubicBezTo>
                  <a:pt x="699873" y="1452563"/>
                  <a:pt x="697015" y="1452563"/>
                  <a:pt x="693205" y="1452563"/>
                </a:cubicBezTo>
                <a:cubicBezTo>
                  <a:pt x="591287" y="1452563"/>
                  <a:pt x="489370" y="1452563"/>
                  <a:pt x="387452" y="1452563"/>
                </a:cubicBezTo>
                <a:cubicBezTo>
                  <a:pt x="386500" y="1452563"/>
                  <a:pt x="386500" y="1452563"/>
                  <a:pt x="385547" y="1452563"/>
                </a:cubicBezTo>
                <a:cubicBezTo>
                  <a:pt x="384595" y="1452563"/>
                  <a:pt x="384595" y="1452563"/>
                  <a:pt x="383642" y="1452563"/>
                </a:cubicBezTo>
                <a:cubicBezTo>
                  <a:pt x="281725" y="1452563"/>
                  <a:pt x="179807" y="1452563"/>
                  <a:pt x="77890" y="1452563"/>
                </a:cubicBezTo>
                <a:cubicBezTo>
                  <a:pt x="74080" y="1452563"/>
                  <a:pt x="71222" y="1452563"/>
                  <a:pt x="67412" y="1452563"/>
                </a:cubicBezTo>
                <a:cubicBezTo>
                  <a:pt x="31217" y="1447800"/>
                  <a:pt x="9310" y="1427798"/>
                  <a:pt x="737" y="1391603"/>
                </a:cubicBezTo>
                <a:cubicBezTo>
                  <a:pt x="-3073" y="1376363"/>
                  <a:pt x="9310" y="621983"/>
                  <a:pt x="5500" y="579120"/>
                </a:cubicBezTo>
                <a:cubicBezTo>
                  <a:pt x="2642" y="538163"/>
                  <a:pt x="23597" y="509588"/>
                  <a:pt x="63602" y="502920"/>
                </a:cubicBezTo>
                <a:cubicBezTo>
                  <a:pt x="109322" y="495300"/>
                  <a:pt x="155995" y="488633"/>
                  <a:pt x="202667" y="483870"/>
                </a:cubicBezTo>
                <a:cubicBezTo>
                  <a:pt x="245530" y="479108"/>
                  <a:pt x="270295" y="455295"/>
                  <a:pt x="282677" y="416243"/>
                </a:cubicBezTo>
                <a:cubicBezTo>
                  <a:pt x="301727" y="357188"/>
                  <a:pt x="304585" y="277178"/>
                  <a:pt x="303633" y="216218"/>
                </a:cubicBezTo>
                <a:cubicBezTo>
                  <a:pt x="302680" y="173355"/>
                  <a:pt x="287440" y="129540"/>
                  <a:pt x="283630" y="86678"/>
                </a:cubicBezTo>
                <a:cubicBezTo>
                  <a:pt x="278867" y="37148"/>
                  <a:pt x="309347" y="1905"/>
                  <a:pt x="35887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Freeform: Shape 19">
            <a:extLst>
              <a:ext uri="{FF2B5EF4-FFF2-40B4-BE49-F238E27FC236}">
                <a16:creationId xmlns:a16="http://schemas.microsoft.com/office/drawing/2014/main" xmlns="" id="{5AD4F9F1-6A3B-4DBD-BDA4-B1D42BB4313B}"/>
              </a:ext>
            </a:extLst>
          </p:cNvPr>
          <p:cNvSpPr/>
          <p:nvPr/>
        </p:nvSpPr>
        <p:spPr>
          <a:xfrm>
            <a:off x="2673510" y="2613472"/>
            <a:ext cx="9525" cy="9525"/>
          </a:xfrm>
          <a:custGeom>
            <a:avLst/>
            <a:gdLst>
              <a:gd name="connsiteX0" fmla="*/ 10449 w 9525"/>
              <a:gd name="connsiteY0" fmla="*/ 0 h 9525"/>
              <a:gd name="connsiteX1" fmla="*/ 18069 w 9525"/>
              <a:gd name="connsiteY1" fmla="*/ 16192 h 9525"/>
              <a:gd name="connsiteX2" fmla="*/ 924 w 9525"/>
              <a:gd name="connsiteY2" fmla="*/ 18098 h 9525"/>
              <a:gd name="connsiteX3" fmla="*/ 10449 w 9525"/>
              <a:gd name="connsiteY3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9525">
                <a:moveTo>
                  <a:pt x="10449" y="0"/>
                </a:moveTo>
                <a:cubicBezTo>
                  <a:pt x="15212" y="3810"/>
                  <a:pt x="18069" y="9525"/>
                  <a:pt x="18069" y="16192"/>
                </a:cubicBezTo>
                <a:cubicBezTo>
                  <a:pt x="12354" y="10477"/>
                  <a:pt x="6639" y="19050"/>
                  <a:pt x="924" y="18098"/>
                </a:cubicBezTo>
                <a:cubicBezTo>
                  <a:pt x="-3838" y="6667"/>
                  <a:pt x="11402" y="7620"/>
                  <a:pt x="10449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20">
            <a:extLst>
              <a:ext uri="{FF2B5EF4-FFF2-40B4-BE49-F238E27FC236}">
                <a16:creationId xmlns:a16="http://schemas.microsoft.com/office/drawing/2014/main" xmlns="" id="{5B57E113-6D46-44C4-8B76-D8E2E8BB991F}"/>
              </a:ext>
            </a:extLst>
          </p:cNvPr>
          <p:cNvSpPr/>
          <p:nvPr/>
        </p:nvSpPr>
        <p:spPr>
          <a:xfrm>
            <a:off x="2652527" y="2420114"/>
            <a:ext cx="9525" cy="19050"/>
          </a:xfrm>
          <a:custGeom>
            <a:avLst/>
            <a:gdLst>
              <a:gd name="connsiteX0" fmla="*/ 3810 w 0"/>
              <a:gd name="connsiteY0" fmla="*/ 0 h 19050"/>
              <a:gd name="connsiteX1" fmla="*/ 0 w 0"/>
              <a:gd name="connsiteY1" fmla="*/ 21908 h 19050"/>
              <a:gd name="connsiteX2" fmla="*/ 3810 w 0"/>
              <a:gd name="connsiteY2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19050">
                <a:moveTo>
                  <a:pt x="3810" y="0"/>
                </a:moveTo>
                <a:cubicBezTo>
                  <a:pt x="3810" y="7620"/>
                  <a:pt x="3810" y="15240"/>
                  <a:pt x="0" y="21908"/>
                </a:cubicBezTo>
                <a:cubicBezTo>
                  <a:pt x="1905" y="14288"/>
                  <a:pt x="-1905" y="6668"/>
                  <a:pt x="3810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21">
            <a:extLst>
              <a:ext uri="{FF2B5EF4-FFF2-40B4-BE49-F238E27FC236}">
                <a16:creationId xmlns:a16="http://schemas.microsoft.com/office/drawing/2014/main" xmlns="" id="{F75E0E7D-FD29-4B9A-B2F1-D6FB07A6D01F}"/>
              </a:ext>
            </a:extLst>
          </p:cNvPr>
          <p:cNvSpPr/>
          <p:nvPr/>
        </p:nvSpPr>
        <p:spPr>
          <a:xfrm>
            <a:off x="2653105" y="2498220"/>
            <a:ext cx="9525" cy="19050"/>
          </a:xfrm>
          <a:custGeom>
            <a:avLst/>
            <a:gdLst>
              <a:gd name="connsiteX0" fmla="*/ 374 w 0"/>
              <a:gd name="connsiteY0" fmla="*/ 0 h 19050"/>
              <a:gd name="connsiteX1" fmla="*/ 3231 w 0"/>
              <a:gd name="connsiteY1" fmla="*/ 21907 h 19050"/>
              <a:gd name="connsiteX2" fmla="*/ 374 w 0"/>
              <a:gd name="connsiteY2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19050">
                <a:moveTo>
                  <a:pt x="374" y="0"/>
                </a:moveTo>
                <a:cubicBezTo>
                  <a:pt x="3231" y="6667"/>
                  <a:pt x="4184" y="14288"/>
                  <a:pt x="3231" y="21907"/>
                </a:cubicBezTo>
                <a:cubicBezTo>
                  <a:pt x="-2484" y="15240"/>
                  <a:pt x="1326" y="6667"/>
                  <a:pt x="374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25">
            <a:extLst>
              <a:ext uri="{FF2B5EF4-FFF2-40B4-BE49-F238E27FC236}">
                <a16:creationId xmlns:a16="http://schemas.microsoft.com/office/drawing/2014/main" xmlns="" id="{04700EB9-A191-414D-867E-96A8BB3CD679}"/>
              </a:ext>
            </a:extLst>
          </p:cNvPr>
          <p:cNvSpPr/>
          <p:nvPr/>
        </p:nvSpPr>
        <p:spPr>
          <a:xfrm rot="13353473">
            <a:off x="4199151" y="1826827"/>
            <a:ext cx="312432" cy="1113041"/>
          </a:xfrm>
          <a:custGeom>
            <a:avLst/>
            <a:gdLst>
              <a:gd name="connsiteX0" fmla="*/ 321985 w 457200"/>
              <a:gd name="connsiteY0" fmla="*/ 1555869 h 1628775"/>
              <a:gd name="connsiteX1" fmla="*/ 348655 w 457200"/>
              <a:gd name="connsiteY1" fmla="*/ 1175821 h 1628775"/>
              <a:gd name="connsiteX2" fmla="*/ 368657 w 457200"/>
              <a:gd name="connsiteY2" fmla="*/ 805299 h 1628775"/>
              <a:gd name="connsiteX3" fmla="*/ 461050 w 457200"/>
              <a:gd name="connsiteY3" fmla="*/ 206176 h 1628775"/>
              <a:gd name="connsiteX4" fmla="*/ 426760 w 457200"/>
              <a:gd name="connsiteY4" fmla="*/ 120451 h 1628775"/>
              <a:gd name="connsiteX5" fmla="*/ 141962 w 457200"/>
              <a:gd name="connsiteY5" fmla="*/ 6151 h 1628775"/>
              <a:gd name="connsiteX6" fmla="*/ 82907 w 457200"/>
              <a:gd name="connsiteY6" fmla="*/ 43299 h 1628775"/>
              <a:gd name="connsiteX7" fmla="*/ 40 w 457200"/>
              <a:gd name="connsiteY7" fmla="*/ 893881 h 1628775"/>
              <a:gd name="connsiteX8" fmla="*/ 55285 w 457200"/>
              <a:gd name="connsiteY8" fmla="*/ 945316 h 1628775"/>
              <a:gd name="connsiteX9" fmla="*/ 200065 w 457200"/>
              <a:gd name="connsiteY9" fmla="*/ 937696 h 1628775"/>
              <a:gd name="connsiteX10" fmla="*/ 254357 w 457200"/>
              <a:gd name="connsiteY10" fmla="*/ 1000561 h 1628775"/>
              <a:gd name="connsiteX11" fmla="*/ 211495 w 457200"/>
              <a:gd name="connsiteY11" fmla="*/ 1392991 h 1628775"/>
              <a:gd name="connsiteX12" fmla="*/ 201970 w 457200"/>
              <a:gd name="connsiteY12" fmla="*/ 1490146 h 1628775"/>
              <a:gd name="connsiteX13" fmla="*/ 198160 w 457200"/>
              <a:gd name="connsiteY13" fmla="*/ 1595874 h 1628775"/>
              <a:gd name="connsiteX14" fmla="*/ 263882 w 457200"/>
              <a:gd name="connsiteY14" fmla="*/ 1632069 h 1628775"/>
              <a:gd name="connsiteX15" fmla="*/ 321985 w 457200"/>
              <a:gd name="connsiteY15" fmla="*/ 1555869 h 1628775"/>
              <a:gd name="connsiteX16" fmla="*/ 398185 w 457200"/>
              <a:gd name="connsiteY16" fmla="*/ 216654 h 1628775"/>
              <a:gd name="connsiteX17" fmla="*/ 358180 w 457200"/>
              <a:gd name="connsiteY17" fmla="*/ 206176 h 1628775"/>
              <a:gd name="connsiteX18" fmla="*/ 367705 w 457200"/>
              <a:gd name="connsiteY18" fmla="*/ 166171 h 1628775"/>
              <a:gd name="connsiteX19" fmla="*/ 407710 w 457200"/>
              <a:gd name="connsiteY19" fmla="*/ 174744 h 1628775"/>
              <a:gd name="connsiteX20" fmla="*/ 398185 w 457200"/>
              <a:gd name="connsiteY20" fmla="*/ 216654 h 1628775"/>
              <a:gd name="connsiteX21" fmla="*/ 269597 w 457200"/>
              <a:gd name="connsiteY21" fmla="*/ 1156771 h 1628775"/>
              <a:gd name="connsiteX22" fmla="*/ 274360 w 457200"/>
              <a:gd name="connsiteY22" fmla="*/ 1126291 h 1628775"/>
              <a:gd name="connsiteX23" fmla="*/ 304840 w 457200"/>
              <a:gd name="connsiteY23" fmla="*/ 1131054 h 1628775"/>
              <a:gd name="connsiteX24" fmla="*/ 300077 w 457200"/>
              <a:gd name="connsiteY24" fmla="*/ 1163439 h 1628775"/>
              <a:gd name="connsiteX25" fmla="*/ 269597 w 457200"/>
              <a:gd name="connsiteY25" fmla="*/ 1156771 h 1628775"/>
              <a:gd name="connsiteX26" fmla="*/ 263882 w 457200"/>
              <a:gd name="connsiteY26" fmla="*/ 1314886 h 1628775"/>
              <a:gd name="connsiteX27" fmla="*/ 269597 w 457200"/>
              <a:gd name="connsiteY27" fmla="*/ 1283454 h 1628775"/>
              <a:gd name="connsiteX28" fmla="*/ 301030 w 457200"/>
              <a:gd name="connsiteY28" fmla="*/ 1289169 h 1628775"/>
              <a:gd name="connsiteX29" fmla="*/ 295315 w 457200"/>
              <a:gd name="connsiteY29" fmla="*/ 1320601 h 1628775"/>
              <a:gd name="connsiteX30" fmla="*/ 263882 w 457200"/>
              <a:gd name="connsiteY30" fmla="*/ 1314886 h 1628775"/>
              <a:gd name="connsiteX31" fmla="*/ 261025 w 457200"/>
              <a:gd name="connsiteY31" fmla="*/ 1455856 h 1628775"/>
              <a:gd name="connsiteX32" fmla="*/ 266740 w 457200"/>
              <a:gd name="connsiteY32" fmla="*/ 1424424 h 1628775"/>
              <a:gd name="connsiteX33" fmla="*/ 297220 w 457200"/>
              <a:gd name="connsiteY33" fmla="*/ 1431091 h 1628775"/>
              <a:gd name="connsiteX34" fmla="*/ 292457 w 457200"/>
              <a:gd name="connsiteY34" fmla="*/ 1462524 h 1628775"/>
              <a:gd name="connsiteX35" fmla="*/ 261025 w 457200"/>
              <a:gd name="connsiteY35" fmla="*/ 1455856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57200" h="1628775">
                <a:moveTo>
                  <a:pt x="321985" y="1555869"/>
                </a:moveTo>
                <a:cubicBezTo>
                  <a:pt x="341035" y="1428234"/>
                  <a:pt x="342940" y="1304409"/>
                  <a:pt x="348655" y="1175821"/>
                </a:cubicBezTo>
                <a:cubicBezTo>
                  <a:pt x="353417" y="1053901"/>
                  <a:pt x="360085" y="927219"/>
                  <a:pt x="368657" y="805299"/>
                </a:cubicBezTo>
                <a:cubicBezTo>
                  <a:pt x="382945" y="606226"/>
                  <a:pt x="433427" y="417631"/>
                  <a:pt x="461050" y="206176"/>
                </a:cubicBezTo>
                <a:cubicBezTo>
                  <a:pt x="470575" y="168076"/>
                  <a:pt x="467717" y="136644"/>
                  <a:pt x="426760" y="120451"/>
                </a:cubicBezTo>
                <a:cubicBezTo>
                  <a:pt x="328652" y="82351"/>
                  <a:pt x="240070" y="45204"/>
                  <a:pt x="141962" y="6151"/>
                </a:cubicBezTo>
                <a:cubicBezTo>
                  <a:pt x="102910" y="-9089"/>
                  <a:pt x="89575" y="4246"/>
                  <a:pt x="82907" y="43299"/>
                </a:cubicBezTo>
                <a:cubicBezTo>
                  <a:pt x="71477" y="127119"/>
                  <a:pt x="4802" y="683379"/>
                  <a:pt x="40" y="893881"/>
                </a:cubicBezTo>
                <a:cubicBezTo>
                  <a:pt x="-913" y="935791"/>
                  <a:pt x="15280" y="951031"/>
                  <a:pt x="55285" y="945316"/>
                </a:cubicBezTo>
                <a:cubicBezTo>
                  <a:pt x="108625" y="938649"/>
                  <a:pt x="146725" y="942459"/>
                  <a:pt x="200065" y="937696"/>
                </a:cubicBezTo>
                <a:cubicBezTo>
                  <a:pt x="257215" y="932934"/>
                  <a:pt x="273407" y="947221"/>
                  <a:pt x="254357" y="1000561"/>
                </a:cubicBezTo>
                <a:cubicBezTo>
                  <a:pt x="206732" y="1139626"/>
                  <a:pt x="212447" y="1248211"/>
                  <a:pt x="211495" y="1392991"/>
                </a:cubicBezTo>
                <a:cubicBezTo>
                  <a:pt x="211495" y="1411089"/>
                  <a:pt x="216257" y="1478716"/>
                  <a:pt x="201970" y="1490146"/>
                </a:cubicBezTo>
                <a:cubicBezTo>
                  <a:pt x="158155" y="1528246"/>
                  <a:pt x="175300" y="1551106"/>
                  <a:pt x="198160" y="1595874"/>
                </a:cubicBezTo>
                <a:cubicBezTo>
                  <a:pt x="211495" y="1618734"/>
                  <a:pt x="223877" y="1640641"/>
                  <a:pt x="263882" y="1632069"/>
                </a:cubicBezTo>
                <a:cubicBezTo>
                  <a:pt x="305792" y="1624449"/>
                  <a:pt x="316270" y="1594921"/>
                  <a:pt x="321985" y="1555869"/>
                </a:cubicBezTo>
                <a:close/>
                <a:moveTo>
                  <a:pt x="398185" y="216654"/>
                </a:moveTo>
                <a:cubicBezTo>
                  <a:pt x="382945" y="225226"/>
                  <a:pt x="368657" y="219511"/>
                  <a:pt x="358180" y="206176"/>
                </a:cubicBezTo>
                <a:cubicBezTo>
                  <a:pt x="350560" y="189984"/>
                  <a:pt x="353417" y="175696"/>
                  <a:pt x="367705" y="166171"/>
                </a:cubicBezTo>
                <a:cubicBezTo>
                  <a:pt x="381992" y="157599"/>
                  <a:pt x="398185" y="159504"/>
                  <a:pt x="407710" y="174744"/>
                </a:cubicBezTo>
                <a:cubicBezTo>
                  <a:pt x="419140" y="190936"/>
                  <a:pt x="415330" y="207129"/>
                  <a:pt x="398185" y="216654"/>
                </a:cubicBezTo>
                <a:close/>
                <a:moveTo>
                  <a:pt x="269597" y="1156771"/>
                </a:moveTo>
                <a:cubicBezTo>
                  <a:pt x="261977" y="1145341"/>
                  <a:pt x="262930" y="1133911"/>
                  <a:pt x="274360" y="1126291"/>
                </a:cubicBezTo>
                <a:cubicBezTo>
                  <a:pt x="285790" y="1118671"/>
                  <a:pt x="296267" y="1121529"/>
                  <a:pt x="304840" y="1131054"/>
                </a:cubicBezTo>
                <a:cubicBezTo>
                  <a:pt x="312460" y="1144389"/>
                  <a:pt x="310555" y="1155819"/>
                  <a:pt x="300077" y="1163439"/>
                </a:cubicBezTo>
                <a:cubicBezTo>
                  <a:pt x="289600" y="1170106"/>
                  <a:pt x="277217" y="1168201"/>
                  <a:pt x="269597" y="1156771"/>
                </a:cubicBezTo>
                <a:close/>
                <a:moveTo>
                  <a:pt x="263882" y="1314886"/>
                </a:moveTo>
                <a:cubicBezTo>
                  <a:pt x="256262" y="1303456"/>
                  <a:pt x="258167" y="1291074"/>
                  <a:pt x="269597" y="1283454"/>
                </a:cubicBezTo>
                <a:cubicBezTo>
                  <a:pt x="281027" y="1275834"/>
                  <a:pt x="292457" y="1279644"/>
                  <a:pt x="301030" y="1289169"/>
                </a:cubicBezTo>
                <a:cubicBezTo>
                  <a:pt x="308650" y="1301551"/>
                  <a:pt x="306745" y="1312029"/>
                  <a:pt x="295315" y="1320601"/>
                </a:cubicBezTo>
                <a:cubicBezTo>
                  <a:pt x="283885" y="1328221"/>
                  <a:pt x="271502" y="1326316"/>
                  <a:pt x="263882" y="1314886"/>
                </a:cubicBezTo>
                <a:close/>
                <a:moveTo>
                  <a:pt x="261025" y="1455856"/>
                </a:moveTo>
                <a:cubicBezTo>
                  <a:pt x="253405" y="1443474"/>
                  <a:pt x="255310" y="1432044"/>
                  <a:pt x="266740" y="1424424"/>
                </a:cubicBezTo>
                <a:cubicBezTo>
                  <a:pt x="278170" y="1416804"/>
                  <a:pt x="289600" y="1418709"/>
                  <a:pt x="297220" y="1431091"/>
                </a:cubicBezTo>
                <a:cubicBezTo>
                  <a:pt x="304840" y="1443474"/>
                  <a:pt x="301030" y="1453951"/>
                  <a:pt x="292457" y="1462524"/>
                </a:cubicBezTo>
                <a:cubicBezTo>
                  <a:pt x="279122" y="1469191"/>
                  <a:pt x="268645" y="1467286"/>
                  <a:pt x="261025" y="14558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30">
            <a:extLst>
              <a:ext uri="{FF2B5EF4-FFF2-40B4-BE49-F238E27FC236}">
                <a16:creationId xmlns:a16="http://schemas.microsoft.com/office/drawing/2014/main" xmlns="" id="{8E9CBAC0-DEEC-41B0-BCB6-E17E30575093}"/>
              </a:ext>
            </a:extLst>
          </p:cNvPr>
          <p:cNvSpPr/>
          <p:nvPr/>
        </p:nvSpPr>
        <p:spPr>
          <a:xfrm rot="5664975">
            <a:off x="902648" y="1931390"/>
            <a:ext cx="457173" cy="1684205"/>
          </a:xfrm>
          <a:custGeom>
            <a:avLst/>
            <a:gdLst>
              <a:gd name="connsiteX0" fmla="*/ 354424 w 728345"/>
              <a:gd name="connsiteY0" fmla="*/ 2536507 h 2683192"/>
              <a:gd name="connsiteX1" fmla="*/ 331564 w 728345"/>
              <a:gd name="connsiteY1" fmla="*/ 2585085 h 2683192"/>
              <a:gd name="connsiteX2" fmla="*/ 380141 w 728345"/>
              <a:gd name="connsiteY2" fmla="*/ 2607944 h 2683192"/>
              <a:gd name="connsiteX3" fmla="*/ 403002 w 728345"/>
              <a:gd name="connsiteY3" fmla="*/ 2559367 h 2683192"/>
              <a:gd name="connsiteX4" fmla="*/ 354424 w 728345"/>
              <a:gd name="connsiteY4" fmla="*/ 2536507 h 2683192"/>
              <a:gd name="connsiteX5" fmla="*/ 590644 w 728345"/>
              <a:gd name="connsiteY5" fmla="*/ 141923 h 2683192"/>
              <a:gd name="connsiteX6" fmla="*/ 562069 w 728345"/>
              <a:gd name="connsiteY6" fmla="*/ 165735 h 2683192"/>
              <a:gd name="connsiteX7" fmla="*/ 562069 w 728345"/>
              <a:gd name="connsiteY7" fmla="*/ 782955 h 2683192"/>
              <a:gd name="connsiteX8" fmla="*/ 590644 w 728345"/>
              <a:gd name="connsiteY8" fmla="*/ 806768 h 2683192"/>
              <a:gd name="connsiteX9" fmla="*/ 619219 w 728345"/>
              <a:gd name="connsiteY9" fmla="*/ 782955 h 2683192"/>
              <a:gd name="connsiteX10" fmla="*/ 619219 w 728345"/>
              <a:gd name="connsiteY10" fmla="*/ 165735 h 2683192"/>
              <a:gd name="connsiteX11" fmla="*/ 590644 w 728345"/>
              <a:gd name="connsiteY11" fmla="*/ 141923 h 2683192"/>
              <a:gd name="connsiteX12" fmla="*/ 479202 w 728345"/>
              <a:gd name="connsiteY12" fmla="*/ 141923 h 2683192"/>
              <a:gd name="connsiteX13" fmla="*/ 450627 w 728345"/>
              <a:gd name="connsiteY13" fmla="*/ 165735 h 2683192"/>
              <a:gd name="connsiteX14" fmla="*/ 450627 w 728345"/>
              <a:gd name="connsiteY14" fmla="*/ 782955 h 2683192"/>
              <a:gd name="connsiteX15" fmla="*/ 479202 w 728345"/>
              <a:gd name="connsiteY15" fmla="*/ 806768 h 2683192"/>
              <a:gd name="connsiteX16" fmla="*/ 507777 w 728345"/>
              <a:gd name="connsiteY16" fmla="*/ 782955 h 2683192"/>
              <a:gd name="connsiteX17" fmla="*/ 507777 w 728345"/>
              <a:gd name="connsiteY17" fmla="*/ 165735 h 2683192"/>
              <a:gd name="connsiteX18" fmla="*/ 479202 w 728345"/>
              <a:gd name="connsiteY18" fmla="*/ 141923 h 2683192"/>
              <a:gd name="connsiteX19" fmla="*/ 367759 w 728345"/>
              <a:gd name="connsiteY19" fmla="*/ 141923 h 2683192"/>
              <a:gd name="connsiteX20" fmla="*/ 339184 w 728345"/>
              <a:gd name="connsiteY20" fmla="*/ 165735 h 2683192"/>
              <a:gd name="connsiteX21" fmla="*/ 339184 w 728345"/>
              <a:gd name="connsiteY21" fmla="*/ 782955 h 2683192"/>
              <a:gd name="connsiteX22" fmla="*/ 367759 w 728345"/>
              <a:gd name="connsiteY22" fmla="*/ 806768 h 2683192"/>
              <a:gd name="connsiteX23" fmla="*/ 396334 w 728345"/>
              <a:gd name="connsiteY23" fmla="*/ 782955 h 2683192"/>
              <a:gd name="connsiteX24" fmla="*/ 396334 w 728345"/>
              <a:gd name="connsiteY24" fmla="*/ 165735 h 2683192"/>
              <a:gd name="connsiteX25" fmla="*/ 367759 w 728345"/>
              <a:gd name="connsiteY25" fmla="*/ 141923 h 2683192"/>
              <a:gd name="connsiteX26" fmla="*/ 256316 w 728345"/>
              <a:gd name="connsiteY26" fmla="*/ 141923 h 2683192"/>
              <a:gd name="connsiteX27" fmla="*/ 227741 w 728345"/>
              <a:gd name="connsiteY27" fmla="*/ 165735 h 2683192"/>
              <a:gd name="connsiteX28" fmla="*/ 227741 w 728345"/>
              <a:gd name="connsiteY28" fmla="*/ 782955 h 2683192"/>
              <a:gd name="connsiteX29" fmla="*/ 256316 w 728345"/>
              <a:gd name="connsiteY29" fmla="*/ 806768 h 2683192"/>
              <a:gd name="connsiteX30" fmla="*/ 284891 w 728345"/>
              <a:gd name="connsiteY30" fmla="*/ 782955 h 2683192"/>
              <a:gd name="connsiteX31" fmla="*/ 284891 w 728345"/>
              <a:gd name="connsiteY31" fmla="*/ 165735 h 2683192"/>
              <a:gd name="connsiteX32" fmla="*/ 256316 w 728345"/>
              <a:gd name="connsiteY32" fmla="*/ 141923 h 2683192"/>
              <a:gd name="connsiteX33" fmla="*/ 144874 w 728345"/>
              <a:gd name="connsiteY33" fmla="*/ 141923 h 2683192"/>
              <a:gd name="connsiteX34" fmla="*/ 116299 w 728345"/>
              <a:gd name="connsiteY34" fmla="*/ 165735 h 2683192"/>
              <a:gd name="connsiteX35" fmla="*/ 116299 w 728345"/>
              <a:gd name="connsiteY35" fmla="*/ 782955 h 2683192"/>
              <a:gd name="connsiteX36" fmla="*/ 144874 w 728345"/>
              <a:gd name="connsiteY36" fmla="*/ 806768 h 2683192"/>
              <a:gd name="connsiteX37" fmla="*/ 173449 w 728345"/>
              <a:gd name="connsiteY37" fmla="*/ 782955 h 2683192"/>
              <a:gd name="connsiteX38" fmla="*/ 173449 w 728345"/>
              <a:gd name="connsiteY38" fmla="*/ 165735 h 2683192"/>
              <a:gd name="connsiteX39" fmla="*/ 144874 w 728345"/>
              <a:gd name="connsiteY39" fmla="*/ 141923 h 2683192"/>
              <a:gd name="connsiteX40" fmla="*/ 229647 w 728345"/>
              <a:gd name="connsiteY40" fmla="*/ 0 h 2683192"/>
              <a:gd name="connsiteX41" fmla="*/ 499204 w 728345"/>
              <a:gd name="connsiteY41" fmla="*/ 0 h 2683192"/>
              <a:gd name="connsiteX42" fmla="*/ 726852 w 728345"/>
              <a:gd name="connsiteY42" fmla="*/ 228600 h 2683192"/>
              <a:gd name="connsiteX43" fmla="*/ 688752 w 728345"/>
              <a:gd name="connsiteY43" fmla="*/ 783908 h 2683192"/>
              <a:gd name="connsiteX44" fmla="*/ 583977 w 728345"/>
              <a:gd name="connsiteY44" fmla="*/ 888683 h 2683192"/>
              <a:gd name="connsiteX45" fmla="*/ 412527 w 728345"/>
              <a:gd name="connsiteY45" fmla="*/ 888683 h 2683192"/>
              <a:gd name="connsiteX46" fmla="*/ 412527 w 728345"/>
              <a:gd name="connsiteY46" fmla="*/ 1535079 h 2683192"/>
              <a:gd name="connsiteX47" fmla="*/ 430981 w 728345"/>
              <a:gd name="connsiteY47" fmla="*/ 1547455 h 2683192"/>
              <a:gd name="connsiteX48" fmla="*/ 457294 w 728345"/>
              <a:gd name="connsiteY48" fmla="*/ 1611630 h 2683192"/>
              <a:gd name="connsiteX49" fmla="*/ 457294 w 728345"/>
              <a:gd name="connsiteY49" fmla="*/ 2592705 h 2683192"/>
              <a:gd name="connsiteX50" fmla="*/ 366807 w 728345"/>
              <a:gd name="connsiteY50" fmla="*/ 2683192 h 2683192"/>
              <a:gd name="connsiteX51" fmla="*/ 276319 w 728345"/>
              <a:gd name="connsiteY51" fmla="*/ 2592705 h 2683192"/>
              <a:gd name="connsiteX52" fmla="*/ 276319 w 728345"/>
              <a:gd name="connsiteY52" fmla="*/ 1611630 h 2683192"/>
              <a:gd name="connsiteX53" fmla="*/ 302990 w 728345"/>
              <a:gd name="connsiteY53" fmla="*/ 1547813 h 2683192"/>
              <a:gd name="connsiteX54" fmla="*/ 322039 w 728345"/>
              <a:gd name="connsiteY54" fmla="*/ 1534909 h 2683192"/>
              <a:gd name="connsiteX55" fmla="*/ 322039 w 728345"/>
              <a:gd name="connsiteY55" fmla="*/ 888683 h 2683192"/>
              <a:gd name="connsiteX56" fmla="*/ 143922 w 728345"/>
              <a:gd name="connsiteY56" fmla="*/ 888683 h 2683192"/>
              <a:gd name="connsiteX57" fmla="*/ 39147 w 728345"/>
              <a:gd name="connsiteY57" fmla="*/ 783908 h 2683192"/>
              <a:gd name="connsiteX58" fmla="*/ 1047 w 728345"/>
              <a:gd name="connsiteY58" fmla="*/ 228600 h 2683192"/>
              <a:gd name="connsiteX59" fmla="*/ 229647 w 728345"/>
              <a:gd name="connsiteY59" fmla="*/ 0 h 268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8345" h="2683192">
                <a:moveTo>
                  <a:pt x="354424" y="2536507"/>
                </a:moveTo>
                <a:cubicBezTo>
                  <a:pt x="334422" y="2543175"/>
                  <a:pt x="323944" y="2565082"/>
                  <a:pt x="331564" y="2585085"/>
                </a:cubicBezTo>
                <a:cubicBezTo>
                  <a:pt x="338232" y="2605087"/>
                  <a:pt x="360139" y="2615565"/>
                  <a:pt x="380141" y="2607944"/>
                </a:cubicBezTo>
                <a:cubicBezTo>
                  <a:pt x="400144" y="2601277"/>
                  <a:pt x="410622" y="2579369"/>
                  <a:pt x="403002" y="2559367"/>
                </a:cubicBezTo>
                <a:cubicBezTo>
                  <a:pt x="396334" y="2539365"/>
                  <a:pt x="374427" y="2529840"/>
                  <a:pt x="354424" y="2536507"/>
                </a:cubicBezTo>
                <a:close/>
                <a:moveTo>
                  <a:pt x="590644" y="141923"/>
                </a:moveTo>
                <a:cubicBezTo>
                  <a:pt x="575404" y="141923"/>
                  <a:pt x="562069" y="152400"/>
                  <a:pt x="562069" y="165735"/>
                </a:cubicBezTo>
                <a:lnTo>
                  <a:pt x="562069" y="782955"/>
                </a:lnTo>
                <a:cubicBezTo>
                  <a:pt x="562069" y="796290"/>
                  <a:pt x="574452" y="806768"/>
                  <a:pt x="590644" y="806768"/>
                </a:cubicBezTo>
                <a:cubicBezTo>
                  <a:pt x="605884" y="806768"/>
                  <a:pt x="619219" y="796290"/>
                  <a:pt x="619219" y="782955"/>
                </a:cubicBezTo>
                <a:lnTo>
                  <a:pt x="619219" y="165735"/>
                </a:lnTo>
                <a:cubicBezTo>
                  <a:pt x="619219" y="152400"/>
                  <a:pt x="606836" y="141923"/>
                  <a:pt x="590644" y="141923"/>
                </a:cubicBezTo>
                <a:close/>
                <a:moveTo>
                  <a:pt x="479202" y="141923"/>
                </a:moveTo>
                <a:cubicBezTo>
                  <a:pt x="463961" y="141923"/>
                  <a:pt x="450627" y="152400"/>
                  <a:pt x="450627" y="165735"/>
                </a:cubicBezTo>
                <a:lnTo>
                  <a:pt x="450627" y="782955"/>
                </a:lnTo>
                <a:cubicBezTo>
                  <a:pt x="450627" y="796290"/>
                  <a:pt x="463009" y="806768"/>
                  <a:pt x="479202" y="806768"/>
                </a:cubicBezTo>
                <a:cubicBezTo>
                  <a:pt x="494441" y="806768"/>
                  <a:pt x="507777" y="796290"/>
                  <a:pt x="507777" y="782955"/>
                </a:cubicBezTo>
                <a:lnTo>
                  <a:pt x="507777" y="165735"/>
                </a:lnTo>
                <a:cubicBezTo>
                  <a:pt x="507777" y="152400"/>
                  <a:pt x="495394" y="141923"/>
                  <a:pt x="479202" y="141923"/>
                </a:cubicBezTo>
                <a:close/>
                <a:moveTo>
                  <a:pt x="367759" y="141923"/>
                </a:moveTo>
                <a:cubicBezTo>
                  <a:pt x="352519" y="141923"/>
                  <a:pt x="339184" y="152400"/>
                  <a:pt x="339184" y="165735"/>
                </a:cubicBezTo>
                <a:lnTo>
                  <a:pt x="339184" y="782955"/>
                </a:lnTo>
                <a:cubicBezTo>
                  <a:pt x="339184" y="796290"/>
                  <a:pt x="351566" y="806768"/>
                  <a:pt x="367759" y="806768"/>
                </a:cubicBezTo>
                <a:cubicBezTo>
                  <a:pt x="382999" y="806768"/>
                  <a:pt x="396334" y="796290"/>
                  <a:pt x="396334" y="782955"/>
                </a:cubicBezTo>
                <a:lnTo>
                  <a:pt x="396334" y="165735"/>
                </a:lnTo>
                <a:cubicBezTo>
                  <a:pt x="396334" y="152400"/>
                  <a:pt x="383952" y="141923"/>
                  <a:pt x="367759" y="141923"/>
                </a:cubicBezTo>
                <a:close/>
                <a:moveTo>
                  <a:pt x="256316" y="141923"/>
                </a:moveTo>
                <a:cubicBezTo>
                  <a:pt x="241077" y="141923"/>
                  <a:pt x="227741" y="152400"/>
                  <a:pt x="227741" y="165735"/>
                </a:cubicBezTo>
                <a:lnTo>
                  <a:pt x="227741" y="782955"/>
                </a:lnTo>
                <a:cubicBezTo>
                  <a:pt x="227741" y="796290"/>
                  <a:pt x="240124" y="806768"/>
                  <a:pt x="256316" y="806768"/>
                </a:cubicBezTo>
                <a:cubicBezTo>
                  <a:pt x="271556" y="806768"/>
                  <a:pt x="284891" y="796290"/>
                  <a:pt x="284891" y="782955"/>
                </a:cubicBezTo>
                <a:lnTo>
                  <a:pt x="284891" y="165735"/>
                </a:lnTo>
                <a:cubicBezTo>
                  <a:pt x="284891" y="152400"/>
                  <a:pt x="272509" y="141923"/>
                  <a:pt x="256316" y="141923"/>
                </a:cubicBezTo>
                <a:close/>
                <a:moveTo>
                  <a:pt x="144874" y="141923"/>
                </a:moveTo>
                <a:cubicBezTo>
                  <a:pt x="129634" y="141923"/>
                  <a:pt x="116299" y="152400"/>
                  <a:pt x="116299" y="165735"/>
                </a:cubicBezTo>
                <a:lnTo>
                  <a:pt x="116299" y="782955"/>
                </a:lnTo>
                <a:cubicBezTo>
                  <a:pt x="116299" y="796290"/>
                  <a:pt x="128681" y="806768"/>
                  <a:pt x="144874" y="806768"/>
                </a:cubicBezTo>
                <a:cubicBezTo>
                  <a:pt x="160114" y="806768"/>
                  <a:pt x="173449" y="796290"/>
                  <a:pt x="173449" y="782955"/>
                </a:cubicBezTo>
                <a:lnTo>
                  <a:pt x="173449" y="165735"/>
                </a:lnTo>
                <a:cubicBezTo>
                  <a:pt x="173449" y="152400"/>
                  <a:pt x="161066" y="141923"/>
                  <a:pt x="144874" y="141923"/>
                </a:cubicBezTo>
                <a:close/>
                <a:moveTo>
                  <a:pt x="229647" y="0"/>
                </a:moveTo>
                <a:lnTo>
                  <a:pt x="499204" y="0"/>
                </a:lnTo>
                <a:cubicBezTo>
                  <a:pt x="624934" y="0"/>
                  <a:pt x="743044" y="36195"/>
                  <a:pt x="726852" y="228600"/>
                </a:cubicBezTo>
                <a:lnTo>
                  <a:pt x="688752" y="783908"/>
                </a:lnTo>
                <a:cubicBezTo>
                  <a:pt x="688752" y="841058"/>
                  <a:pt x="642079" y="888683"/>
                  <a:pt x="583977" y="888683"/>
                </a:cubicBezTo>
                <a:lnTo>
                  <a:pt x="412527" y="888683"/>
                </a:lnTo>
                <a:lnTo>
                  <a:pt x="412527" y="1535079"/>
                </a:lnTo>
                <a:lnTo>
                  <a:pt x="430981" y="1547455"/>
                </a:lnTo>
                <a:cubicBezTo>
                  <a:pt x="447293" y="1563767"/>
                  <a:pt x="457294" y="1586389"/>
                  <a:pt x="457294" y="1611630"/>
                </a:cubicBezTo>
                <a:lnTo>
                  <a:pt x="457294" y="2592705"/>
                </a:lnTo>
                <a:cubicBezTo>
                  <a:pt x="457294" y="2642235"/>
                  <a:pt x="416336" y="2683192"/>
                  <a:pt x="366807" y="2683192"/>
                </a:cubicBezTo>
                <a:cubicBezTo>
                  <a:pt x="317277" y="2683192"/>
                  <a:pt x="276319" y="2642235"/>
                  <a:pt x="276319" y="2592705"/>
                </a:cubicBezTo>
                <a:lnTo>
                  <a:pt x="276319" y="1611630"/>
                </a:lnTo>
                <a:cubicBezTo>
                  <a:pt x="276319" y="1586865"/>
                  <a:pt x="286559" y="1564243"/>
                  <a:pt x="302990" y="1547813"/>
                </a:cubicBezTo>
                <a:lnTo>
                  <a:pt x="322039" y="1534909"/>
                </a:lnTo>
                <a:lnTo>
                  <a:pt x="322039" y="888683"/>
                </a:lnTo>
                <a:lnTo>
                  <a:pt x="143922" y="888683"/>
                </a:lnTo>
                <a:cubicBezTo>
                  <a:pt x="86772" y="888683"/>
                  <a:pt x="39147" y="842010"/>
                  <a:pt x="39147" y="783908"/>
                </a:cubicBezTo>
                <a:lnTo>
                  <a:pt x="1047" y="228600"/>
                </a:lnTo>
                <a:cubicBezTo>
                  <a:pt x="-12289" y="34290"/>
                  <a:pt x="103916" y="0"/>
                  <a:pt x="22964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" name="Freeform: Shape 29">
            <a:extLst>
              <a:ext uri="{FF2B5EF4-FFF2-40B4-BE49-F238E27FC236}">
                <a16:creationId xmlns:a16="http://schemas.microsoft.com/office/drawing/2014/main" xmlns="" id="{0D39865F-3951-4F70-828E-BD37D397FA02}"/>
              </a:ext>
            </a:extLst>
          </p:cNvPr>
          <p:cNvSpPr/>
          <p:nvPr/>
        </p:nvSpPr>
        <p:spPr>
          <a:xfrm rot="1685737">
            <a:off x="708471" y="3880408"/>
            <a:ext cx="518121" cy="2030698"/>
          </a:xfrm>
          <a:custGeom>
            <a:avLst/>
            <a:gdLst>
              <a:gd name="connsiteX0" fmla="*/ 450200 w 590550"/>
              <a:gd name="connsiteY0" fmla="*/ 68609 h 2314575"/>
              <a:gd name="connsiteX1" fmla="*/ 291132 w 590550"/>
              <a:gd name="connsiteY1" fmla="*/ 29 h 2314575"/>
              <a:gd name="connsiteX2" fmla="*/ 291132 w 590550"/>
              <a:gd name="connsiteY2" fmla="*/ 29 h 2314575"/>
              <a:gd name="connsiteX3" fmla="*/ 291132 w 590550"/>
              <a:gd name="connsiteY3" fmla="*/ 29 h 2314575"/>
              <a:gd name="connsiteX4" fmla="*/ 291132 w 590550"/>
              <a:gd name="connsiteY4" fmla="*/ 29 h 2314575"/>
              <a:gd name="connsiteX5" fmla="*/ 291132 w 590550"/>
              <a:gd name="connsiteY5" fmla="*/ 29 h 2314575"/>
              <a:gd name="connsiteX6" fmla="*/ 286370 w 590550"/>
              <a:gd name="connsiteY6" fmla="*/ 29 h 2314575"/>
              <a:gd name="connsiteX7" fmla="*/ 130160 w 590550"/>
              <a:gd name="connsiteY7" fmla="*/ 78134 h 2314575"/>
              <a:gd name="connsiteX8" fmla="*/ 2525 w 590550"/>
              <a:gd name="connsiteY8" fmla="*/ 557241 h 2314575"/>
              <a:gd name="connsiteX9" fmla="*/ 147304 w 590550"/>
              <a:gd name="connsiteY9" fmla="*/ 1065876 h 2314575"/>
              <a:gd name="connsiteX10" fmla="*/ 140637 w 590550"/>
              <a:gd name="connsiteY10" fmla="*/ 1077306 h 2314575"/>
              <a:gd name="connsiteX11" fmla="*/ 140637 w 590550"/>
              <a:gd name="connsiteY11" fmla="*/ 1085879 h 2314575"/>
              <a:gd name="connsiteX12" fmla="*/ 153019 w 590550"/>
              <a:gd name="connsiteY12" fmla="*/ 1098261 h 2314575"/>
              <a:gd name="connsiteX13" fmla="*/ 158735 w 590550"/>
              <a:gd name="connsiteY13" fmla="*/ 1098261 h 2314575"/>
              <a:gd name="connsiteX14" fmla="*/ 257794 w 590550"/>
              <a:gd name="connsiteY14" fmla="*/ 1355436 h 2314575"/>
              <a:gd name="connsiteX15" fmla="*/ 190167 w 590550"/>
              <a:gd name="connsiteY15" fmla="*/ 1437351 h 2314575"/>
              <a:gd name="connsiteX16" fmla="*/ 209217 w 590550"/>
              <a:gd name="connsiteY16" fmla="*/ 2227926 h 2314575"/>
              <a:gd name="connsiteX17" fmla="*/ 299704 w 590550"/>
              <a:gd name="connsiteY17" fmla="*/ 2318414 h 2314575"/>
              <a:gd name="connsiteX18" fmla="*/ 390192 w 590550"/>
              <a:gd name="connsiteY18" fmla="*/ 2227926 h 2314575"/>
              <a:gd name="connsiteX19" fmla="*/ 409242 w 590550"/>
              <a:gd name="connsiteY19" fmla="*/ 1437351 h 2314575"/>
              <a:gd name="connsiteX20" fmla="*/ 343520 w 590550"/>
              <a:gd name="connsiteY20" fmla="*/ 1356389 h 2314575"/>
              <a:gd name="connsiteX21" fmla="*/ 437817 w 590550"/>
              <a:gd name="connsiteY21" fmla="*/ 1098261 h 2314575"/>
              <a:gd name="connsiteX22" fmla="*/ 447342 w 590550"/>
              <a:gd name="connsiteY22" fmla="*/ 1098261 h 2314575"/>
              <a:gd name="connsiteX23" fmla="*/ 459725 w 590550"/>
              <a:gd name="connsiteY23" fmla="*/ 1085879 h 2314575"/>
              <a:gd name="connsiteX24" fmla="*/ 459725 w 590550"/>
              <a:gd name="connsiteY24" fmla="*/ 1077306 h 2314575"/>
              <a:gd name="connsiteX25" fmla="*/ 449247 w 590550"/>
              <a:gd name="connsiteY25" fmla="*/ 1064924 h 2314575"/>
              <a:gd name="connsiteX26" fmla="*/ 592122 w 590550"/>
              <a:gd name="connsiteY26" fmla="*/ 521999 h 2314575"/>
              <a:gd name="connsiteX27" fmla="*/ 450200 w 590550"/>
              <a:gd name="connsiteY27" fmla="*/ 68609 h 2314575"/>
              <a:gd name="connsiteX28" fmla="*/ 284465 w 590550"/>
              <a:gd name="connsiteY28" fmla="*/ 1064924 h 2314575"/>
              <a:gd name="connsiteX29" fmla="*/ 233982 w 590550"/>
              <a:gd name="connsiteY29" fmla="*/ 491519 h 2314575"/>
              <a:gd name="connsiteX30" fmla="*/ 290179 w 590550"/>
              <a:gd name="connsiteY30" fmla="*/ 28604 h 2314575"/>
              <a:gd name="connsiteX31" fmla="*/ 290179 w 590550"/>
              <a:gd name="connsiteY31" fmla="*/ 28604 h 2314575"/>
              <a:gd name="connsiteX32" fmla="*/ 295895 w 590550"/>
              <a:gd name="connsiteY32" fmla="*/ 31461 h 2314575"/>
              <a:gd name="connsiteX33" fmla="*/ 355902 w 590550"/>
              <a:gd name="connsiteY33" fmla="*/ 490566 h 2314575"/>
              <a:gd name="connsiteX34" fmla="*/ 314945 w 590550"/>
              <a:gd name="connsiteY34" fmla="*/ 1063971 h 2314575"/>
              <a:gd name="connsiteX35" fmla="*/ 284465 w 590550"/>
              <a:gd name="connsiteY35" fmla="*/ 1063971 h 2314575"/>
              <a:gd name="connsiteX36" fmla="*/ 311135 w 590550"/>
              <a:gd name="connsiteY36" fmla="*/ 1099214 h 2314575"/>
              <a:gd name="connsiteX37" fmla="*/ 300657 w 590550"/>
              <a:gd name="connsiteY37" fmla="*/ 1220181 h 2314575"/>
              <a:gd name="connsiteX38" fmla="*/ 288275 w 590550"/>
              <a:gd name="connsiteY38" fmla="*/ 1099214 h 2314575"/>
              <a:gd name="connsiteX39" fmla="*/ 311135 w 590550"/>
              <a:gd name="connsiteY39" fmla="*/ 1099214 h 2314575"/>
              <a:gd name="connsiteX40" fmla="*/ 243507 w 590550"/>
              <a:gd name="connsiteY40" fmla="*/ 56226 h 2314575"/>
              <a:gd name="connsiteX41" fmla="*/ 205407 w 590550"/>
              <a:gd name="connsiteY41" fmla="*/ 491519 h 2314575"/>
              <a:gd name="connsiteX42" fmla="*/ 255890 w 590550"/>
              <a:gd name="connsiteY42" fmla="*/ 1064924 h 2314575"/>
              <a:gd name="connsiteX43" fmla="*/ 234935 w 590550"/>
              <a:gd name="connsiteY43" fmla="*/ 1064924 h 2314575"/>
              <a:gd name="connsiteX44" fmla="*/ 133017 w 590550"/>
              <a:gd name="connsiteY44" fmla="*/ 517236 h 2314575"/>
              <a:gd name="connsiteX45" fmla="*/ 242554 w 590550"/>
              <a:gd name="connsiteY45" fmla="*/ 58131 h 2314575"/>
              <a:gd name="connsiteX46" fmla="*/ 243507 w 590550"/>
              <a:gd name="connsiteY46" fmla="*/ 56226 h 2314575"/>
              <a:gd name="connsiteX47" fmla="*/ 258747 w 590550"/>
              <a:gd name="connsiteY47" fmla="*/ 1099214 h 2314575"/>
              <a:gd name="connsiteX48" fmla="*/ 273035 w 590550"/>
              <a:gd name="connsiteY48" fmla="*/ 1235421 h 2314575"/>
              <a:gd name="connsiteX49" fmla="*/ 241602 w 590550"/>
              <a:gd name="connsiteY49" fmla="*/ 1099214 h 2314575"/>
              <a:gd name="connsiteX50" fmla="*/ 258747 w 590550"/>
              <a:gd name="connsiteY50" fmla="*/ 1099214 h 2314575"/>
              <a:gd name="connsiteX51" fmla="*/ 339710 w 590550"/>
              <a:gd name="connsiteY51" fmla="*/ 1099214 h 2314575"/>
              <a:gd name="connsiteX52" fmla="*/ 360665 w 590550"/>
              <a:gd name="connsiteY52" fmla="*/ 1099214 h 2314575"/>
              <a:gd name="connsiteX53" fmla="*/ 326375 w 590550"/>
              <a:gd name="connsiteY53" fmla="*/ 1254471 h 2314575"/>
              <a:gd name="connsiteX54" fmla="*/ 339710 w 590550"/>
              <a:gd name="connsiteY54" fmla="*/ 1099214 h 2314575"/>
              <a:gd name="connsiteX55" fmla="*/ 342567 w 590550"/>
              <a:gd name="connsiteY55" fmla="*/ 1064924 h 2314575"/>
              <a:gd name="connsiteX56" fmla="*/ 383525 w 590550"/>
              <a:gd name="connsiteY56" fmla="*/ 491519 h 2314575"/>
              <a:gd name="connsiteX57" fmla="*/ 335900 w 590550"/>
              <a:gd name="connsiteY57" fmla="*/ 46701 h 2314575"/>
              <a:gd name="connsiteX58" fmla="*/ 356854 w 590550"/>
              <a:gd name="connsiteY58" fmla="*/ 65751 h 2314575"/>
              <a:gd name="connsiteX59" fmla="*/ 454962 w 590550"/>
              <a:gd name="connsiteY59" fmla="*/ 513426 h 2314575"/>
              <a:gd name="connsiteX60" fmla="*/ 367332 w 590550"/>
              <a:gd name="connsiteY60" fmla="*/ 1064924 h 2314575"/>
              <a:gd name="connsiteX61" fmla="*/ 342567 w 590550"/>
              <a:gd name="connsiteY61" fmla="*/ 1064924 h 2314575"/>
              <a:gd name="connsiteX62" fmla="*/ 150162 w 590550"/>
              <a:gd name="connsiteY62" fmla="*/ 97184 h 2314575"/>
              <a:gd name="connsiteX63" fmla="*/ 213027 w 590550"/>
              <a:gd name="connsiteY63" fmla="*/ 47654 h 2314575"/>
              <a:gd name="connsiteX64" fmla="*/ 104442 w 590550"/>
              <a:gd name="connsiteY64" fmla="*/ 519141 h 2314575"/>
              <a:gd name="connsiteX65" fmla="*/ 205407 w 590550"/>
              <a:gd name="connsiteY65" fmla="*/ 1064924 h 2314575"/>
              <a:gd name="connsiteX66" fmla="*/ 175879 w 590550"/>
              <a:gd name="connsiteY66" fmla="*/ 1064924 h 2314575"/>
              <a:gd name="connsiteX67" fmla="*/ 29194 w 590550"/>
              <a:gd name="connsiteY67" fmla="*/ 555336 h 2314575"/>
              <a:gd name="connsiteX68" fmla="*/ 150162 w 590550"/>
              <a:gd name="connsiteY68" fmla="*/ 97184 h 2314575"/>
              <a:gd name="connsiteX69" fmla="*/ 213027 w 590550"/>
              <a:gd name="connsiteY69" fmla="*/ 1099214 h 2314575"/>
              <a:gd name="connsiteX70" fmla="*/ 251127 w 590550"/>
              <a:gd name="connsiteY70" fmla="*/ 1263044 h 2314575"/>
              <a:gd name="connsiteX71" fmla="*/ 189215 w 590550"/>
              <a:gd name="connsiteY71" fmla="*/ 1099214 h 2314575"/>
              <a:gd name="connsiteX72" fmla="*/ 213027 w 590550"/>
              <a:gd name="connsiteY72" fmla="*/ 1099214 h 2314575"/>
              <a:gd name="connsiteX73" fmla="*/ 312087 w 590550"/>
              <a:gd name="connsiteY73" fmla="*/ 2245071 h 2314575"/>
              <a:gd name="connsiteX74" fmla="*/ 263510 w 590550"/>
              <a:gd name="connsiteY74" fmla="*/ 2222211 h 2314575"/>
              <a:gd name="connsiteX75" fmla="*/ 286370 w 590550"/>
              <a:gd name="connsiteY75" fmla="*/ 2173634 h 2314575"/>
              <a:gd name="connsiteX76" fmla="*/ 334947 w 590550"/>
              <a:gd name="connsiteY76" fmla="*/ 2196494 h 2314575"/>
              <a:gd name="connsiteX77" fmla="*/ 312087 w 590550"/>
              <a:gd name="connsiteY77" fmla="*/ 2245071 h 2314575"/>
              <a:gd name="connsiteX78" fmla="*/ 363522 w 590550"/>
              <a:gd name="connsiteY78" fmla="*/ 1219229 h 2314575"/>
              <a:gd name="connsiteX79" fmla="*/ 390192 w 590550"/>
              <a:gd name="connsiteY79" fmla="*/ 1099214 h 2314575"/>
              <a:gd name="connsiteX80" fmla="*/ 406385 w 590550"/>
              <a:gd name="connsiteY80" fmla="*/ 1099214 h 2314575"/>
              <a:gd name="connsiteX81" fmla="*/ 363522 w 590550"/>
              <a:gd name="connsiteY81" fmla="*/ 1219229 h 2314575"/>
              <a:gd name="connsiteX82" fmla="*/ 562595 w 590550"/>
              <a:gd name="connsiteY82" fmla="*/ 521046 h 2314575"/>
              <a:gd name="connsiteX83" fmla="*/ 417815 w 590550"/>
              <a:gd name="connsiteY83" fmla="*/ 1063971 h 2314575"/>
              <a:gd name="connsiteX84" fmla="*/ 396860 w 590550"/>
              <a:gd name="connsiteY84" fmla="*/ 1063971 h 2314575"/>
              <a:gd name="connsiteX85" fmla="*/ 483537 w 590550"/>
              <a:gd name="connsiteY85" fmla="*/ 515331 h 2314575"/>
              <a:gd name="connsiteX86" fmla="*/ 384477 w 590550"/>
              <a:gd name="connsiteY86" fmla="*/ 53369 h 2314575"/>
              <a:gd name="connsiteX87" fmla="*/ 429245 w 590550"/>
              <a:gd name="connsiteY87" fmla="*/ 88611 h 2314575"/>
              <a:gd name="connsiteX88" fmla="*/ 562595 w 590550"/>
              <a:gd name="connsiteY88" fmla="*/ 52104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90550" h="2314575">
                <a:moveTo>
                  <a:pt x="450200" y="68609"/>
                </a:moveTo>
                <a:cubicBezTo>
                  <a:pt x="404479" y="21936"/>
                  <a:pt x="351140" y="-924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89227" y="29"/>
                  <a:pt x="288275" y="29"/>
                  <a:pt x="286370" y="29"/>
                </a:cubicBezTo>
                <a:cubicBezTo>
                  <a:pt x="227315" y="1934"/>
                  <a:pt x="174927" y="28604"/>
                  <a:pt x="130160" y="78134"/>
                </a:cubicBezTo>
                <a:cubicBezTo>
                  <a:pt x="28242" y="190529"/>
                  <a:pt x="-10810" y="404841"/>
                  <a:pt x="2525" y="557241"/>
                </a:cubicBezTo>
                <a:cubicBezTo>
                  <a:pt x="13002" y="671541"/>
                  <a:pt x="82535" y="884901"/>
                  <a:pt x="147304" y="1065876"/>
                </a:cubicBezTo>
                <a:cubicBezTo>
                  <a:pt x="143494" y="1067781"/>
                  <a:pt x="140637" y="1072544"/>
                  <a:pt x="140637" y="1077306"/>
                </a:cubicBezTo>
                <a:lnTo>
                  <a:pt x="140637" y="1085879"/>
                </a:lnTo>
                <a:cubicBezTo>
                  <a:pt x="140637" y="1092546"/>
                  <a:pt x="146352" y="1098261"/>
                  <a:pt x="153019" y="1098261"/>
                </a:cubicBezTo>
                <a:lnTo>
                  <a:pt x="158735" y="1098261"/>
                </a:lnTo>
                <a:cubicBezTo>
                  <a:pt x="201597" y="1216371"/>
                  <a:pt x="241602" y="1315431"/>
                  <a:pt x="257794" y="1355436"/>
                </a:cubicBezTo>
                <a:cubicBezTo>
                  <a:pt x="221600" y="1369724"/>
                  <a:pt x="190167" y="1401156"/>
                  <a:pt x="190167" y="1437351"/>
                </a:cubicBezTo>
                <a:lnTo>
                  <a:pt x="209217" y="2227926"/>
                </a:lnTo>
                <a:cubicBezTo>
                  <a:pt x="209217" y="2277456"/>
                  <a:pt x="250175" y="2318414"/>
                  <a:pt x="299704" y="2318414"/>
                </a:cubicBezTo>
                <a:cubicBezTo>
                  <a:pt x="349235" y="2318414"/>
                  <a:pt x="390192" y="2277456"/>
                  <a:pt x="390192" y="2227926"/>
                </a:cubicBezTo>
                <a:lnTo>
                  <a:pt x="409242" y="1437351"/>
                </a:lnTo>
                <a:cubicBezTo>
                  <a:pt x="409242" y="1402109"/>
                  <a:pt x="378762" y="1370676"/>
                  <a:pt x="343520" y="1356389"/>
                </a:cubicBezTo>
                <a:cubicBezTo>
                  <a:pt x="356854" y="1322099"/>
                  <a:pt x="394954" y="1221134"/>
                  <a:pt x="437817" y="1098261"/>
                </a:cubicBezTo>
                <a:lnTo>
                  <a:pt x="447342" y="1098261"/>
                </a:lnTo>
                <a:cubicBezTo>
                  <a:pt x="454010" y="1098261"/>
                  <a:pt x="459725" y="1092546"/>
                  <a:pt x="459725" y="1085879"/>
                </a:cubicBezTo>
                <a:lnTo>
                  <a:pt x="459725" y="1077306"/>
                </a:lnTo>
                <a:cubicBezTo>
                  <a:pt x="459725" y="1070639"/>
                  <a:pt x="454962" y="1065876"/>
                  <a:pt x="449247" y="1064924"/>
                </a:cubicBezTo>
                <a:cubicBezTo>
                  <a:pt x="515922" y="869661"/>
                  <a:pt x="589265" y="633441"/>
                  <a:pt x="592122" y="521999"/>
                </a:cubicBezTo>
                <a:cubicBezTo>
                  <a:pt x="594979" y="377219"/>
                  <a:pt x="552117" y="173384"/>
                  <a:pt x="450200" y="68609"/>
                </a:cubicBezTo>
                <a:close/>
                <a:moveTo>
                  <a:pt x="284465" y="1064924"/>
                </a:moveTo>
                <a:cubicBezTo>
                  <a:pt x="260652" y="838229"/>
                  <a:pt x="233029" y="553431"/>
                  <a:pt x="233982" y="491519"/>
                </a:cubicBezTo>
                <a:cubicBezTo>
                  <a:pt x="239697" y="46701"/>
                  <a:pt x="287322" y="29556"/>
                  <a:pt x="290179" y="28604"/>
                </a:cubicBezTo>
                <a:cubicBezTo>
                  <a:pt x="290179" y="28604"/>
                  <a:pt x="290179" y="28604"/>
                  <a:pt x="290179" y="28604"/>
                </a:cubicBezTo>
                <a:cubicBezTo>
                  <a:pt x="292085" y="28604"/>
                  <a:pt x="293990" y="30509"/>
                  <a:pt x="295895" y="31461"/>
                </a:cubicBezTo>
                <a:cubicBezTo>
                  <a:pt x="336852" y="72419"/>
                  <a:pt x="356854" y="324831"/>
                  <a:pt x="355902" y="490566"/>
                </a:cubicBezTo>
                <a:cubicBezTo>
                  <a:pt x="354950" y="582959"/>
                  <a:pt x="333995" y="849659"/>
                  <a:pt x="314945" y="1063971"/>
                </a:cubicBezTo>
                <a:lnTo>
                  <a:pt x="284465" y="1063971"/>
                </a:lnTo>
                <a:close/>
                <a:moveTo>
                  <a:pt x="311135" y="1099214"/>
                </a:moveTo>
                <a:cubicBezTo>
                  <a:pt x="307325" y="1143029"/>
                  <a:pt x="303515" y="1183986"/>
                  <a:pt x="300657" y="1220181"/>
                </a:cubicBezTo>
                <a:cubicBezTo>
                  <a:pt x="296847" y="1183986"/>
                  <a:pt x="292085" y="1143029"/>
                  <a:pt x="288275" y="1099214"/>
                </a:cubicBezTo>
                <a:lnTo>
                  <a:pt x="311135" y="1099214"/>
                </a:lnTo>
                <a:close/>
                <a:moveTo>
                  <a:pt x="243507" y="56226"/>
                </a:moveTo>
                <a:cubicBezTo>
                  <a:pt x="225410" y="115281"/>
                  <a:pt x="208265" y="238154"/>
                  <a:pt x="205407" y="491519"/>
                </a:cubicBezTo>
                <a:cubicBezTo>
                  <a:pt x="204454" y="555336"/>
                  <a:pt x="232077" y="838229"/>
                  <a:pt x="255890" y="1064924"/>
                </a:cubicBezTo>
                <a:lnTo>
                  <a:pt x="234935" y="1064924"/>
                </a:lnTo>
                <a:cubicBezTo>
                  <a:pt x="192072" y="873471"/>
                  <a:pt x="144447" y="639156"/>
                  <a:pt x="133017" y="517236"/>
                </a:cubicBezTo>
                <a:cubicBezTo>
                  <a:pt x="114919" y="317211"/>
                  <a:pt x="175879" y="131474"/>
                  <a:pt x="242554" y="58131"/>
                </a:cubicBezTo>
                <a:cubicBezTo>
                  <a:pt x="242554" y="57179"/>
                  <a:pt x="243507" y="56226"/>
                  <a:pt x="243507" y="56226"/>
                </a:cubicBezTo>
                <a:close/>
                <a:moveTo>
                  <a:pt x="258747" y="1099214"/>
                </a:moveTo>
                <a:cubicBezTo>
                  <a:pt x="263510" y="1149696"/>
                  <a:pt x="269225" y="1196369"/>
                  <a:pt x="273035" y="1235421"/>
                </a:cubicBezTo>
                <a:cubicBezTo>
                  <a:pt x="263510" y="1195416"/>
                  <a:pt x="253032" y="1149696"/>
                  <a:pt x="241602" y="1099214"/>
                </a:cubicBezTo>
                <a:lnTo>
                  <a:pt x="258747" y="1099214"/>
                </a:lnTo>
                <a:close/>
                <a:moveTo>
                  <a:pt x="339710" y="1099214"/>
                </a:moveTo>
                <a:lnTo>
                  <a:pt x="360665" y="1099214"/>
                </a:lnTo>
                <a:cubicBezTo>
                  <a:pt x="348282" y="1158269"/>
                  <a:pt x="335900" y="1211609"/>
                  <a:pt x="326375" y="1254471"/>
                </a:cubicBezTo>
                <a:cubicBezTo>
                  <a:pt x="330185" y="1211609"/>
                  <a:pt x="334947" y="1157316"/>
                  <a:pt x="339710" y="1099214"/>
                </a:cubicBezTo>
                <a:close/>
                <a:moveTo>
                  <a:pt x="342567" y="1064924"/>
                </a:moveTo>
                <a:cubicBezTo>
                  <a:pt x="361617" y="850611"/>
                  <a:pt x="382572" y="583911"/>
                  <a:pt x="383525" y="491519"/>
                </a:cubicBezTo>
                <a:cubicBezTo>
                  <a:pt x="384477" y="392459"/>
                  <a:pt x="375904" y="147666"/>
                  <a:pt x="335900" y="46701"/>
                </a:cubicBezTo>
                <a:cubicBezTo>
                  <a:pt x="342567" y="52416"/>
                  <a:pt x="350187" y="58131"/>
                  <a:pt x="356854" y="65751"/>
                </a:cubicBezTo>
                <a:cubicBezTo>
                  <a:pt x="415910" y="128616"/>
                  <a:pt x="472107" y="280064"/>
                  <a:pt x="454962" y="513426"/>
                </a:cubicBezTo>
                <a:cubicBezTo>
                  <a:pt x="442579" y="677256"/>
                  <a:pt x="403527" y="891569"/>
                  <a:pt x="367332" y="1064924"/>
                </a:cubicBezTo>
                <a:lnTo>
                  <a:pt x="342567" y="1064924"/>
                </a:lnTo>
                <a:close/>
                <a:moveTo>
                  <a:pt x="150162" y="97184"/>
                </a:moveTo>
                <a:cubicBezTo>
                  <a:pt x="170165" y="75276"/>
                  <a:pt x="191119" y="59084"/>
                  <a:pt x="213027" y="47654"/>
                </a:cubicBezTo>
                <a:cubicBezTo>
                  <a:pt x="145400" y="130521"/>
                  <a:pt x="86344" y="319116"/>
                  <a:pt x="104442" y="519141"/>
                </a:cubicBezTo>
                <a:cubicBezTo>
                  <a:pt x="115872" y="641061"/>
                  <a:pt x="163497" y="873471"/>
                  <a:pt x="205407" y="1064924"/>
                </a:cubicBezTo>
                <a:lnTo>
                  <a:pt x="175879" y="1064924"/>
                </a:lnTo>
                <a:cubicBezTo>
                  <a:pt x="110157" y="883949"/>
                  <a:pt x="38719" y="667731"/>
                  <a:pt x="29194" y="555336"/>
                </a:cubicBezTo>
                <a:cubicBezTo>
                  <a:pt x="15860" y="408651"/>
                  <a:pt x="53007" y="203864"/>
                  <a:pt x="150162" y="97184"/>
                </a:cubicBezTo>
                <a:close/>
                <a:moveTo>
                  <a:pt x="213027" y="1099214"/>
                </a:moveTo>
                <a:cubicBezTo>
                  <a:pt x="227315" y="1161126"/>
                  <a:pt x="239697" y="1218276"/>
                  <a:pt x="251127" y="1263044"/>
                </a:cubicBezTo>
                <a:cubicBezTo>
                  <a:pt x="233982" y="1218276"/>
                  <a:pt x="212075" y="1161126"/>
                  <a:pt x="189215" y="1099214"/>
                </a:cubicBezTo>
                <a:lnTo>
                  <a:pt x="213027" y="1099214"/>
                </a:lnTo>
                <a:close/>
                <a:moveTo>
                  <a:pt x="312087" y="2245071"/>
                </a:moveTo>
                <a:cubicBezTo>
                  <a:pt x="292085" y="2252691"/>
                  <a:pt x="270177" y="2242214"/>
                  <a:pt x="263510" y="2222211"/>
                </a:cubicBezTo>
                <a:cubicBezTo>
                  <a:pt x="255890" y="2202209"/>
                  <a:pt x="266367" y="2180301"/>
                  <a:pt x="286370" y="2173634"/>
                </a:cubicBezTo>
                <a:cubicBezTo>
                  <a:pt x="306372" y="2166966"/>
                  <a:pt x="328279" y="2176491"/>
                  <a:pt x="334947" y="2196494"/>
                </a:cubicBezTo>
                <a:cubicBezTo>
                  <a:pt x="342567" y="2215544"/>
                  <a:pt x="332090" y="2237451"/>
                  <a:pt x="312087" y="2245071"/>
                </a:cubicBezTo>
                <a:close/>
                <a:moveTo>
                  <a:pt x="363522" y="1219229"/>
                </a:moveTo>
                <a:cubicBezTo>
                  <a:pt x="371142" y="1183986"/>
                  <a:pt x="380667" y="1143029"/>
                  <a:pt x="390192" y="1099214"/>
                </a:cubicBezTo>
                <a:lnTo>
                  <a:pt x="406385" y="1099214"/>
                </a:lnTo>
                <a:cubicBezTo>
                  <a:pt x="391145" y="1143029"/>
                  <a:pt x="376857" y="1183034"/>
                  <a:pt x="363522" y="1219229"/>
                </a:cubicBezTo>
                <a:close/>
                <a:moveTo>
                  <a:pt x="562595" y="521046"/>
                </a:moveTo>
                <a:cubicBezTo>
                  <a:pt x="559737" y="629631"/>
                  <a:pt x="485442" y="868709"/>
                  <a:pt x="417815" y="1063971"/>
                </a:cubicBezTo>
                <a:lnTo>
                  <a:pt x="396860" y="1063971"/>
                </a:lnTo>
                <a:cubicBezTo>
                  <a:pt x="433054" y="890616"/>
                  <a:pt x="472107" y="678209"/>
                  <a:pt x="483537" y="515331"/>
                </a:cubicBezTo>
                <a:cubicBezTo>
                  <a:pt x="498777" y="314354"/>
                  <a:pt x="461629" y="143856"/>
                  <a:pt x="384477" y="53369"/>
                </a:cubicBezTo>
                <a:cubicBezTo>
                  <a:pt x="399717" y="62894"/>
                  <a:pt x="414957" y="74324"/>
                  <a:pt x="429245" y="88611"/>
                </a:cubicBezTo>
                <a:cubicBezTo>
                  <a:pt x="526400" y="186719"/>
                  <a:pt x="566404" y="381981"/>
                  <a:pt x="562595" y="52104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3" name="그룹 108">
            <a:extLst>
              <a:ext uri="{FF2B5EF4-FFF2-40B4-BE49-F238E27FC236}">
                <a16:creationId xmlns:a16="http://schemas.microsoft.com/office/drawing/2014/main" xmlns="" id="{0B6670DE-A843-4DBE-91ED-4DD498C0BB69}"/>
              </a:ext>
            </a:extLst>
          </p:cNvPr>
          <p:cNvGrpSpPr/>
          <p:nvPr/>
        </p:nvGrpSpPr>
        <p:grpSpPr>
          <a:xfrm rot="20806430">
            <a:off x="2989362" y="4083027"/>
            <a:ext cx="432177" cy="493370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14" name="타원 109">
              <a:extLst>
                <a:ext uri="{FF2B5EF4-FFF2-40B4-BE49-F238E27FC236}">
                  <a16:creationId xmlns:a16="http://schemas.microsoft.com/office/drawing/2014/main" xmlns="" id="{B47348C8-F35A-4206-B8A9-EBC0995CEDD8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10">
              <a:extLst>
                <a:ext uri="{FF2B5EF4-FFF2-40B4-BE49-F238E27FC236}">
                  <a16:creationId xmlns:a16="http://schemas.microsoft.com/office/drawing/2014/main" xmlns="" id="{F8D5E503-360E-40F8-8413-8DDD9394C0FB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11">
              <a:extLst>
                <a:ext uri="{FF2B5EF4-FFF2-40B4-BE49-F238E27FC236}">
                  <a16:creationId xmlns:a16="http://schemas.microsoft.com/office/drawing/2014/main" xmlns="" id="{9F1DCAFF-2983-4C54-9581-11A3D7653473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12">
              <a:extLst>
                <a:ext uri="{FF2B5EF4-FFF2-40B4-BE49-F238E27FC236}">
                  <a16:creationId xmlns:a16="http://schemas.microsoft.com/office/drawing/2014/main" xmlns="" id="{59AD1FC6-6DDF-4B8F-99D7-9F31C17F193A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13">
              <a:extLst>
                <a:ext uri="{FF2B5EF4-FFF2-40B4-BE49-F238E27FC236}">
                  <a16:creationId xmlns:a16="http://schemas.microsoft.com/office/drawing/2014/main" xmlns="" id="{093257A4-0845-4CBE-A6A3-5BBFAE241C24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14">
              <a:extLst>
                <a:ext uri="{FF2B5EF4-FFF2-40B4-BE49-F238E27FC236}">
                  <a16:creationId xmlns:a16="http://schemas.microsoft.com/office/drawing/2014/main" xmlns="" id="{E8748117-4EFD-4289-90A2-A7E3DEDDF6AB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15">
              <a:extLst>
                <a:ext uri="{FF2B5EF4-FFF2-40B4-BE49-F238E27FC236}">
                  <a16:creationId xmlns:a16="http://schemas.microsoft.com/office/drawing/2014/main" xmlns="" id="{6305E2A3-CC8A-41B2-96D7-D55DB0ACF733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116">
              <a:extLst>
                <a:ext uri="{FF2B5EF4-FFF2-40B4-BE49-F238E27FC236}">
                  <a16:creationId xmlns:a16="http://schemas.microsoft.com/office/drawing/2014/main" xmlns="" id="{13CC511A-B101-449B-A2BF-D20CA1294E69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117">
              <a:extLst>
                <a:ext uri="{FF2B5EF4-FFF2-40B4-BE49-F238E27FC236}">
                  <a16:creationId xmlns:a16="http://schemas.microsoft.com/office/drawing/2014/main" xmlns="" id="{CAB862FB-5E2C-4992-9F93-1B896C8DDC32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118">
              <a:extLst>
                <a:ext uri="{FF2B5EF4-FFF2-40B4-BE49-F238E27FC236}">
                  <a16:creationId xmlns:a16="http://schemas.microsoft.com/office/drawing/2014/main" xmlns="" id="{CBDB79C0-52DA-47A7-9B27-FF8EED9D5BD6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119">
              <a:extLst>
                <a:ext uri="{FF2B5EF4-FFF2-40B4-BE49-F238E27FC236}">
                  <a16:creationId xmlns:a16="http://schemas.microsoft.com/office/drawing/2014/main" xmlns="" id="{3135203B-34E7-4CEA-87A0-1FCCA2D1BEED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5" name="그룹 120">
            <a:extLst>
              <a:ext uri="{FF2B5EF4-FFF2-40B4-BE49-F238E27FC236}">
                <a16:creationId xmlns:a16="http://schemas.microsoft.com/office/drawing/2014/main" xmlns="" id="{CF6D9706-7427-4938-A143-B8436F06980E}"/>
              </a:ext>
            </a:extLst>
          </p:cNvPr>
          <p:cNvGrpSpPr/>
          <p:nvPr/>
        </p:nvGrpSpPr>
        <p:grpSpPr>
          <a:xfrm>
            <a:off x="2954309" y="3450528"/>
            <a:ext cx="298248" cy="430688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26" name="눈물 방울 121">
              <a:extLst>
                <a:ext uri="{FF2B5EF4-FFF2-40B4-BE49-F238E27FC236}">
                  <a16:creationId xmlns:a16="http://schemas.microsoft.com/office/drawing/2014/main" xmlns="" id="{A9030187-6F34-4C66-9F12-6FE39086C8F4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122">
              <a:extLst>
                <a:ext uri="{FF2B5EF4-FFF2-40B4-BE49-F238E27FC236}">
                  <a16:creationId xmlns:a16="http://schemas.microsoft.com/office/drawing/2014/main" xmlns="" id="{8BD6975D-BBD6-4876-9CAA-03D93AFDBBD2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123">
              <a:extLst>
                <a:ext uri="{FF2B5EF4-FFF2-40B4-BE49-F238E27FC236}">
                  <a16:creationId xmlns:a16="http://schemas.microsoft.com/office/drawing/2014/main" xmlns="" id="{E2550F81-D8BF-4F67-88F7-374306708F94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124">
              <a:extLst>
                <a:ext uri="{FF2B5EF4-FFF2-40B4-BE49-F238E27FC236}">
                  <a16:creationId xmlns:a16="http://schemas.microsoft.com/office/drawing/2014/main" xmlns="" id="{87268EEF-FCEA-4018-A01D-741242F88985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125">
            <a:extLst>
              <a:ext uri="{FF2B5EF4-FFF2-40B4-BE49-F238E27FC236}">
                <a16:creationId xmlns:a16="http://schemas.microsoft.com/office/drawing/2014/main" xmlns="" id="{67E2E7AC-506D-4686-9C3C-D2B42936775F}"/>
              </a:ext>
            </a:extLst>
          </p:cNvPr>
          <p:cNvGrpSpPr/>
          <p:nvPr/>
        </p:nvGrpSpPr>
        <p:grpSpPr>
          <a:xfrm rot="20246837">
            <a:off x="2562433" y="3911368"/>
            <a:ext cx="301904" cy="42230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31" name="사각형: 둥근 모서리 132">
              <a:extLst>
                <a:ext uri="{FF2B5EF4-FFF2-40B4-BE49-F238E27FC236}">
                  <a16:creationId xmlns:a16="http://schemas.microsoft.com/office/drawing/2014/main" xmlns="" id="{3F3A00B1-754F-45CF-866D-1223ECA5BB3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막힌 원호 135">
              <a:extLst>
                <a:ext uri="{FF2B5EF4-FFF2-40B4-BE49-F238E27FC236}">
                  <a16:creationId xmlns:a16="http://schemas.microsoft.com/office/drawing/2014/main" xmlns="" id="{742D1F49-5C46-4A1A-B205-6086D6F56BE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" name="자유형: 도형 128">
              <a:extLst>
                <a:ext uri="{FF2B5EF4-FFF2-40B4-BE49-F238E27FC236}">
                  <a16:creationId xmlns:a16="http://schemas.microsoft.com/office/drawing/2014/main" xmlns="" id="{FEA40713-6CBF-4CDA-8D2C-B3A4E10D078E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129">
              <a:extLst>
                <a:ext uri="{FF2B5EF4-FFF2-40B4-BE49-F238E27FC236}">
                  <a16:creationId xmlns:a16="http://schemas.microsoft.com/office/drawing/2014/main" xmlns="" id="{D1E62264-197B-4055-845C-ACB9713AFAE0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103">
            <a:extLst>
              <a:ext uri="{FF2B5EF4-FFF2-40B4-BE49-F238E27FC236}">
                <a16:creationId xmlns:a16="http://schemas.microsoft.com/office/drawing/2014/main" xmlns="" id="{347FDE1E-50ED-4D1B-A1D5-FB773F1586F9}"/>
              </a:ext>
            </a:extLst>
          </p:cNvPr>
          <p:cNvGrpSpPr/>
          <p:nvPr/>
        </p:nvGrpSpPr>
        <p:grpSpPr>
          <a:xfrm rot="2470273">
            <a:off x="3408634" y="3425160"/>
            <a:ext cx="298248" cy="631981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36" name="자유형: 도형 104">
              <a:extLst>
                <a:ext uri="{FF2B5EF4-FFF2-40B4-BE49-F238E27FC236}">
                  <a16:creationId xmlns:a16="http://schemas.microsoft.com/office/drawing/2014/main" xmlns="" id="{E8B986DF-F63C-447B-B61A-17BA4F6983B7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105">
              <a:extLst>
                <a:ext uri="{FF2B5EF4-FFF2-40B4-BE49-F238E27FC236}">
                  <a16:creationId xmlns:a16="http://schemas.microsoft.com/office/drawing/2014/main" xmlns="" id="{6CDDD2D5-4E52-41CB-B22E-D2225A965A42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106">
              <a:extLst>
                <a:ext uri="{FF2B5EF4-FFF2-40B4-BE49-F238E27FC236}">
                  <a16:creationId xmlns:a16="http://schemas.microsoft.com/office/drawing/2014/main" xmlns="" id="{B1C04837-7B15-42F5-BCE3-542F06D8C41D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107">
              <a:extLst>
                <a:ext uri="{FF2B5EF4-FFF2-40B4-BE49-F238E27FC236}">
                  <a16:creationId xmlns:a16="http://schemas.microsoft.com/office/drawing/2014/main" xmlns="" id="{225C1E92-AAB4-452A-A025-12EB79D0896E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Group 59">
            <a:extLst>
              <a:ext uri="{FF2B5EF4-FFF2-40B4-BE49-F238E27FC236}">
                <a16:creationId xmlns:a16="http://schemas.microsoft.com/office/drawing/2014/main" xmlns="" id="{813887C9-E9E5-48A2-B060-C9403A0A0770}"/>
              </a:ext>
            </a:extLst>
          </p:cNvPr>
          <p:cNvGrpSpPr/>
          <p:nvPr/>
        </p:nvGrpSpPr>
        <p:grpSpPr>
          <a:xfrm>
            <a:off x="847724" y="3066244"/>
            <a:ext cx="746213" cy="767027"/>
            <a:chOff x="846492" y="3960126"/>
            <a:chExt cx="2097648" cy="2156157"/>
          </a:xfrm>
        </p:grpSpPr>
        <p:sp>
          <p:nvSpPr>
            <p:cNvPr id="41" name="Oval 7">
              <a:extLst>
                <a:ext uri="{FF2B5EF4-FFF2-40B4-BE49-F238E27FC236}">
                  <a16:creationId xmlns:a16="http://schemas.microsoft.com/office/drawing/2014/main" xmlns="" id="{752E3293-2474-4D69-90B3-AB50FB6B8A51}"/>
                </a:ext>
              </a:extLst>
            </p:cNvPr>
            <p:cNvSpPr/>
            <p:nvPr/>
          </p:nvSpPr>
          <p:spPr>
            <a:xfrm>
              <a:off x="846492" y="3960126"/>
              <a:ext cx="2097648" cy="2156157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Oval 7">
              <a:extLst>
                <a:ext uri="{FF2B5EF4-FFF2-40B4-BE49-F238E27FC236}">
                  <a16:creationId xmlns:a16="http://schemas.microsoft.com/office/drawing/2014/main" xmlns="" id="{3627690F-9128-4080-9300-0B50A7B4592E}"/>
                </a:ext>
              </a:extLst>
            </p:cNvPr>
            <p:cNvSpPr/>
            <p:nvPr/>
          </p:nvSpPr>
          <p:spPr>
            <a:xfrm>
              <a:off x="1115418" y="4287558"/>
              <a:ext cx="1551147" cy="1551147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Group 62">
            <a:extLst>
              <a:ext uri="{FF2B5EF4-FFF2-40B4-BE49-F238E27FC236}">
                <a16:creationId xmlns:a16="http://schemas.microsoft.com/office/drawing/2014/main" xmlns="" id="{0B2F4E22-FF3C-4C4A-8D87-1B57614E955B}"/>
              </a:ext>
            </a:extLst>
          </p:cNvPr>
          <p:cNvGrpSpPr/>
          <p:nvPr/>
        </p:nvGrpSpPr>
        <p:grpSpPr>
          <a:xfrm>
            <a:off x="3582497" y="3755187"/>
            <a:ext cx="601363" cy="627636"/>
            <a:chOff x="2782567" y="352219"/>
            <a:chExt cx="1434275" cy="1496937"/>
          </a:xfrm>
        </p:grpSpPr>
        <p:sp>
          <p:nvSpPr>
            <p:cNvPr id="44" name="Freeform: Shape 63">
              <a:extLst>
                <a:ext uri="{FF2B5EF4-FFF2-40B4-BE49-F238E27FC236}">
                  <a16:creationId xmlns:a16="http://schemas.microsoft.com/office/drawing/2014/main" xmlns="" id="{8367A7E7-33E5-4F38-84DB-DDD062C13AFE}"/>
                </a:ext>
              </a:extLst>
            </p:cNvPr>
            <p:cNvSpPr/>
            <p:nvPr/>
          </p:nvSpPr>
          <p:spPr>
            <a:xfrm>
              <a:off x="2782567" y="352219"/>
              <a:ext cx="1434275" cy="149693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64">
              <a:extLst>
                <a:ext uri="{FF2B5EF4-FFF2-40B4-BE49-F238E27FC236}">
                  <a16:creationId xmlns:a16="http://schemas.microsoft.com/office/drawing/2014/main" xmlns="" id="{686CF994-90D1-4642-A835-B5F7BF93471E}"/>
                </a:ext>
              </a:extLst>
            </p:cNvPr>
            <p:cNvSpPr/>
            <p:nvPr/>
          </p:nvSpPr>
          <p:spPr>
            <a:xfrm>
              <a:off x="2858097" y="474121"/>
              <a:ext cx="1263694" cy="1277618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65">
              <a:extLst>
                <a:ext uri="{FF2B5EF4-FFF2-40B4-BE49-F238E27FC236}">
                  <a16:creationId xmlns:a16="http://schemas.microsoft.com/office/drawing/2014/main" xmlns="" id="{761B8A2F-D0AD-44CA-B362-6DBEDCB0F5B6}"/>
                </a:ext>
              </a:extLst>
            </p:cNvPr>
            <p:cNvSpPr/>
            <p:nvPr/>
          </p:nvSpPr>
          <p:spPr>
            <a:xfrm>
              <a:off x="2998098" y="580348"/>
              <a:ext cx="1009562" cy="1086149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66">
              <a:extLst>
                <a:ext uri="{FF2B5EF4-FFF2-40B4-BE49-F238E27FC236}">
                  <a16:creationId xmlns:a16="http://schemas.microsoft.com/office/drawing/2014/main" xmlns="" id="{9BE52BEF-6204-4A2A-904F-6F461CA65A02}"/>
                </a:ext>
              </a:extLst>
            </p:cNvPr>
            <p:cNvSpPr/>
            <p:nvPr/>
          </p:nvSpPr>
          <p:spPr>
            <a:xfrm>
              <a:off x="3582467" y="777990"/>
              <a:ext cx="219319" cy="219319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67">
            <a:extLst>
              <a:ext uri="{FF2B5EF4-FFF2-40B4-BE49-F238E27FC236}">
                <a16:creationId xmlns:a16="http://schemas.microsoft.com/office/drawing/2014/main" xmlns="" id="{147B068F-C141-462E-B192-BB49FC188045}"/>
              </a:ext>
            </a:extLst>
          </p:cNvPr>
          <p:cNvGrpSpPr/>
          <p:nvPr/>
        </p:nvGrpSpPr>
        <p:grpSpPr>
          <a:xfrm rot="20306280">
            <a:off x="4509297" y="3634012"/>
            <a:ext cx="778440" cy="650113"/>
            <a:chOff x="1720613" y="1882872"/>
            <a:chExt cx="962025" cy="803434"/>
          </a:xfrm>
          <a:solidFill>
            <a:schemeClr val="bg1"/>
          </a:solidFill>
        </p:grpSpPr>
        <p:sp>
          <p:nvSpPr>
            <p:cNvPr id="49" name="Freeform: Shape 68">
              <a:extLst>
                <a:ext uri="{FF2B5EF4-FFF2-40B4-BE49-F238E27FC236}">
                  <a16:creationId xmlns:a16="http://schemas.microsoft.com/office/drawing/2014/main" xmlns="" id="{503FA7C0-B15C-47CD-B7BE-662D47020054}"/>
                </a:ext>
              </a:extLst>
            </p:cNvPr>
            <p:cNvSpPr/>
            <p:nvPr/>
          </p:nvSpPr>
          <p:spPr>
            <a:xfrm>
              <a:off x="1877062" y="1882872"/>
              <a:ext cx="409575" cy="161925"/>
            </a:xfrm>
            <a:custGeom>
              <a:avLst/>
              <a:gdLst>
                <a:gd name="connsiteX0" fmla="*/ 417195 w 409575"/>
                <a:gd name="connsiteY0" fmla="*/ 163830 h 161925"/>
                <a:gd name="connsiteX1" fmla="*/ 236220 w 409575"/>
                <a:gd name="connsiteY1" fmla="*/ 100965 h 161925"/>
                <a:gd name="connsiteX2" fmla="*/ 262890 w 409575"/>
                <a:gd name="connsiteY2" fmla="*/ 54293 h 161925"/>
                <a:gd name="connsiteX3" fmla="*/ 208597 w 409575"/>
                <a:gd name="connsiteY3" fmla="*/ 0 h 161925"/>
                <a:gd name="connsiteX4" fmla="*/ 154305 w 409575"/>
                <a:gd name="connsiteY4" fmla="*/ 54293 h 161925"/>
                <a:gd name="connsiteX5" fmla="*/ 180975 w 409575"/>
                <a:gd name="connsiteY5" fmla="*/ 100965 h 161925"/>
                <a:gd name="connsiteX6" fmla="*/ 0 w 409575"/>
                <a:gd name="connsiteY6" fmla="*/ 163830 h 161925"/>
                <a:gd name="connsiteX7" fmla="*/ 417195 w 409575"/>
                <a:gd name="connsiteY7" fmla="*/ 16383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61925">
                  <a:moveTo>
                    <a:pt x="417195" y="163830"/>
                  </a:moveTo>
                  <a:cubicBezTo>
                    <a:pt x="364807" y="128588"/>
                    <a:pt x="302895" y="105727"/>
                    <a:pt x="236220" y="100965"/>
                  </a:cubicBezTo>
                  <a:cubicBezTo>
                    <a:pt x="252413" y="91440"/>
                    <a:pt x="262890" y="74295"/>
                    <a:pt x="262890" y="54293"/>
                  </a:cubicBezTo>
                  <a:cubicBezTo>
                    <a:pt x="262890" y="24765"/>
                    <a:pt x="238125" y="0"/>
                    <a:pt x="208597" y="0"/>
                  </a:cubicBezTo>
                  <a:cubicBezTo>
                    <a:pt x="179070" y="0"/>
                    <a:pt x="154305" y="24765"/>
                    <a:pt x="154305" y="54293"/>
                  </a:cubicBezTo>
                  <a:cubicBezTo>
                    <a:pt x="154305" y="74295"/>
                    <a:pt x="164782" y="91440"/>
                    <a:pt x="180975" y="100965"/>
                  </a:cubicBezTo>
                  <a:cubicBezTo>
                    <a:pt x="114300" y="105727"/>
                    <a:pt x="52388" y="128588"/>
                    <a:pt x="0" y="163830"/>
                  </a:cubicBezTo>
                  <a:lnTo>
                    <a:pt x="417195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69">
              <a:extLst>
                <a:ext uri="{FF2B5EF4-FFF2-40B4-BE49-F238E27FC236}">
                  <a16:creationId xmlns:a16="http://schemas.microsoft.com/office/drawing/2014/main" xmlns="" id="{B0B660E6-4E63-42A2-9B0F-EE57878ECA7A}"/>
                </a:ext>
              </a:extLst>
            </p:cNvPr>
            <p:cNvSpPr/>
            <p:nvPr/>
          </p:nvSpPr>
          <p:spPr>
            <a:xfrm>
              <a:off x="1720613" y="2038606"/>
              <a:ext cx="962025" cy="647700"/>
            </a:xfrm>
            <a:custGeom>
              <a:avLst/>
              <a:gdLst>
                <a:gd name="connsiteX0" fmla="*/ 967978 w 962025"/>
                <a:gd name="connsiteY0" fmla="*/ 229076 h 647700"/>
                <a:gd name="connsiteX1" fmla="*/ 963216 w 962025"/>
                <a:gd name="connsiteY1" fmla="*/ 204311 h 647700"/>
                <a:gd name="connsiteX2" fmla="*/ 794623 w 962025"/>
                <a:gd name="connsiteY2" fmla="*/ 1429 h 647700"/>
                <a:gd name="connsiteX3" fmla="*/ 764143 w 962025"/>
                <a:gd name="connsiteY3" fmla="*/ 1429 h 647700"/>
                <a:gd name="connsiteX4" fmla="*/ 635556 w 962025"/>
                <a:gd name="connsiteY4" fmla="*/ 59531 h 647700"/>
                <a:gd name="connsiteX5" fmla="*/ 606981 w 962025"/>
                <a:gd name="connsiteY5" fmla="*/ 58579 h 647700"/>
                <a:gd name="connsiteX6" fmla="*/ 523161 w 962025"/>
                <a:gd name="connsiteY6" fmla="*/ 28099 h 647700"/>
                <a:gd name="connsiteX7" fmla="*/ 189786 w 962025"/>
                <a:gd name="connsiteY7" fmla="*/ 28099 h 647700"/>
                <a:gd name="connsiteX8" fmla="*/ 27861 w 962025"/>
                <a:gd name="connsiteY8" fmla="*/ 26194 h 647700"/>
                <a:gd name="connsiteX9" fmla="*/ 52626 w 962025"/>
                <a:gd name="connsiteY9" fmla="*/ 52864 h 647700"/>
                <a:gd name="connsiteX10" fmla="*/ 72628 w 962025"/>
                <a:gd name="connsiteY10" fmla="*/ 63341 h 647700"/>
                <a:gd name="connsiteX11" fmla="*/ 83106 w 962025"/>
                <a:gd name="connsiteY11" fmla="*/ 108109 h 647700"/>
                <a:gd name="connsiteX12" fmla="*/ 2143 w 962025"/>
                <a:gd name="connsiteY12" fmla="*/ 285274 h 647700"/>
                <a:gd name="connsiteX13" fmla="*/ 2143 w 962025"/>
                <a:gd name="connsiteY13" fmla="*/ 385286 h 647700"/>
                <a:gd name="connsiteX14" fmla="*/ 28813 w 962025"/>
                <a:gd name="connsiteY14" fmla="*/ 478631 h 647700"/>
                <a:gd name="connsiteX15" fmla="*/ 36433 w 962025"/>
                <a:gd name="connsiteY15" fmla="*/ 494824 h 647700"/>
                <a:gd name="connsiteX16" fmla="*/ 193596 w 962025"/>
                <a:gd name="connsiteY16" fmla="*/ 648176 h 647700"/>
                <a:gd name="connsiteX17" fmla="*/ 217408 w 962025"/>
                <a:gd name="connsiteY17" fmla="*/ 649129 h 647700"/>
                <a:gd name="connsiteX18" fmla="*/ 487918 w 962025"/>
                <a:gd name="connsiteY18" fmla="*/ 649129 h 647700"/>
                <a:gd name="connsiteX19" fmla="*/ 554593 w 962025"/>
                <a:gd name="connsiteY19" fmla="*/ 648176 h 647700"/>
                <a:gd name="connsiteX20" fmla="*/ 614601 w 962025"/>
                <a:gd name="connsiteY20" fmla="*/ 608171 h 647700"/>
                <a:gd name="connsiteX21" fmla="*/ 680323 w 962025"/>
                <a:gd name="connsiteY21" fmla="*/ 538639 h 647700"/>
                <a:gd name="connsiteX22" fmla="*/ 686038 w 962025"/>
                <a:gd name="connsiteY22" fmla="*/ 536734 h 647700"/>
                <a:gd name="connsiteX23" fmla="*/ 935593 w 962025"/>
                <a:gd name="connsiteY23" fmla="*/ 408146 h 647700"/>
                <a:gd name="connsiteX24" fmla="*/ 963216 w 962025"/>
                <a:gd name="connsiteY24" fmla="*/ 312896 h 647700"/>
                <a:gd name="connsiteX25" fmla="*/ 967978 w 962025"/>
                <a:gd name="connsiteY25" fmla="*/ 229076 h 647700"/>
                <a:gd name="connsiteX26" fmla="*/ 900351 w 962025"/>
                <a:gd name="connsiteY26" fmla="*/ 348139 h 647700"/>
                <a:gd name="connsiteX27" fmla="*/ 764143 w 962025"/>
                <a:gd name="connsiteY27" fmla="*/ 480536 h 647700"/>
                <a:gd name="connsiteX28" fmla="*/ 711756 w 962025"/>
                <a:gd name="connsiteY28" fmla="*/ 485299 h 647700"/>
                <a:gd name="connsiteX29" fmla="*/ 660321 w 962025"/>
                <a:gd name="connsiteY29" fmla="*/ 109061 h 647700"/>
                <a:gd name="connsiteX30" fmla="*/ 900351 w 962025"/>
                <a:gd name="connsiteY30" fmla="*/ 191929 h 647700"/>
                <a:gd name="connsiteX31" fmla="*/ 900351 w 962025"/>
                <a:gd name="connsiteY31" fmla="*/ 348139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62025" h="647700">
                  <a:moveTo>
                    <a:pt x="967978" y="229076"/>
                  </a:moveTo>
                  <a:cubicBezTo>
                    <a:pt x="966073" y="220504"/>
                    <a:pt x="964168" y="212884"/>
                    <a:pt x="963216" y="204311"/>
                  </a:cubicBezTo>
                  <a:cubicBezTo>
                    <a:pt x="944166" y="111919"/>
                    <a:pt x="904161" y="14764"/>
                    <a:pt x="794623" y="1429"/>
                  </a:cubicBezTo>
                  <a:cubicBezTo>
                    <a:pt x="784146" y="-476"/>
                    <a:pt x="774621" y="-476"/>
                    <a:pt x="764143" y="1429"/>
                  </a:cubicBezTo>
                  <a:cubicBezTo>
                    <a:pt x="717471" y="7144"/>
                    <a:pt x="673656" y="29051"/>
                    <a:pt x="635556" y="59531"/>
                  </a:cubicBezTo>
                  <a:cubicBezTo>
                    <a:pt x="626983" y="66199"/>
                    <a:pt x="612696" y="68104"/>
                    <a:pt x="606981" y="58579"/>
                  </a:cubicBezTo>
                  <a:cubicBezTo>
                    <a:pt x="588883" y="25241"/>
                    <a:pt x="589836" y="28099"/>
                    <a:pt x="523161" y="28099"/>
                  </a:cubicBezTo>
                  <a:cubicBezTo>
                    <a:pt x="411718" y="28099"/>
                    <a:pt x="301228" y="28099"/>
                    <a:pt x="189786" y="28099"/>
                  </a:cubicBezTo>
                  <a:cubicBezTo>
                    <a:pt x="148828" y="26194"/>
                    <a:pt x="40243" y="20479"/>
                    <a:pt x="27861" y="26194"/>
                  </a:cubicBezTo>
                  <a:cubicBezTo>
                    <a:pt x="32623" y="35719"/>
                    <a:pt x="45006" y="48101"/>
                    <a:pt x="52626" y="52864"/>
                  </a:cubicBezTo>
                  <a:cubicBezTo>
                    <a:pt x="58341" y="56674"/>
                    <a:pt x="65961" y="59531"/>
                    <a:pt x="72628" y="63341"/>
                  </a:cubicBezTo>
                  <a:cubicBezTo>
                    <a:pt x="87868" y="72866"/>
                    <a:pt x="93583" y="95726"/>
                    <a:pt x="83106" y="108109"/>
                  </a:cubicBezTo>
                  <a:cubicBezTo>
                    <a:pt x="41196" y="160496"/>
                    <a:pt x="10716" y="217646"/>
                    <a:pt x="2143" y="285274"/>
                  </a:cubicBezTo>
                  <a:cubicBezTo>
                    <a:pt x="-714" y="291941"/>
                    <a:pt x="-714" y="377666"/>
                    <a:pt x="2143" y="385286"/>
                  </a:cubicBezTo>
                  <a:cubicBezTo>
                    <a:pt x="7858" y="417671"/>
                    <a:pt x="14526" y="449104"/>
                    <a:pt x="28813" y="478631"/>
                  </a:cubicBezTo>
                  <a:cubicBezTo>
                    <a:pt x="32623" y="483394"/>
                    <a:pt x="33576" y="489109"/>
                    <a:pt x="36433" y="494824"/>
                  </a:cubicBezTo>
                  <a:cubicBezTo>
                    <a:pt x="72628" y="562451"/>
                    <a:pt x="124063" y="614839"/>
                    <a:pt x="193596" y="648176"/>
                  </a:cubicBezTo>
                  <a:cubicBezTo>
                    <a:pt x="201216" y="650081"/>
                    <a:pt x="209788" y="649129"/>
                    <a:pt x="217408" y="649129"/>
                  </a:cubicBezTo>
                  <a:cubicBezTo>
                    <a:pt x="307896" y="649129"/>
                    <a:pt x="397431" y="649129"/>
                    <a:pt x="487918" y="649129"/>
                  </a:cubicBezTo>
                  <a:cubicBezTo>
                    <a:pt x="509826" y="649129"/>
                    <a:pt x="532686" y="651034"/>
                    <a:pt x="554593" y="648176"/>
                  </a:cubicBezTo>
                  <a:cubicBezTo>
                    <a:pt x="574596" y="633889"/>
                    <a:pt x="595551" y="622459"/>
                    <a:pt x="614601" y="608171"/>
                  </a:cubicBezTo>
                  <a:cubicBezTo>
                    <a:pt x="638413" y="590074"/>
                    <a:pt x="659368" y="565309"/>
                    <a:pt x="680323" y="538639"/>
                  </a:cubicBezTo>
                  <a:cubicBezTo>
                    <a:pt x="682228" y="537686"/>
                    <a:pt x="684133" y="536734"/>
                    <a:pt x="686038" y="536734"/>
                  </a:cubicBezTo>
                  <a:cubicBezTo>
                    <a:pt x="801291" y="537686"/>
                    <a:pt x="867013" y="531971"/>
                    <a:pt x="935593" y="408146"/>
                  </a:cubicBezTo>
                  <a:cubicBezTo>
                    <a:pt x="947023" y="377666"/>
                    <a:pt x="957501" y="345281"/>
                    <a:pt x="963216" y="312896"/>
                  </a:cubicBezTo>
                  <a:cubicBezTo>
                    <a:pt x="966073" y="284321"/>
                    <a:pt x="969883" y="256699"/>
                    <a:pt x="967978" y="229076"/>
                  </a:cubicBezTo>
                  <a:close/>
                  <a:moveTo>
                    <a:pt x="900351" y="348139"/>
                  </a:moveTo>
                  <a:cubicBezTo>
                    <a:pt x="869871" y="430054"/>
                    <a:pt x="845106" y="463391"/>
                    <a:pt x="764143" y="480536"/>
                  </a:cubicBezTo>
                  <a:cubicBezTo>
                    <a:pt x="746998" y="484346"/>
                    <a:pt x="729853" y="487204"/>
                    <a:pt x="711756" y="485299"/>
                  </a:cubicBezTo>
                  <a:cubicBezTo>
                    <a:pt x="776526" y="344329"/>
                    <a:pt x="758428" y="228124"/>
                    <a:pt x="660321" y="109061"/>
                  </a:cubicBezTo>
                  <a:cubicBezTo>
                    <a:pt x="772716" y="15716"/>
                    <a:pt x="857488" y="56674"/>
                    <a:pt x="900351" y="191929"/>
                  </a:cubicBezTo>
                  <a:cubicBezTo>
                    <a:pt x="916543" y="244316"/>
                    <a:pt x="919401" y="297656"/>
                    <a:pt x="900351" y="348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Box 70">
            <a:extLst>
              <a:ext uri="{FF2B5EF4-FFF2-40B4-BE49-F238E27FC236}">
                <a16:creationId xmlns:a16="http://schemas.microsoft.com/office/drawing/2014/main" xmlns="" id="{D32AE17A-7921-4E62-B5B2-6F55440ECFA6}"/>
              </a:ext>
            </a:extLst>
          </p:cNvPr>
          <p:cNvSpPr txBox="1"/>
          <p:nvPr/>
        </p:nvSpPr>
        <p:spPr>
          <a:xfrm>
            <a:off x="7499921" y="515224"/>
            <a:ext cx="410152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2" name="TextBox 71">
            <a:extLst>
              <a:ext uri="{FF2B5EF4-FFF2-40B4-BE49-F238E27FC236}">
                <a16:creationId xmlns:a16="http://schemas.microsoft.com/office/drawing/2014/main" xmlns="" id="{130EEF44-9024-48E5-9C02-3FF42F943308}"/>
              </a:ext>
            </a:extLst>
          </p:cNvPr>
          <p:cNvSpPr txBox="1"/>
          <p:nvPr/>
        </p:nvSpPr>
        <p:spPr>
          <a:xfrm>
            <a:off x="7499921" y="1162386"/>
            <a:ext cx="410152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53" name="Rectangle 75">
            <a:extLst>
              <a:ext uri="{FF2B5EF4-FFF2-40B4-BE49-F238E27FC236}">
                <a16:creationId xmlns:a16="http://schemas.microsoft.com/office/drawing/2014/main" xmlns="" id="{63ECD9FD-1B7C-4B58-819D-98FAAD87674D}"/>
              </a:ext>
            </a:extLst>
          </p:cNvPr>
          <p:cNvSpPr/>
          <p:nvPr/>
        </p:nvSpPr>
        <p:spPr>
          <a:xfrm rot="16200000">
            <a:off x="9559170" y="-291303"/>
            <a:ext cx="45719" cy="411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TextBox 76">
            <a:extLst>
              <a:ext uri="{FF2B5EF4-FFF2-40B4-BE49-F238E27FC236}">
                <a16:creationId xmlns:a16="http://schemas.microsoft.com/office/drawing/2014/main" xmlns="" id="{E549CD45-705B-4D2B-B92E-00D5BF196C23}"/>
              </a:ext>
            </a:extLst>
          </p:cNvPr>
          <p:cNvSpPr txBox="1"/>
          <p:nvPr/>
        </p:nvSpPr>
        <p:spPr>
          <a:xfrm>
            <a:off x="7533557" y="216376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5" name="Group 77">
            <a:extLst>
              <a:ext uri="{FF2B5EF4-FFF2-40B4-BE49-F238E27FC236}">
                <a16:creationId xmlns:a16="http://schemas.microsoft.com/office/drawing/2014/main" xmlns="" id="{FA07F552-0D5D-4AA0-BD70-F4530F0DC7F0}"/>
              </a:ext>
            </a:extLst>
          </p:cNvPr>
          <p:cNvGrpSpPr/>
          <p:nvPr/>
        </p:nvGrpSpPr>
        <p:grpSpPr>
          <a:xfrm>
            <a:off x="8228023" y="2232307"/>
            <a:ext cx="3434878" cy="693904"/>
            <a:chOff x="4355975" y="1331342"/>
            <a:chExt cx="3012728" cy="693904"/>
          </a:xfrm>
        </p:grpSpPr>
        <p:sp>
          <p:nvSpPr>
            <p:cNvPr id="56" name="TextBox 78">
              <a:extLst>
                <a:ext uri="{FF2B5EF4-FFF2-40B4-BE49-F238E27FC236}">
                  <a16:creationId xmlns:a16="http://schemas.microsoft.com/office/drawing/2014/main" xmlns="" id="{5DE3B837-BEDB-4CFA-B9DF-18DCDED5759D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79">
              <a:extLst>
                <a:ext uri="{FF2B5EF4-FFF2-40B4-BE49-F238E27FC236}">
                  <a16:creationId xmlns:a16="http://schemas.microsoft.com/office/drawing/2014/main" xmlns="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Rectangle 80">
            <a:extLst>
              <a:ext uri="{FF2B5EF4-FFF2-40B4-BE49-F238E27FC236}">
                <a16:creationId xmlns:a16="http://schemas.microsoft.com/office/drawing/2014/main" xmlns="" id="{26A2BC50-AD31-4886-95EB-A784DB14766C}"/>
              </a:ext>
            </a:extLst>
          </p:cNvPr>
          <p:cNvSpPr/>
          <p:nvPr/>
        </p:nvSpPr>
        <p:spPr>
          <a:xfrm>
            <a:off x="8065893" y="2309250"/>
            <a:ext cx="54000" cy="540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59" name="TextBox 81">
            <a:extLst>
              <a:ext uri="{FF2B5EF4-FFF2-40B4-BE49-F238E27FC236}">
                <a16:creationId xmlns:a16="http://schemas.microsoft.com/office/drawing/2014/main" xmlns="" id="{EC8E02FD-B680-4FA2-A08E-BF5D7891AF88}"/>
              </a:ext>
            </a:extLst>
          </p:cNvPr>
          <p:cNvSpPr txBox="1"/>
          <p:nvPr/>
        </p:nvSpPr>
        <p:spPr>
          <a:xfrm>
            <a:off x="7533557" y="332208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0" name="Group 82">
            <a:extLst>
              <a:ext uri="{FF2B5EF4-FFF2-40B4-BE49-F238E27FC236}">
                <a16:creationId xmlns:a16="http://schemas.microsoft.com/office/drawing/2014/main" xmlns="" id="{DCB27BA0-ADC1-4513-A778-F80DB47D80D3}"/>
              </a:ext>
            </a:extLst>
          </p:cNvPr>
          <p:cNvGrpSpPr/>
          <p:nvPr/>
        </p:nvGrpSpPr>
        <p:grpSpPr>
          <a:xfrm>
            <a:off x="8228023" y="3390631"/>
            <a:ext cx="3434878" cy="693904"/>
            <a:chOff x="4355975" y="1331342"/>
            <a:chExt cx="3012728" cy="693904"/>
          </a:xfrm>
        </p:grpSpPr>
        <p:sp>
          <p:nvSpPr>
            <p:cNvPr id="61" name="TextBox 83">
              <a:extLst>
                <a:ext uri="{FF2B5EF4-FFF2-40B4-BE49-F238E27FC236}">
                  <a16:creationId xmlns:a16="http://schemas.microsoft.com/office/drawing/2014/main" xmlns="" id="{9F063898-AE63-40A1-97AC-7E3DB3E26EDE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84">
              <a:extLst>
                <a:ext uri="{FF2B5EF4-FFF2-40B4-BE49-F238E27FC236}">
                  <a16:creationId xmlns:a16="http://schemas.microsoft.com/office/drawing/2014/main" xmlns="" id="{8A171140-0AF7-48F0-A5D3-E0778BEF851B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Rectangle 85">
            <a:extLst>
              <a:ext uri="{FF2B5EF4-FFF2-40B4-BE49-F238E27FC236}">
                <a16:creationId xmlns:a16="http://schemas.microsoft.com/office/drawing/2014/main" xmlns="" id="{D4817D67-2F35-48C1-825E-7F18FC3EBFFF}"/>
              </a:ext>
            </a:extLst>
          </p:cNvPr>
          <p:cNvSpPr/>
          <p:nvPr/>
        </p:nvSpPr>
        <p:spPr>
          <a:xfrm>
            <a:off x="8065893" y="3467574"/>
            <a:ext cx="54000" cy="5400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64" name="TextBox 86">
            <a:extLst>
              <a:ext uri="{FF2B5EF4-FFF2-40B4-BE49-F238E27FC236}">
                <a16:creationId xmlns:a16="http://schemas.microsoft.com/office/drawing/2014/main" xmlns="" id="{E0EAD354-E70A-41EB-A9D0-C0EB9C050103}"/>
              </a:ext>
            </a:extLst>
          </p:cNvPr>
          <p:cNvSpPr txBox="1"/>
          <p:nvPr/>
        </p:nvSpPr>
        <p:spPr>
          <a:xfrm>
            <a:off x="7533557" y="4480408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5" name="Group 87">
            <a:extLst>
              <a:ext uri="{FF2B5EF4-FFF2-40B4-BE49-F238E27FC236}">
                <a16:creationId xmlns:a16="http://schemas.microsoft.com/office/drawing/2014/main" xmlns="" id="{77DBAE9F-F793-4403-B293-137D3A09059A}"/>
              </a:ext>
            </a:extLst>
          </p:cNvPr>
          <p:cNvGrpSpPr/>
          <p:nvPr/>
        </p:nvGrpSpPr>
        <p:grpSpPr>
          <a:xfrm>
            <a:off x="8228023" y="4564344"/>
            <a:ext cx="3434878" cy="678515"/>
            <a:chOff x="4355975" y="1346731"/>
            <a:chExt cx="3012728" cy="678515"/>
          </a:xfrm>
        </p:grpSpPr>
        <p:sp>
          <p:nvSpPr>
            <p:cNvPr id="66" name="TextBox 88">
              <a:extLst>
                <a:ext uri="{FF2B5EF4-FFF2-40B4-BE49-F238E27FC236}">
                  <a16:creationId xmlns:a16="http://schemas.microsoft.com/office/drawing/2014/main" xmlns="" id="{F50C0978-D6C6-4343-B0DA-5FC7E774CFC0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89">
              <a:extLst>
                <a:ext uri="{FF2B5EF4-FFF2-40B4-BE49-F238E27FC236}">
                  <a16:creationId xmlns:a16="http://schemas.microsoft.com/office/drawing/2014/main" xmlns="" id="{A65DAB8D-8C24-4E42-A3AC-E59839EF4FC2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" name="Rectangle 90">
            <a:extLst>
              <a:ext uri="{FF2B5EF4-FFF2-40B4-BE49-F238E27FC236}">
                <a16:creationId xmlns:a16="http://schemas.microsoft.com/office/drawing/2014/main" xmlns="" id="{174D8540-CFFE-4A73-9546-9D75DB61A2D6}"/>
              </a:ext>
            </a:extLst>
          </p:cNvPr>
          <p:cNvSpPr/>
          <p:nvPr/>
        </p:nvSpPr>
        <p:spPr>
          <a:xfrm>
            <a:off x="8065893" y="4625898"/>
            <a:ext cx="54000" cy="5400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69" name="TextBox 91">
            <a:extLst>
              <a:ext uri="{FF2B5EF4-FFF2-40B4-BE49-F238E27FC236}">
                <a16:creationId xmlns:a16="http://schemas.microsoft.com/office/drawing/2014/main" xmlns="" id="{14200F75-FE98-48CE-B3E2-BFB69E97CE2A}"/>
              </a:ext>
            </a:extLst>
          </p:cNvPr>
          <p:cNvSpPr txBox="1"/>
          <p:nvPr/>
        </p:nvSpPr>
        <p:spPr>
          <a:xfrm>
            <a:off x="7533557" y="563873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0" name="Group 92">
            <a:extLst>
              <a:ext uri="{FF2B5EF4-FFF2-40B4-BE49-F238E27FC236}">
                <a16:creationId xmlns:a16="http://schemas.microsoft.com/office/drawing/2014/main" xmlns="" id="{C118B0D6-E65F-474C-8671-907F2873A807}"/>
              </a:ext>
            </a:extLst>
          </p:cNvPr>
          <p:cNvGrpSpPr/>
          <p:nvPr/>
        </p:nvGrpSpPr>
        <p:grpSpPr>
          <a:xfrm>
            <a:off x="8228023" y="5707277"/>
            <a:ext cx="3434878" cy="693904"/>
            <a:chOff x="4355975" y="1331342"/>
            <a:chExt cx="3012728" cy="693904"/>
          </a:xfrm>
        </p:grpSpPr>
        <p:sp>
          <p:nvSpPr>
            <p:cNvPr id="71" name="TextBox 93">
              <a:extLst>
                <a:ext uri="{FF2B5EF4-FFF2-40B4-BE49-F238E27FC236}">
                  <a16:creationId xmlns:a16="http://schemas.microsoft.com/office/drawing/2014/main" xmlns="" id="{A6ACEF9F-E08E-4EAF-A02D-4C43A82312D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94">
              <a:extLst>
                <a:ext uri="{FF2B5EF4-FFF2-40B4-BE49-F238E27FC236}">
                  <a16:creationId xmlns:a16="http://schemas.microsoft.com/office/drawing/2014/main" xmlns="" id="{48335765-EABA-4C53-8B56-F4FC04EDCA46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Rectangle 95">
            <a:extLst>
              <a:ext uri="{FF2B5EF4-FFF2-40B4-BE49-F238E27FC236}">
                <a16:creationId xmlns:a16="http://schemas.microsoft.com/office/drawing/2014/main" xmlns="" id="{5909FB34-352C-4003-9A14-E4407F85F925}"/>
              </a:ext>
            </a:extLst>
          </p:cNvPr>
          <p:cNvSpPr/>
          <p:nvPr/>
        </p:nvSpPr>
        <p:spPr>
          <a:xfrm>
            <a:off x="8065893" y="5784220"/>
            <a:ext cx="54000" cy="5400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193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0E11B166-29C7-4204-BCC1-A16C4194D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282112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94385C-BFDA-43CF-AE5B-64EC70FD1188}"/>
              </a:ext>
            </a:extLst>
          </p:cNvPr>
          <p:cNvSpPr txBox="1"/>
          <p:nvPr/>
        </p:nvSpPr>
        <p:spPr>
          <a:xfrm>
            <a:off x="927068" y="295739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B3A01A-FBB5-459A-B4C3-B1AABD7073AA}"/>
              </a:ext>
            </a:extLst>
          </p:cNvPr>
          <p:cNvSpPr txBox="1"/>
          <p:nvPr/>
        </p:nvSpPr>
        <p:spPr>
          <a:xfrm>
            <a:off x="927068" y="341092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C3752B7-9EF8-43D2-AD4E-E61B767BC8D0}"/>
              </a:ext>
            </a:extLst>
          </p:cNvPr>
          <p:cNvSpPr txBox="1"/>
          <p:nvPr/>
        </p:nvSpPr>
        <p:spPr>
          <a:xfrm>
            <a:off x="927068" y="386446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8D97EE-E730-44B4-90DF-852F5D6E08D0}"/>
              </a:ext>
            </a:extLst>
          </p:cNvPr>
          <p:cNvSpPr txBox="1"/>
          <p:nvPr/>
        </p:nvSpPr>
        <p:spPr>
          <a:xfrm>
            <a:off x="927068" y="43179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BC248A3-7D40-43D3-AB5D-ABD89906D179}"/>
              </a:ext>
            </a:extLst>
          </p:cNvPr>
          <p:cNvSpPr txBox="1"/>
          <p:nvPr/>
        </p:nvSpPr>
        <p:spPr>
          <a:xfrm>
            <a:off x="927068" y="477153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562508B-AB49-4C8D-A0E5-6BDB05DAE899}"/>
              </a:ext>
            </a:extLst>
          </p:cNvPr>
          <p:cNvSpPr txBox="1"/>
          <p:nvPr/>
        </p:nvSpPr>
        <p:spPr>
          <a:xfrm>
            <a:off x="927068" y="522506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2DE9FAB-7034-401F-A31D-5E0CB5191A15}"/>
              </a:ext>
            </a:extLst>
          </p:cNvPr>
          <p:cNvSpPr txBox="1"/>
          <p:nvPr/>
        </p:nvSpPr>
        <p:spPr>
          <a:xfrm>
            <a:off x="927068" y="56785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ACDE6B50-640B-499F-B83F-11D7A5B4E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341147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896C0546-3365-469C-B387-DCB5A0C41A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240394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xmlns="" id="{63837F22-06E6-4A7B-8426-FD467747B9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935842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pSp>
        <p:nvGrpSpPr>
          <p:cNvPr id="14" name="그룹 15">
            <a:extLst>
              <a:ext uri="{FF2B5EF4-FFF2-40B4-BE49-F238E27FC236}">
                <a16:creationId xmlns:a16="http://schemas.microsoft.com/office/drawing/2014/main" xmlns="" id="{E6C4E055-9125-4197-A83F-BED4C5FA0C29}"/>
              </a:ext>
            </a:extLst>
          </p:cNvPr>
          <p:cNvGrpSpPr/>
          <p:nvPr/>
        </p:nvGrpSpPr>
        <p:grpSpPr>
          <a:xfrm>
            <a:off x="6003095" y="1719596"/>
            <a:ext cx="341234" cy="477315"/>
            <a:chOff x="1019786" y="3002376"/>
            <a:chExt cx="2531613" cy="3541196"/>
          </a:xfrm>
          <a:solidFill>
            <a:schemeClr val="accent4"/>
          </a:solidFill>
        </p:grpSpPr>
        <p:sp>
          <p:nvSpPr>
            <p:cNvPr id="15" name="사각형: 둥근 모서리 132">
              <a:extLst>
                <a:ext uri="{FF2B5EF4-FFF2-40B4-BE49-F238E27FC236}">
                  <a16:creationId xmlns:a16="http://schemas.microsoft.com/office/drawing/2014/main" xmlns="" id="{4F102F02-2765-458F-A24D-A2E4B8178D9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막힌 원호 135">
              <a:extLst>
                <a:ext uri="{FF2B5EF4-FFF2-40B4-BE49-F238E27FC236}">
                  <a16:creationId xmlns:a16="http://schemas.microsoft.com/office/drawing/2014/main" xmlns="" id="{DD6F4378-A4D9-46AD-B559-BE60AD784932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자유형: 도형 18">
              <a:extLst>
                <a:ext uri="{FF2B5EF4-FFF2-40B4-BE49-F238E27FC236}">
                  <a16:creationId xmlns:a16="http://schemas.microsoft.com/office/drawing/2014/main" xmlns="" id="{9C01395A-D805-4ECF-A695-DF036F40681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9">
              <a:extLst>
                <a:ext uri="{FF2B5EF4-FFF2-40B4-BE49-F238E27FC236}">
                  <a16:creationId xmlns:a16="http://schemas.microsoft.com/office/drawing/2014/main" xmlns="" id="{D3C4076B-7552-474B-87BD-12B1D2AB1487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그룹 25">
            <a:extLst>
              <a:ext uri="{FF2B5EF4-FFF2-40B4-BE49-F238E27FC236}">
                <a16:creationId xmlns:a16="http://schemas.microsoft.com/office/drawing/2014/main" xmlns="" id="{7D9AB284-862C-4BF5-953D-05D6B25BF5C3}"/>
              </a:ext>
            </a:extLst>
          </p:cNvPr>
          <p:cNvGrpSpPr/>
          <p:nvPr/>
        </p:nvGrpSpPr>
        <p:grpSpPr>
          <a:xfrm rot="20593171">
            <a:off x="8099582" y="1729183"/>
            <a:ext cx="337101" cy="486795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20" name="눈물 방울 26">
              <a:extLst>
                <a:ext uri="{FF2B5EF4-FFF2-40B4-BE49-F238E27FC236}">
                  <a16:creationId xmlns:a16="http://schemas.microsoft.com/office/drawing/2014/main" xmlns="" id="{37BE30E5-024D-40B2-82B2-25D9FD034E48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: 도형 27">
              <a:extLst>
                <a:ext uri="{FF2B5EF4-FFF2-40B4-BE49-F238E27FC236}">
                  <a16:creationId xmlns:a16="http://schemas.microsoft.com/office/drawing/2014/main" xmlns="" id="{C9A8EEA6-69D7-46FD-9073-F18EB6601421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8">
              <a:extLst>
                <a:ext uri="{FF2B5EF4-FFF2-40B4-BE49-F238E27FC236}">
                  <a16:creationId xmlns:a16="http://schemas.microsoft.com/office/drawing/2014/main" xmlns="" id="{22ED3C87-984F-475F-8393-7FA02AFEB9DC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: 도형 29">
              <a:extLst>
                <a:ext uri="{FF2B5EF4-FFF2-40B4-BE49-F238E27FC236}">
                  <a16:creationId xmlns:a16="http://schemas.microsoft.com/office/drawing/2014/main" xmlns="" id="{A7A15959-B818-43A0-8E4B-572A558E6820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" name="그룹 30">
            <a:extLst>
              <a:ext uri="{FF2B5EF4-FFF2-40B4-BE49-F238E27FC236}">
                <a16:creationId xmlns:a16="http://schemas.microsoft.com/office/drawing/2014/main" xmlns="" id="{5B56B7F5-20CF-41DE-84AF-375B03639FE4}"/>
              </a:ext>
            </a:extLst>
          </p:cNvPr>
          <p:cNvGrpSpPr/>
          <p:nvPr/>
        </p:nvGrpSpPr>
        <p:grpSpPr>
          <a:xfrm>
            <a:off x="10215390" y="1748559"/>
            <a:ext cx="501921" cy="524031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xmlns="" id="{DBF9A01D-A907-4958-AA41-3F4CEB801200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6" name="타원 32">
              <a:extLst>
                <a:ext uri="{FF2B5EF4-FFF2-40B4-BE49-F238E27FC236}">
                  <a16:creationId xmlns:a16="http://schemas.microsoft.com/office/drawing/2014/main" xmlns="" id="{A135A753-7C2E-477D-9F6B-7897FF9B3EF4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33">
              <a:extLst>
                <a:ext uri="{FF2B5EF4-FFF2-40B4-BE49-F238E27FC236}">
                  <a16:creationId xmlns:a16="http://schemas.microsoft.com/office/drawing/2014/main" xmlns="" id="{732DDDB5-A42C-4D4E-9EEF-C63A1FAF34BD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34">
              <a:extLst>
                <a:ext uri="{FF2B5EF4-FFF2-40B4-BE49-F238E27FC236}">
                  <a16:creationId xmlns:a16="http://schemas.microsoft.com/office/drawing/2014/main" xmlns="" id="{32826875-625E-4A91-85F6-CF8E862FB693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35">
              <a:extLst>
                <a:ext uri="{FF2B5EF4-FFF2-40B4-BE49-F238E27FC236}">
                  <a16:creationId xmlns:a16="http://schemas.microsoft.com/office/drawing/2014/main" xmlns="" id="{B01D5053-A7A0-4C2F-A64D-2444887AC0A6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36">
              <a:extLst>
                <a:ext uri="{FF2B5EF4-FFF2-40B4-BE49-F238E27FC236}">
                  <a16:creationId xmlns:a16="http://schemas.microsoft.com/office/drawing/2014/main" xmlns="" id="{194170B5-DC0E-4E91-B57F-F3C990A83511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사각형: 둥근 모서리 37">
              <a:extLst>
                <a:ext uri="{FF2B5EF4-FFF2-40B4-BE49-F238E27FC236}">
                  <a16:creationId xmlns:a16="http://schemas.microsoft.com/office/drawing/2014/main" xmlns="" id="{1D94000D-F3F3-4152-8066-8ADA7B9A0E7C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사각형: 둥근 모서리 38">
              <a:extLst>
                <a:ext uri="{FF2B5EF4-FFF2-40B4-BE49-F238E27FC236}">
                  <a16:creationId xmlns:a16="http://schemas.microsoft.com/office/drawing/2014/main" xmlns="" id="{8E811F09-0428-4478-9196-1CF3CFE241F8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9">
            <a:extLst>
              <a:ext uri="{FF2B5EF4-FFF2-40B4-BE49-F238E27FC236}">
                <a16:creationId xmlns:a16="http://schemas.microsoft.com/office/drawing/2014/main" xmlns="" id="{07E9C3DA-418C-4621-85D0-8A732596607C}"/>
              </a:ext>
            </a:extLst>
          </p:cNvPr>
          <p:cNvGrpSpPr/>
          <p:nvPr/>
        </p:nvGrpSpPr>
        <p:grpSpPr>
          <a:xfrm>
            <a:off x="3909437" y="1813226"/>
            <a:ext cx="395415" cy="451112"/>
            <a:chOff x="3434152" y="428041"/>
            <a:chExt cx="4718078" cy="5382655"/>
          </a:xfrm>
          <a:solidFill>
            <a:schemeClr val="accent1"/>
          </a:solidFill>
        </p:grpSpPr>
        <p:sp>
          <p:nvSpPr>
            <p:cNvPr id="34" name="자유형: 도형 40">
              <a:extLst>
                <a:ext uri="{FF2B5EF4-FFF2-40B4-BE49-F238E27FC236}">
                  <a16:creationId xmlns:a16="http://schemas.microsoft.com/office/drawing/2014/main" xmlns="" id="{1A7A7828-7E2C-44A5-8635-E45D59DFBF1E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자유형: 도형 41">
              <a:extLst>
                <a:ext uri="{FF2B5EF4-FFF2-40B4-BE49-F238E27FC236}">
                  <a16:creationId xmlns:a16="http://schemas.microsoft.com/office/drawing/2014/main" xmlns="" id="{3FDE2776-41DB-4557-B080-0FB8A14EFE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자유형: 도형 42">
              <a:extLst>
                <a:ext uri="{FF2B5EF4-FFF2-40B4-BE49-F238E27FC236}">
                  <a16:creationId xmlns:a16="http://schemas.microsoft.com/office/drawing/2014/main" xmlns="" id="{338B7B27-06B8-42E2-9933-16EF1C00C416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43">
              <a:extLst>
                <a:ext uri="{FF2B5EF4-FFF2-40B4-BE49-F238E27FC236}">
                  <a16:creationId xmlns:a16="http://schemas.microsoft.com/office/drawing/2014/main" xmlns="" id="{A10E4696-1CF4-42E3-8A16-4E4B80BBABA4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Teardrop 3">
              <a:extLst>
                <a:ext uri="{FF2B5EF4-FFF2-40B4-BE49-F238E27FC236}">
                  <a16:creationId xmlns:a16="http://schemas.microsoft.com/office/drawing/2014/main" xmlns="" id="{45AE731C-D351-475E-8E59-981155FD7DF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97268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grpSp>
        <p:nvGrpSpPr>
          <p:cNvPr id="3" name="Group 156">
            <a:extLst>
              <a:ext uri="{FF2B5EF4-FFF2-40B4-BE49-F238E27FC236}">
                <a16:creationId xmlns:a16="http://schemas.microsoft.com/office/drawing/2014/main" xmlns="" id="{F8C5402A-D341-46FD-8159-C1644D8E9361}"/>
              </a:ext>
            </a:extLst>
          </p:cNvPr>
          <p:cNvGrpSpPr/>
          <p:nvPr/>
        </p:nvGrpSpPr>
        <p:grpSpPr>
          <a:xfrm>
            <a:off x="2298588" y="3577116"/>
            <a:ext cx="2446866" cy="738664"/>
            <a:chOff x="3017859" y="4283314"/>
            <a:chExt cx="2579765" cy="7386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56EED3C-26F5-4065-BBA9-8DDCA43BA0A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054A3F66-B139-4F3B-98D9-45E403743713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209">
            <a:extLst>
              <a:ext uri="{FF2B5EF4-FFF2-40B4-BE49-F238E27FC236}">
                <a16:creationId xmlns:a16="http://schemas.microsoft.com/office/drawing/2014/main" xmlns="" id="{369D8CD0-1E72-43AF-A543-7AB19B9C13A0}"/>
              </a:ext>
            </a:extLst>
          </p:cNvPr>
          <p:cNvGrpSpPr/>
          <p:nvPr/>
        </p:nvGrpSpPr>
        <p:grpSpPr>
          <a:xfrm>
            <a:off x="7535671" y="3539794"/>
            <a:ext cx="2557766" cy="775986"/>
            <a:chOff x="3017859" y="4283314"/>
            <a:chExt cx="2579765" cy="7386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115D08E0-6952-46E2-A64F-0F9C0F87ECA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B85464FB-8412-4300-A67B-429A75A8BA0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17">
            <a:extLst>
              <a:ext uri="{FF2B5EF4-FFF2-40B4-BE49-F238E27FC236}">
                <a16:creationId xmlns:a16="http://schemas.microsoft.com/office/drawing/2014/main" xmlns="" id="{AC4275A2-5A98-4FF5-8E81-421127E1A3B6}"/>
              </a:ext>
            </a:extLst>
          </p:cNvPr>
          <p:cNvGrpSpPr/>
          <p:nvPr/>
        </p:nvGrpSpPr>
        <p:grpSpPr>
          <a:xfrm>
            <a:off x="9085023" y="1860649"/>
            <a:ext cx="2228238" cy="863358"/>
            <a:chOff x="803640" y="3362835"/>
            <a:chExt cx="2059657" cy="863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CA20EFEA-B19F-429B-8EE9-ED9EB7105C5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618DF476-091D-46F0-87F3-3B9D24204B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17">
            <a:extLst>
              <a:ext uri="{FF2B5EF4-FFF2-40B4-BE49-F238E27FC236}">
                <a16:creationId xmlns:a16="http://schemas.microsoft.com/office/drawing/2014/main" xmlns="" id="{CCA18BB6-6048-4F49-BA86-1F848F27FBFA}"/>
              </a:ext>
            </a:extLst>
          </p:cNvPr>
          <p:cNvGrpSpPr/>
          <p:nvPr/>
        </p:nvGrpSpPr>
        <p:grpSpPr>
          <a:xfrm>
            <a:off x="1054836" y="1860649"/>
            <a:ext cx="2275386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EB9FCF6-9CCE-4CEF-9B75-CE7A3A795B7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003C38E-BF9E-4E33-956C-F8A63160989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17">
            <a:extLst>
              <a:ext uri="{FF2B5EF4-FFF2-40B4-BE49-F238E27FC236}">
                <a16:creationId xmlns:a16="http://schemas.microsoft.com/office/drawing/2014/main" xmlns="" id="{333B4FFE-085A-457C-B71D-0BF90479B075}"/>
              </a:ext>
            </a:extLst>
          </p:cNvPr>
          <p:cNvGrpSpPr/>
          <p:nvPr/>
        </p:nvGrpSpPr>
        <p:grpSpPr>
          <a:xfrm>
            <a:off x="9068412" y="5160523"/>
            <a:ext cx="2228238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5C0EDE0-4CC1-404B-B89D-AE63B144422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FFD2963-0B96-4921-B169-6C0B3473C53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17">
            <a:extLst>
              <a:ext uri="{FF2B5EF4-FFF2-40B4-BE49-F238E27FC236}">
                <a16:creationId xmlns:a16="http://schemas.microsoft.com/office/drawing/2014/main" xmlns="" id="{DC83865C-41D6-4049-B8E4-17517C28A898}"/>
              </a:ext>
            </a:extLst>
          </p:cNvPr>
          <p:cNvGrpSpPr/>
          <p:nvPr/>
        </p:nvGrpSpPr>
        <p:grpSpPr>
          <a:xfrm>
            <a:off x="1038225" y="5160523"/>
            <a:ext cx="2275386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96EF5AE-D705-44BF-AEEE-0A7D47FCA07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69EA0C1F-0706-4C30-AB25-3C8973E34F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38">
            <a:extLst>
              <a:ext uri="{FF2B5EF4-FFF2-40B4-BE49-F238E27FC236}">
                <a16:creationId xmlns:a16="http://schemas.microsoft.com/office/drawing/2014/main" xmlns="" id="{4C62D52D-82AE-4BB3-899D-FE07044EEFA6}"/>
              </a:ext>
            </a:extLst>
          </p:cNvPr>
          <p:cNvSpPr/>
          <p:nvPr/>
        </p:nvSpPr>
        <p:spPr>
          <a:xfrm>
            <a:off x="8285886" y="2009718"/>
            <a:ext cx="565221" cy="565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39">
            <a:extLst>
              <a:ext uri="{FF2B5EF4-FFF2-40B4-BE49-F238E27FC236}">
                <a16:creationId xmlns:a16="http://schemas.microsoft.com/office/drawing/2014/main" xmlns="" id="{7F09165D-0A62-43B0-BB48-C7464803BE90}"/>
              </a:ext>
            </a:extLst>
          </p:cNvPr>
          <p:cNvSpPr/>
          <p:nvPr/>
        </p:nvSpPr>
        <p:spPr>
          <a:xfrm>
            <a:off x="3580121" y="2009718"/>
            <a:ext cx="565221" cy="565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49">
            <a:extLst>
              <a:ext uri="{FF2B5EF4-FFF2-40B4-BE49-F238E27FC236}">
                <a16:creationId xmlns:a16="http://schemas.microsoft.com/office/drawing/2014/main" xmlns="" id="{AF90E5E2-7FB5-406F-99C4-24AC7140A0EF}"/>
              </a:ext>
            </a:extLst>
          </p:cNvPr>
          <p:cNvSpPr/>
          <p:nvPr/>
        </p:nvSpPr>
        <p:spPr>
          <a:xfrm>
            <a:off x="8285886" y="5309592"/>
            <a:ext cx="565221" cy="565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50">
            <a:extLst>
              <a:ext uri="{FF2B5EF4-FFF2-40B4-BE49-F238E27FC236}">
                <a16:creationId xmlns:a16="http://schemas.microsoft.com/office/drawing/2014/main" xmlns="" id="{0C38093F-44B7-4F3A-9956-3D8793A2CE51}"/>
              </a:ext>
            </a:extLst>
          </p:cNvPr>
          <p:cNvSpPr/>
          <p:nvPr/>
        </p:nvSpPr>
        <p:spPr>
          <a:xfrm>
            <a:off x="3580121" y="5309592"/>
            <a:ext cx="565221" cy="565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: 도형 79">
            <a:extLst>
              <a:ext uri="{FF2B5EF4-FFF2-40B4-BE49-F238E27FC236}">
                <a16:creationId xmlns:a16="http://schemas.microsoft.com/office/drawing/2014/main" xmlns="" id="{99513690-DD2E-4E51-88D8-2F484AFE725D}"/>
              </a:ext>
            </a:extLst>
          </p:cNvPr>
          <p:cNvSpPr/>
          <p:nvPr/>
        </p:nvSpPr>
        <p:spPr>
          <a:xfrm rot="1282801">
            <a:off x="3717491" y="2175250"/>
            <a:ext cx="290480" cy="23415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그룹 80">
            <a:extLst>
              <a:ext uri="{FF2B5EF4-FFF2-40B4-BE49-F238E27FC236}">
                <a16:creationId xmlns:a16="http://schemas.microsoft.com/office/drawing/2014/main" xmlns="" id="{98A7825F-4EF5-49DA-BDB4-FF1D6297DA2A}"/>
              </a:ext>
            </a:extLst>
          </p:cNvPr>
          <p:cNvGrpSpPr/>
          <p:nvPr/>
        </p:nvGrpSpPr>
        <p:grpSpPr>
          <a:xfrm>
            <a:off x="3748023" y="5431749"/>
            <a:ext cx="229417" cy="320907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7" name="사각형: 둥근 모서리 132">
              <a:extLst>
                <a:ext uri="{FF2B5EF4-FFF2-40B4-BE49-F238E27FC236}">
                  <a16:creationId xmlns:a16="http://schemas.microsoft.com/office/drawing/2014/main" xmlns="" id="{AE2FF357-278E-47D7-B0D5-78E1DB3A071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막힌 원호 135">
              <a:extLst>
                <a:ext uri="{FF2B5EF4-FFF2-40B4-BE49-F238E27FC236}">
                  <a16:creationId xmlns:a16="http://schemas.microsoft.com/office/drawing/2014/main" xmlns="" id="{F65319D3-14E7-45B2-854C-CD1DB08D9F9F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자유형: 도형 83">
              <a:extLst>
                <a:ext uri="{FF2B5EF4-FFF2-40B4-BE49-F238E27FC236}">
                  <a16:creationId xmlns:a16="http://schemas.microsoft.com/office/drawing/2014/main" xmlns="" id="{47FAB2ED-E4C6-4702-AD7C-0B848A3F5183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84">
              <a:extLst>
                <a:ext uri="{FF2B5EF4-FFF2-40B4-BE49-F238E27FC236}">
                  <a16:creationId xmlns:a16="http://schemas.microsoft.com/office/drawing/2014/main" xmlns="" id="{A58B57B8-9012-4DED-916A-DB021056FC53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85">
            <a:extLst>
              <a:ext uri="{FF2B5EF4-FFF2-40B4-BE49-F238E27FC236}">
                <a16:creationId xmlns:a16="http://schemas.microsoft.com/office/drawing/2014/main" xmlns="" id="{A447CB3D-0FBB-4084-BCBA-57FB56EA52E9}"/>
              </a:ext>
            </a:extLst>
          </p:cNvPr>
          <p:cNvGrpSpPr/>
          <p:nvPr/>
        </p:nvGrpSpPr>
        <p:grpSpPr>
          <a:xfrm rot="20593171">
            <a:off x="8455176" y="2128688"/>
            <a:ext cx="226640" cy="327281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2" name="눈물 방울 86">
              <a:extLst>
                <a:ext uri="{FF2B5EF4-FFF2-40B4-BE49-F238E27FC236}">
                  <a16:creationId xmlns:a16="http://schemas.microsoft.com/office/drawing/2014/main" xmlns="" id="{CB68B900-6F0D-4745-B82E-7FEF7F36479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87">
              <a:extLst>
                <a:ext uri="{FF2B5EF4-FFF2-40B4-BE49-F238E27FC236}">
                  <a16:creationId xmlns:a16="http://schemas.microsoft.com/office/drawing/2014/main" xmlns="" id="{5EF2BA94-4175-498C-9965-76D16ACF9327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88">
              <a:extLst>
                <a:ext uri="{FF2B5EF4-FFF2-40B4-BE49-F238E27FC236}">
                  <a16:creationId xmlns:a16="http://schemas.microsoft.com/office/drawing/2014/main" xmlns="" id="{2D467B62-00E2-4744-8EF3-EBA436A13324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89">
              <a:extLst>
                <a:ext uri="{FF2B5EF4-FFF2-40B4-BE49-F238E27FC236}">
                  <a16:creationId xmlns:a16="http://schemas.microsoft.com/office/drawing/2014/main" xmlns="" id="{4409A435-D1DD-46D4-BB65-326B02B810C3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90">
            <a:extLst>
              <a:ext uri="{FF2B5EF4-FFF2-40B4-BE49-F238E27FC236}">
                <a16:creationId xmlns:a16="http://schemas.microsoft.com/office/drawing/2014/main" xmlns="" id="{E5080A72-C22A-4C20-9A8B-11C93A7CB713}"/>
              </a:ext>
            </a:extLst>
          </p:cNvPr>
          <p:cNvGrpSpPr/>
          <p:nvPr/>
        </p:nvGrpSpPr>
        <p:grpSpPr>
          <a:xfrm>
            <a:off x="8435574" y="5440557"/>
            <a:ext cx="265844" cy="303291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37" name="자유형: 도형 91">
              <a:extLst>
                <a:ext uri="{FF2B5EF4-FFF2-40B4-BE49-F238E27FC236}">
                  <a16:creationId xmlns:a16="http://schemas.microsoft.com/office/drawing/2014/main" xmlns="" id="{7F260655-9C2C-492E-8EED-8CFAAF622EB1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자유형: 도형 92">
              <a:extLst>
                <a:ext uri="{FF2B5EF4-FFF2-40B4-BE49-F238E27FC236}">
                  <a16:creationId xmlns:a16="http://schemas.microsoft.com/office/drawing/2014/main" xmlns="" id="{9F3E687C-EF97-4AF8-B04F-3EB43BDB88C6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자유형: 도형 93">
              <a:extLst>
                <a:ext uri="{FF2B5EF4-FFF2-40B4-BE49-F238E27FC236}">
                  <a16:creationId xmlns:a16="http://schemas.microsoft.com/office/drawing/2014/main" xmlns="" id="{28B3D5F9-B908-4D14-81E5-92EC9FFF9D6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94">
              <a:extLst>
                <a:ext uri="{FF2B5EF4-FFF2-40B4-BE49-F238E27FC236}">
                  <a16:creationId xmlns:a16="http://schemas.microsoft.com/office/drawing/2014/main" xmlns="" id="{E9BE5CA0-AFAF-437C-AD1F-EAB2C0E8C820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Teardrop 3">
              <a:extLst>
                <a:ext uri="{FF2B5EF4-FFF2-40B4-BE49-F238E27FC236}">
                  <a16:creationId xmlns:a16="http://schemas.microsoft.com/office/drawing/2014/main" xmlns="" id="{46A89409-5DF6-418A-B395-4A56609505E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2" name="Group 48">
            <a:extLst>
              <a:ext uri="{FF2B5EF4-FFF2-40B4-BE49-F238E27FC236}">
                <a16:creationId xmlns:a16="http://schemas.microsoft.com/office/drawing/2014/main" xmlns="" id="{F90DD325-01B4-4CB3-B87F-E73CEF1EFBD9}"/>
              </a:ext>
            </a:extLst>
          </p:cNvPr>
          <p:cNvGrpSpPr/>
          <p:nvPr/>
        </p:nvGrpSpPr>
        <p:grpSpPr>
          <a:xfrm>
            <a:off x="4964173" y="1691910"/>
            <a:ext cx="2352778" cy="4564204"/>
            <a:chOff x="5354355" y="2352060"/>
            <a:chExt cx="1868581" cy="3624903"/>
          </a:xfrm>
        </p:grpSpPr>
        <p:sp>
          <p:nvSpPr>
            <p:cNvPr id="43" name="Freeform: Shape 47">
              <a:extLst>
                <a:ext uri="{FF2B5EF4-FFF2-40B4-BE49-F238E27FC236}">
                  <a16:creationId xmlns:a16="http://schemas.microsoft.com/office/drawing/2014/main" xmlns="" id="{5D295249-03CA-4E39-A925-71E7D82C8722}"/>
                </a:ext>
              </a:extLst>
            </p:cNvPr>
            <p:cNvSpPr/>
            <p:nvPr/>
          </p:nvSpPr>
          <p:spPr>
            <a:xfrm>
              <a:off x="5354355" y="2352060"/>
              <a:ext cx="1868581" cy="3624903"/>
            </a:xfrm>
            <a:custGeom>
              <a:avLst/>
              <a:gdLst>
                <a:gd name="connsiteX0" fmla="*/ 430125 w 1868581"/>
                <a:gd name="connsiteY0" fmla="*/ 1118822 h 3624903"/>
                <a:gd name="connsiteX1" fmla="*/ 225384 w 1868581"/>
                <a:gd name="connsiteY1" fmla="*/ 1280440 h 3624903"/>
                <a:gd name="connsiteX2" fmla="*/ 548760 w 1868581"/>
                <a:gd name="connsiteY2" fmla="*/ 1428850 h 3624903"/>
                <a:gd name="connsiteX3" fmla="*/ 456591 w 1868581"/>
                <a:gd name="connsiteY3" fmla="*/ 1128907 h 3624903"/>
                <a:gd name="connsiteX4" fmla="*/ 430125 w 1868581"/>
                <a:gd name="connsiteY4" fmla="*/ 1118822 h 3624903"/>
                <a:gd name="connsiteX5" fmla="*/ 1586325 w 1868581"/>
                <a:gd name="connsiteY5" fmla="*/ 890191 h 3624903"/>
                <a:gd name="connsiteX6" fmla="*/ 1603946 w 1868581"/>
                <a:gd name="connsiteY6" fmla="*/ 890191 h 3624903"/>
                <a:gd name="connsiteX7" fmla="*/ 1621801 w 1868581"/>
                <a:gd name="connsiteY7" fmla="*/ 908046 h 3624903"/>
                <a:gd name="connsiteX8" fmla="*/ 1621801 w 1868581"/>
                <a:gd name="connsiteY8" fmla="*/ 933490 h 3624903"/>
                <a:gd name="connsiteX9" fmla="*/ 1647679 w 1868581"/>
                <a:gd name="connsiteY9" fmla="*/ 936098 h 3624903"/>
                <a:gd name="connsiteX10" fmla="*/ 1855850 w 1868581"/>
                <a:gd name="connsiteY10" fmla="*/ 1191516 h 3624903"/>
                <a:gd name="connsiteX11" fmla="*/ 1854000 w 1868581"/>
                <a:gd name="connsiteY11" fmla="*/ 1209876 h 3624903"/>
                <a:gd name="connsiteX12" fmla="*/ 1336272 w 1868581"/>
                <a:gd name="connsiteY12" fmla="*/ 1209876 h 3624903"/>
                <a:gd name="connsiteX13" fmla="*/ 1334421 w 1868581"/>
                <a:gd name="connsiteY13" fmla="*/ 1191516 h 3624903"/>
                <a:gd name="connsiteX14" fmla="*/ 1542593 w 1868581"/>
                <a:gd name="connsiteY14" fmla="*/ 936098 h 3624903"/>
                <a:gd name="connsiteX15" fmla="*/ 1568470 w 1868581"/>
                <a:gd name="connsiteY15" fmla="*/ 933490 h 3624903"/>
                <a:gd name="connsiteX16" fmla="*/ 1568470 w 1868581"/>
                <a:gd name="connsiteY16" fmla="*/ 908046 h 3624903"/>
                <a:gd name="connsiteX17" fmla="*/ 1586325 w 1868581"/>
                <a:gd name="connsiteY17" fmla="*/ 890191 h 3624903"/>
                <a:gd name="connsiteX18" fmla="*/ 811141 w 1868581"/>
                <a:gd name="connsiteY18" fmla="*/ 527 h 3624903"/>
                <a:gd name="connsiteX19" fmla="*/ 945560 w 1868581"/>
                <a:gd name="connsiteY19" fmla="*/ 43173 h 3624903"/>
                <a:gd name="connsiteX20" fmla="*/ 978368 w 1868581"/>
                <a:gd name="connsiteY20" fmla="*/ 90039 h 3624903"/>
                <a:gd name="connsiteX21" fmla="*/ 959621 w 1868581"/>
                <a:gd name="connsiteY21" fmla="*/ 522771 h 3624903"/>
                <a:gd name="connsiteX22" fmla="*/ 929938 w 1868581"/>
                <a:gd name="connsiteY22" fmla="*/ 629001 h 3624903"/>
                <a:gd name="connsiteX23" fmla="*/ 915879 w 1868581"/>
                <a:gd name="connsiteY23" fmla="*/ 649309 h 3624903"/>
                <a:gd name="connsiteX24" fmla="*/ 858077 w 1868581"/>
                <a:gd name="connsiteY24" fmla="*/ 725857 h 3624903"/>
                <a:gd name="connsiteX25" fmla="*/ 856515 w 1868581"/>
                <a:gd name="connsiteY25" fmla="*/ 725857 h 3624903"/>
                <a:gd name="connsiteX26" fmla="*/ 961182 w 1868581"/>
                <a:gd name="connsiteY26" fmla="*/ 858644 h 3624903"/>
                <a:gd name="connsiteX27" fmla="*/ 1054915 w 1868581"/>
                <a:gd name="connsiteY27" fmla="*/ 1202329 h 3624903"/>
                <a:gd name="connsiteX28" fmla="*/ 1281435 w 1868581"/>
                <a:gd name="connsiteY28" fmla="*/ 1364799 h 3624903"/>
                <a:gd name="connsiteX29" fmla="*/ 1447029 w 1868581"/>
                <a:gd name="connsiteY29" fmla="*/ 1311684 h 3624903"/>
                <a:gd name="connsiteX30" fmla="*/ 1322053 w 1868581"/>
                <a:gd name="connsiteY30" fmla="*/ 1236698 h 3624903"/>
                <a:gd name="connsiteX31" fmla="*/ 1820396 w 1868581"/>
                <a:gd name="connsiteY31" fmla="*/ 1230449 h 3624903"/>
                <a:gd name="connsiteX32" fmla="*/ 1829769 w 1868581"/>
                <a:gd name="connsiteY32" fmla="*/ 1280440 h 3624903"/>
                <a:gd name="connsiteX33" fmla="*/ 1737600 w 1868581"/>
                <a:gd name="connsiteY33" fmla="*/ 1313247 h 3624903"/>
                <a:gd name="connsiteX34" fmla="*/ 1656365 w 1868581"/>
                <a:gd name="connsiteY34" fmla="*/ 1336679 h 3624903"/>
                <a:gd name="connsiteX35" fmla="*/ 1133025 w 1868581"/>
                <a:gd name="connsiteY35" fmla="*/ 1522582 h 3624903"/>
                <a:gd name="connsiteX36" fmla="*/ 1040856 w 1868581"/>
                <a:gd name="connsiteY36" fmla="*/ 1678803 h 3624903"/>
                <a:gd name="connsiteX37" fmla="*/ 1092408 w 1868581"/>
                <a:gd name="connsiteY37" fmla="*/ 2541140 h 3624903"/>
                <a:gd name="connsiteX38" fmla="*/ 1026795 w 1868581"/>
                <a:gd name="connsiteY38" fmla="*/ 2613002 h 3624903"/>
                <a:gd name="connsiteX39" fmla="*/ 1008049 w 1868581"/>
                <a:gd name="connsiteY39" fmla="*/ 2675490 h 3624903"/>
                <a:gd name="connsiteX40" fmla="*/ 986178 w 1868581"/>
                <a:gd name="connsiteY40" fmla="*/ 3028548 h 3624903"/>
                <a:gd name="connsiteX41" fmla="*/ 1111154 w 1868581"/>
                <a:gd name="connsiteY41" fmla="*/ 3467527 h 3624903"/>
                <a:gd name="connsiteX42" fmla="*/ 1154896 w 1868581"/>
                <a:gd name="connsiteY42" fmla="*/ 3540952 h 3624903"/>
                <a:gd name="connsiteX43" fmla="*/ 1073661 w 1868581"/>
                <a:gd name="connsiteY43" fmla="*/ 3561260 h 3624903"/>
                <a:gd name="connsiteX44" fmla="*/ 875262 w 1868581"/>
                <a:gd name="connsiteY44" fmla="*/ 3484713 h 3624903"/>
                <a:gd name="connsiteX45" fmla="*/ 790903 w 1868581"/>
                <a:gd name="connsiteY45" fmla="*/ 3422224 h 3624903"/>
                <a:gd name="connsiteX46" fmla="*/ 790903 w 1868581"/>
                <a:gd name="connsiteY46" fmla="*/ 3365985 h 3624903"/>
                <a:gd name="connsiteX47" fmla="*/ 786215 w 1868581"/>
                <a:gd name="connsiteY47" fmla="*/ 3161335 h 3624903"/>
                <a:gd name="connsiteX48" fmla="*/ 776842 w 1868581"/>
                <a:gd name="connsiteY48" fmla="*/ 3036359 h 3624903"/>
                <a:gd name="connsiteX49" fmla="*/ 773718 w 1868581"/>
                <a:gd name="connsiteY49" fmla="*/ 2637997 h 3624903"/>
                <a:gd name="connsiteX50" fmla="*/ 775281 w 1868581"/>
                <a:gd name="connsiteY50" fmla="*/ 2641122 h 3624903"/>
                <a:gd name="connsiteX51" fmla="*/ 772156 w 1868581"/>
                <a:gd name="connsiteY51" fmla="*/ 2630185 h 3624903"/>
                <a:gd name="connsiteX52" fmla="*/ 690922 w 1868581"/>
                <a:gd name="connsiteY52" fmla="*/ 2630185 h 3624903"/>
                <a:gd name="connsiteX53" fmla="*/ 656553 w 1868581"/>
                <a:gd name="connsiteY53" fmla="*/ 2980119 h 3624903"/>
                <a:gd name="connsiteX54" fmla="*/ 661239 w 1868581"/>
                <a:gd name="connsiteY54" fmla="*/ 3151962 h 3624903"/>
                <a:gd name="connsiteX55" fmla="*/ 651866 w 1868581"/>
                <a:gd name="connsiteY55" fmla="*/ 3426910 h 3624903"/>
                <a:gd name="connsiteX56" fmla="*/ 694046 w 1868581"/>
                <a:gd name="connsiteY56" fmla="*/ 3590943 h 3624903"/>
                <a:gd name="connsiteX57" fmla="*/ 536262 w 1868581"/>
                <a:gd name="connsiteY57" fmla="*/ 3597191 h 3624903"/>
                <a:gd name="connsiteX58" fmla="*/ 475337 w 1868581"/>
                <a:gd name="connsiteY58" fmla="*/ 3434722 h 3624903"/>
                <a:gd name="connsiteX59" fmla="*/ 458152 w 1868581"/>
                <a:gd name="connsiteY59" fmla="*/ 3142589 h 3624903"/>
                <a:gd name="connsiteX60" fmla="*/ 451903 w 1868581"/>
                <a:gd name="connsiteY60" fmla="*/ 3048856 h 3624903"/>
                <a:gd name="connsiteX61" fmla="*/ 445655 w 1868581"/>
                <a:gd name="connsiteY61" fmla="*/ 2628624 h 3624903"/>
                <a:gd name="connsiteX62" fmla="*/ 403476 w 1868581"/>
                <a:gd name="connsiteY62" fmla="*/ 2628624 h 3624903"/>
                <a:gd name="connsiteX63" fmla="*/ 406600 w 1868581"/>
                <a:gd name="connsiteY63" fmla="*/ 2583319 h 3624903"/>
                <a:gd name="connsiteX64" fmla="*/ 459715 w 1868581"/>
                <a:gd name="connsiteY64" fmla="*/ 1899073 h 3624903"/>
                <a:gd name="connsiteX65" fmla="*/ 505018 w 1868581"/>
                <a:gd name="connsiteY65" fmla="*/ 1697549 h 3624903"/>
                <a:gd name="connsiteX66" fmla="*/ 451903 w 1868581"/>
                <a:gd name="connsiteY66" fmla="*/ 1541329 h 3624903"/>
                <a:gd name="connsiteX67" fmla="*/ 44168 w 1868581"/>
                <a:gd name="connsiteY67" fmla="*/ 1361674 h 3624903"/>
                <a:gd name="connsiteX68" fmla="*/ 33232 w 1868581"/>
                <a:gd name="connsiteY68" fmla="*/ 1230449 h 3624903"/>
                <a:gd name="connsiteX69" fmla="*/ 525328 w 1868581"/>
                <a:gd name="connsiteY69" fmla="*/ 807092 h 3624903"/>
                <a:gd name="connsiteX70" fmla="*/ 658115 w 1868581"/>
                <a:gd name="connsiteY70" fmla="*/ 689926 h 3624903"/>
                <a:gd name="connsiteX71" fmla="*/ 609687 w 1868581"/>
                <a:gd name="connsiteY71" fmla="*/ 552452 h 3624903"/>
                <a:gd name="connsiteX72" fmla="*/ 664363 w 1868581"/>
                <a:gd name="connsiteY72" fmla="*/ 290001 h 3624903"/>
                <a:gd name="connsiteX73" fmla="*/ 711230 w 1868581"/>
                <a:gd name="connsiteY73" fmla="*/ 143154 h 3624903"/>
                <a:gd name="connsiteX74" fmla="*/ 811141 w 1868581"/>
                <a:gd name="connsiteY74" fmla="*/ 527 h 3624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868581" h="3624903">
                  <a:moveTo>
                    <a:pt x="430125" y="1118822"/>
                  </a:moveTo>
                  <a:cubicBezTo>
                    <a:pt x="365665" y="1112991"/>
                    <a:pt x="284162" y="1223029"/>
                    <a:pt x="225384" y="1280440"/>
                  </a:cubicBezTo>
                  <a:cubicBezTo>
                    <a:pt x="284748" y="1316371"/>
                    <a:pt x="514392" y="1471029"/>
                    <a:pt x="548760" y="1428850"/>
                  </a:cubicBezTo>
                  <a:cubicBezTo>
                    <a:pt x="597189" y="1369486"/>
                    <a:pt x="505018" y="1164836"/>
                    <a:pt x="456591" y="1128907"/>
                  </a:cubicBezTo>
                  <a:cubicBezTo>
                    <a:pt x="448194" y="1122853"/>
                    <a:pt x="439333" y="1119655"/>
                    <a:pt x="430125" y="1118822"/>
                  </a:cubicBezTo>
                  <a:close/>
                  <a:moveTo>
                    <a:pt x="1586325" y="890191"/>
                  </a:moveTo>
                  <a:lnTo>
                    <a:pt x="1603946" y="890191"/>
                  </a:lnTo>
                  <a:cubicBezTo>
                    <a:pt x="1613807" y="890191"/>
                    <a:pt x="1621801" y="898185"/>
                    <a:pt x="1621801" y="908046"/>
                  </a:cubicBezTo>
                  <a:lnTo>
                    <a:pt x="1621801" y="933490"/>
                  </a:lnTo>
                  <a:lnTo>
                    <a:pt x="1647679" y="936098"/>
                  </a:lnTo>
                  <a:cubicBezTo>
                    <a:pt x="1766482" y="960409"/>
                    <a:pt x="1855850" y="1065525"/>
                    <a:pt x="1855850" y="1191516"/>
                  </a:cubicBezTo>
                  <a:lnTo>
                    <a:pt x="1854000" y="1209876"/>
                  </a:lnTo>
                  <a:lnTo>
                    <a:pt x="1336272" y="1209876"/>
                  </a:lnTo>
                  <a:lnTo>
                    <a:pt x="1334421" y="1191516"/>
                  </a:lnTo>
                  <a:cubicBezTo>
                    <a:pt x="1334421" y="1065525"/>
                    <a:pt x="1423790" y="960409"/>
                    <a:pt x="1542593" y="936098"/>
                  </a:cubicBezTo>
                  <a:lnTo>
                    <a:pt x="1568470" y="933490"/>
                  </a:lnTo>
                  <a:lnTo>
                    <a:pt x="1568470" y="908046"/>
                  </a:lnTo>
                  <a:cubicBezTo>
                    <a:pt x="1568470" y="898185"/>
                    <a:pt x="1576463" y="890191"/>
                    <a:pt x="1586325" y="890191"/>
                  </a:cubicBezTo>
                  <a:close/>
                  <a:moveTo>
                    <a:pt x="811141" y="527"/>
                  </a:moveTo>
                  <a:cubicBezTo>
                    <a:pt x="843480" y="3703"/>
                    <a:pt x="886392" y="20911"/>
                    <a:pt x="945560" y="43173"/>
                  </a:cubicBezTo>
                  <a:cubicBezTo>
                    <a:pt x="968994" y="52546"/>
                    <a:pt x="981492" y="66607"/>
                    <a:pt x="978368" y="90039"/>
                  </a:cubicBezTo>
                  <a:cubicBezTo>
                    <a:pt x="961182" y="236886"/>
                    <a:pt x="1003363" y="352489"/>
                    <a:pt x="959621" y="522771"/>
                  </a:cubicBezTo>
                  <a:cubicBezTo>
                    <a:pt x="954934" y="558701"/>
                    <a:pt x="956497" y="594632"/>
                    <a:pt x="929938" y="629001"/>
                  </a:cubicBezTo>
                  <a:cubicBezTo>
                    <a:pt x="925253" y="635250"/>
                    <a:pt x="920565" y="643060"/>
                    <a:pt x="915879" y="649309"/>
                  </a:cubicBezTo>
                  <a:cubicBezTo>
                    <a:pt x="900257" y="678991"/>
                    <a:pt x="861201" y="703987"/>
                    <a:pt x="858077" y="725857"/>
                  </a:cubicBezTo>
                  <a:cubicBezTo>
                    <a:pt x="858077" y="725857"/>
                    <a:pt x="856515" y="725857"/>
                    <a:pt x="856515" y="725857"/>
                  </a:cubicBezTo>
                  <a:cubicBezTo>
                    <a:pt x="851828" y="778972"/>
                    <a:pt x="859640" y="832087"/>
                    <a:pt x="961182" y="858644"/>
                  </a:cubicBezTo>
                  <a:cubicBezTo>
                    <a:pt x="1120527" y="899261"/>
                    <a:pt x="1062727" y="1066418"/>
                    <a:pt x="1054915" y="1202329"/>
                  </a:cubicBezTo>
                  <a:cubicBezTo>
                    <a:pt x="1040856" y="1421038"/>
                    <a:pt x="1064288" y="1397606"/>
                    <a:pt x="1281435" y="1364799"/>
                  </a:cubicBezTo>
                  <a:cubicBezTo>
                    <a:pt x="1342361" y="1355426"/>
                    <a:pt x="1397039" y="1375735"/>
                    <a:pt x="1447029" y="1311684"/>
                  </a:cubicBezTo>
                  <a:cubicBezTo>
                    <a:pt x="1420471" y="1267942"/>
                    <a:pt x="1359546" y="1321057"/>
                    <a:pt x="1322053" y="1236698"/>
                  </a:cubicBezTo>
                  <a:cubicBezTo>
                    <a:pt x="1440780" y="1236698"/>
                    <a:pt x="1732912" y="1235137"/>
                    <a:pt x="1820396" y="1230449"/>
                  </a:cubicBezTo>
                  <a:cubicBezTo>
                    <a:pt x="1865700" y="1228888"/>
                    <a:pt x="1896945" y="1246071"/>
                    <a:pt x="1829769" y="1280440"/>
                  </a:cubicBezTo>
                  <a:cubicBezTo>
                    <a:pt x="1768844" y="1297625"/>
                    <a:pt x="1793839" y="1269505"/>
                    <a:pt x="1737600" y="1313247"/>
                  </a:cubicBezTo>
                  <a:cubicBezTo>
                    <a:pt x="1715729" y="1336679"/>
                    <a:pt x="1690733" y="1339803"/>
                    <a:pt x="1656365" y="1336679"/>
                  </a:cubicBezTo>
                  <a:cubicBezTo>
                    <a:pt x="1493895" y="1419477"/>
                    <a:pt x="1309555" y="1486651"/>
                    <a:pt x="1133025" y="1522582"/>
                  </a:cubicBezTo>
                  <a:cubicBezTo>
                    <a:pt x="1040856" y="1539766"/>
                    <a:pt x="1028358" y="1583508"/>
                    <a:pt x="1040856" y="1678803"/>
                  </a:cubicBezTo>
                  <a:cubicBezTo>
                    <a:pt x="1075224" y="1949064"/>
                    <a:pt x="1092408" y="2269317"/>
                    <a:pt x="1092408" y="2541140"/>
                  </a:cubicBezTo>
                  <a:cubicBezTo>
                    <a:pt x="1092408" y="2584882"/>
                    <a:pt x="1065851" y="2583319"/>
                    <a:pt x="1026795" y="2613002"/>
                  </a:cubicBezTo>
                  <a:cubicBezTo>
                    <a:pt x="1025234" y="2634873"/>
                    <a:pt x="1009612" y="2655181"/>
                    <a:pt x="1008049" y="2675490"/>
                  </a:cubicBezTo>
                  <a:cubicBezTo>
                    <a:pt x="1003363" y="2794218"/>
                    <a:pt x="998675" y="2911382"/>
                    <a:pt x="986178" y="3028548"/>
                  </a:cubicBezTo>
                  <a:cubicBezTo>
                    <a:pt x="965870" y="3211326"/>
                    <a:pt x="922128" y="3336302"/>
                    <a:pt x="1111154" y="3467527"/>
                  </a:cubicBezTo>
                  <a:cubicBezTo>
                    <a:pt x="1134588" y="3483150"/>
                    <a:pt x="1170518" y="3506583"/>
                    <a:pt x="1154896" y="3540952"/>
                  </a:cubicBezTo>
                  <a:cubicBezTo>
                    <a:pt x="1140837" y="3572196"/>
                    <a:pt x="1101781" y="3558137"/>
                    <a:pt x="1073661" y="3561260"/>
                  </a:cubicBezTo>
                  <a:cubicBezTo>
                    <a:pt x="978368" y="3569072"/>
                    <a:pt x="967431" y="3483150"/>
                    <a:pt x="875262" y="3484713"/>
                  </a:cubicBezTo>
                  <a:cubicBezTo>
                    <a:pt x="850267" y="3459717"/>
                    <a:pt x="792464" y="3486274"/>
                    <a:pt x="790903" y="3422224"/>
                  </a:cubicBezTo>
                  <a:cubicBezTo>
                    <a:pt x="790903" y="3408164"/>
                    <a:pt x="790903" y="3380044"/>
                    <a:pt x="790903" y="3365985"/>
                  </a:cubicBezTo>
                  <a:cubicBezTo>
                    <a:pt x="764345" y="3303497"/>
                    <a:pt x="811211" y="3223823"/>
                    <a:pt x="786215" y="3161335"/>
                  </a:cubicBezTo>
                  <a:cubicBezTo>
                    <a:pt x="747161" y="3122281"/>
                    <a:pt x="792464" y="3076976"/>
                    <a:pt x="776842" y="3036359"/>
                  </a:cubicBezTo>
                  <a:cubicBezTo>
                    <a:pt x="761220" y="2898885"/>
                    <a:pt x="806525" y="2775471"/>
                    <a:pt x="773718" y="2637997"/>
                  </a:cubicBezTo>
                  <a:lnTo>
                    <a:pt x="775281" y="2641122"/>
                  </a:lnTo>
                  <a:cubicBezTo>
                    <a:pt x="773718" y="2637997"/>
                    <a:pt x="773718" y="2633310"/>
                    <a:pt x="772156" y="2630185"/>
                  </a:cubicBezTo>
                  <a:lnTo>
                    <a:pt x="690922" y="2630185"/>
                  </a:lnTo>
                  <a:cubicBezTo>
                    <a:pt x="661239" y="2759849"/>
                    <a:pt x="640931" y="2844208"/>
                    <a:pt x="656553" y="2980119"/>
                  </a:cubicBezTo>
                  <a:cubicBezTo>
                    <a:pt x="651866" y="2986368"/>
                    <a:pt x="665926" y="3097286"/>
                    <a:pt x="661239" y="3151962"/>
                  </a:cubicBezTo>
                  <a:cubicBezTo>
                    <a:pt x="647180" y="3209764"/>
                    <a:pt x="637807" y="3376920"/>
                    <a:pt x="651866" y="3426910"/>
                  </a:cubicBezTo>
                  <a:cubicBezTo>
                    <a:pt x="661239" y="3481588"/>
                    <a:pt x="684673" y="3536264"/>
                    <a:pt x="694046" y="3590943"/>
                  </a:cubicBezTo>
                  <a:cubicBezTo>
                    <a:pt x="637807" y="3651869"/>
                    <a:pt x="594065" y="3615938"/>
                    <a:pt x="536262" y="3597191"/>
                  </a:cubicBezTo>
                  <a:cubicBezTo>
                    <a:pt x="483147" y="3555013"/>
                    <a:pt x="469088" y="3494086"/>
                    <a:pt x="475337" y="3434722"/>
                  </a:cubicBezTo>
                  <a:cubicBezTo>
                    <a:pt x="486272" y="3333178"/>
                    <a:pt x="506581" y="3236321"/>
                    <a:pt x="458152" y="3142589"/>
                  </a:cubicBezTo>
                  <a:cubicBezTo>
                    <a:pt x="445655" y="3117593"/>
                    <a:pt x="451903" y="3080100"/>
                    <a:pt x="451903" y="3048856"/>
                  </a:cubicBezTo>
                  <a:cubicBezTo>
                    <a:pt x="455028" y="2908258"/>
                    <a:pt x="442530" y="2769222"/>
                    <a:pt x="445655" y="2628624"/>
                  </a:cubicBezTo>
                  <a:lnTo>
                    <a:pt x="403476" y="2628624"/>
                  </a:lnTo>
                  <a:cubicBezTo>
                    <a:pt x="403476" y="2628624"/>
                    <a:pt x="408162" y="2583319"/>
                    <a:pt x="406600" y="2583319"/>
                  </a:cubicBezTo>
                  <a:cubicBezTo>
                    <a:pt x="434720" y="2341178"/>
                    <a:pt x="439406" y="2142777"/>
                    <a:pt x="459715" y="1899073"/>
                  </a:cubicBezTo>
                  <a:cubicBezTo>
                    <a:pt x="465964" y="1828775"/>
                    <a:pt x="481586" y="1763162"/>
                    <a:pt x="505018" y="1697549"/>
                  </a:cubicBezTo>
                  <a:cubicBezTo>
                    <a:pt x="551885" y="1566324"/>
                    <a:pt x="576880" y="1600693"/>
                    <a:pt x="451903" y="1541329"/>
                  </a:cubicBezTo>
                  <a:cubicBezTo>
                    <a:pt x="317554" y="1477278"/>
                    <a:pt x="189453" y="1453845"/>
                    <a:pt x="44168" y="1361674"/>
                  </a:cubicBezTo>
                  <a:cubicBezTo>
                    <a:pt x="-15196" y="1324181"/>
                    <a:pt x="-10510" y="1278878"/>
                    <a:pt x="33232" y="1230449"/>
                  </a:cubicBezTo>
                  <a:cubicBezTo>
                    <a:pt x="186328" y="1060169"/>
                    <a:pt x="292558" y="860207"/>
                    <a:pt x="525328" y="807092"/>
                  </a:cubicBezTo>
                  <a:cubicBezTo>
                    <a:pt x="679985" y="772724"/>
                    <a:pt x="650304" y="735231"/>
                    <a:pt x="658115" y="689926"/>
                  </a:cubicBezTo>
                  <a:cubicBezTo>
                    <a:pt x="650304" y="685240"/>
                    <a:pt x="626870" y="602442"/>
                    <a:pt x="609687" y="552452"/>
                  </a:cubicBezTo>
                  <a:cubicBezTo>
                    <a:pt x="576880" y="460282"/>
                    <a:pt x="653429" y="380609"/>
                    <a:pt x="664363" y="290001"/>
                  </a:cubicBezTo>
                  <a:cubicBezTo>
                    <a:pt x="672175" y="235325"/>
                    <a:pt x="700295" y="197832"/>
                    <a:pt x="711230" y="143154"/>
                  </a:cubicBezTo>
                  <a:cubicBezTo>
                    <a:pt x="732710" y="28918"/>
                    <a:pt x="757242" y="-4767"/>
                    <a:pt x="811141" y="52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" name="Freeform: Shape 46">
              <a:extLst>
                <a:ext uri="{FF2B5EF4-FFF2-40B4-BE49-F238E27FC236}">
                  <a16:creationId xmlns:a16="http://schemas.microsoft.com/office/drawing/2014/main" xmlns="" id="{8AC5336F-F676-4AA1-987D-439D35B0B7E8}"/>
                </a:ext>
              </a:extLst>
            </p:cNvPr>
            <p:cNvSpPr/>
            <p:nvPr/>
          </p:nvSpPr>
          <p:spPr>
            <a:xfrm>
              <a:off x="5895046" y="3132093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63089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xmlns="" id="{B965A1CF-5429-4729-AB8D-B447A00CA972}"/>
              </a:ext>
            </a:extLst>
          </p:cNvPr>
          <p:cNvSpPr txBox="1"/>
          <p:nvPr/>
        </p:nvSpPr>
        <p:spPr>
          <a:xfrm>
            <a:off x="760424" y="1811119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$35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4A3B0DC5-2498-4AF2-BC61-56124EFDEC90}"/>
              </a:ext>
            </a:extLst>
          </p:cNvPr>
          <p:cNvSpPr/>
          <p:nvPr/>
        </p:nvSpPr>
        <p:spPr>
          <a:xfrm>
            <a:off x="1049384" y="2457450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xmlns="" id="{B4758628-1FA9-4254-A7C0-5FB1436B1D8B}"/>
              </a:ext>
            </a:extLst>
          </p:cNvPr>
          <p:cNvGrpSpPr/>
          <p:nvPr/>
        </p:nvGrpSpPr>
        <p:grpSpPr>
          <a:xfrm>
            <a:off x="2314863" y="1977124"/>
            <a:ext cx="4076411" cy="1006371"/>
            <a:chOff x="4822352" y="1916832"/>
            <a:chExt cx="3422056" cy="1006371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xmlns="" id="{C9E7AF48-825D-4205-873C-168998BAC70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9">
              <a:extLst>
                <a:ext uri="{FF2B5EF4-FFF2-40B4-BE49-F238E27FC236}">
                  <a16:creationId xmlns:a16="http://schemas.microsoft.com/office/drawing/2014/main" xmlns="" id="{60D3AD96-4AAE-475E-833E-4898474F49B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8" name="TextBox 15">
            <a:extLst>
              <a:ext uri="{FF2B5EF4-FFF2-40B4-BE49-F238E27FC236}">
                <a16:creationId xmlns:a16="http://schemas.microsoft.com/office/drawing/2014/main" xmlns="" id="{D4A2366F-E124-42C5-99E6-A38B554342FF}"/>
              </a:ext>
            </a:extLst>
          </p:cNvPr>
          <p:cNvSpPr txBox="1"/>
          <p:nvPr/>
        </p:nvSpPr>
        <p:spPr>
          <a:xfrm>
            <a:off x="760424" y="3362658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$75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xmlns="" id="{3678AB0D-0250-4FFF-857B-2D5ECDE2081B}"/>
              </a:ext>
            </a:extLst>
          </p:cNvPr>
          <p:cNvSpPr/>
          <p:nvPr/>
        </p:nvSpPr>
        <p:spPr>
          <a:xfrm>
            <a:off x="1049384" y="400898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17">
            <a:extLst>
              <a:ext uri="{FF2B5EF4-FFF2-40B4-BE49-F238E27FC236}">
                <a16:creationId xmlns:a16="http://schemas.microsoft.com/office/drawing/2014/main" xmlns="" id="{28E9892E-DACE-4E12-8984-02EFA7FA3E3F}"/>
              </a:ext>
            </a:extLst>
          </p:cNvPr>
          <p:cNvGrpSpPr/>
          <p:nvPr/>
        </p:nvGrpSpPr>
        <p:grpSpPr>
          <a:xfrm>
            <a:off x="2314863" y="3528663"/>
            <a:ext cx="4076411" cy="1006371"/>
            <a:chOff x="4822352" y="1916832"/>
            <a:chExt cx="3422056" cy="1006371"/>
          </a:xfrm>
        </p:grpSpPr>
        <p:sp>
          <p:nvSpPr>
            <p:cNvPr id="11" name="Text Placeholder 10">
              <a:extLst>
                <a:ext uri="{FF2B5EF4-FFF2-40B4-BE49-F238E27FC236}">
                  <a16:creationId xmlns:a16="http://schemas.microsoft.com/office/drawing/2014/main" xmlns="" id="{79C584F6-3B9E-4FDE-A47F-E8B996FA877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2" name="TextBox 19">
              <a:extLst>
                <a:ext uri="{FF2B5EF4-FFF2-40B4-BE49-F238E27FC236}">
                  <a16:creationId xmlns:a16="http://schemas.microsoft.com/office/drawing/2014/main" xmlns="" id="{09BC56DE-49AC-412D-989F-6033F865F0F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3" name="TextBox 20">
            <a:extLst>
              <a:ext uri="{FF2B5EF4-FFF2-40B4-BE49-F238E27FC236}">
                <a16:creationId xmlns:a16="http://schemas.microsoft.com/office/drawing/2014/main" xmlns="" id="{9EBA3D3A-4D4A-4198-AB49-08C4F0B2DB55}"/>
              </a:ext>
            </a:extLst>
          </p:cNvPr>
          <p:cNvSpPr txBox="1"/>
          <p:nvPr/>
        </p:nvSpPr>
        <p:spPr>
          <a:xfrm>
            <a:off x="760424" y="4914197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$90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xmlns="" id="{4406C234-E70D-4E5A-BE17-85FE09AC5E71}"/>
              </a:ext>
            </a:extLst>
          </p:cNvPr>
          <p:cNvSpPr/>
          <p:nvPr/>
        </p:nvSpPr>
        <p:spPr>
          <a:xfrm>
            <a:off x="1049384" y="5560528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22">
            <a:extLst>
              <a:ext uri="{FF2B5EF4-FFF2-40B4-BE49-F238E27FC236}">
                <a16:creationId xmlns:a16="http://schemas.microsoft.com/office/drawing/2014/main" xmlns="" id="{1EA4A334-78A0-4AF0-A429-0E47CA57313C}"/>
              </a:ext>
            </a:extLst>
          </p:cNvPr>
          <p:cNvGrpSpPr/>
          <p:nvPr/>
        </p:nvGrpSpPr>
        <p:grpSpPr>
          <a:xfrm>
            <a:off x="2314863" y="5080202"/>
            <a:ext cx="4076411" cy="1006371"/>
            <a:chOff x="4822352" y="1916832"/>
            <a:chExt cx="3422056" cy="1006371"/>
          </a:xfrm>
        </p:grpSpPr>
        <p:sp>
          <p:nvSpPr>
            <p:cNvPr id="16" name="Text Placeholder 10">
              <a:extLst>
                <a:ext uri="{FF2B5EF4-FFF2-40B4-BE49-F238E27FC236}">
                  <a16:creationId xmlns:a16="http://schemas.microsoft.com/office/drawing/2014/main" xmlns="" id="{13DBD93E-112F-44F8-A5F9-2156FDD6818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7" name="TextBox 24">
              <a:extLst>
                <a:ext uri="{FF2B5EF4-FFF2-40B4-BE49-F238E27FC236}">
                  <a16:creationId xmlns:a16="http://schemas.microsoft.com/office/drawing/2014/main" xmlns="" id="{65F9C701-7ECD-44EF-B524-2CB5753BD90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8" name="자유형: 도형 40">
            <a:extLst>
              <a:ext uri="{FF2B5EF4-FFF2-40B4-BE49-F238E27FC236}">
                <a16:creationId xmlns:a16="http://schemas.microsoft.com/office/drawing/2014/main" xmlns="" id="{6849A378-35C5-4981-80CC-750E8A81D7CE}"/>
              </a:ext>
            </a:extLst>
          </p:cNvPr>
          <p:cNvSpPr/>
          <p:nvPr/>
        </p:nvSpPr>
        <p:spPr>
          <a:xfrm rot="2784101">
            <a:off x="7327559" y="4257871"/>
            <a:ext cx="1229106" cy="990785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9" name="그룹 57">
            <a:extLst>
              <a:ext uri="{FF2B5EF4-FFF2-40B4-BE49-F238E27FC236}">
                <a16:creationId xmlns:a16="http://schemas.microsoft.com/office/drawing/2014/main" xmlns="" id="{5D20753C-CB2D-4F1A-AD47-15AEAED1E050}"/>
              </a:ext>
            </a:extLst>
          </p:cNvPr>
          <p:cNvGrpSpPr/>
          <p:nvPr/>
        </p:nvGrpSpPr>
        <p:grpSpPr>
          <a:xfrm>
            <a:off x="8001563" y="4466629"/>
            <a:ext cx="677495" cy="947673"/>
            <a:chOff x="1019786" y="3002376"/>
            <a:chExt cx="2531613" cy="3541196"/>
          </a:xfrm>
          <a:solidFill>
            <a:schemeClr val="accent2"/>
          </a:solidFill>
        </p:grpSpPr>
        <p:sp>
          <p:nvSpPr>
            <p:cNvPr id="20" name="사각형: 둥근 모서리 132">
              <a:extLst>
                <a:ext uri="{FF2B5EF4-FFF2-40B4-BE49-F238E27FC236}">
                  <a16:creationId xmlns:a16="http://schemas.microsoft.com/office/drawing/2014/main" xmlns="" id="{3AE8C156-48F4-43DA-9EE1-B7EC051553C7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막힌 원호 135">
              <a:extLst>
                <a:ext uri="{FF2B5EF4-FFF2-40B4-BE49-F238E27FC236}">
                  <a16:creationId xmlns:a16="http://schemas.microsoft.com/office/drawing/2014/main" xmlns="" id="{A52C5444-CD7B-475D-9640-01EE2737BE4C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자유형: 도형 60">
              <a:extLst>
                <a:ext uri="{FF2B5EF4-FFF2-40B4-BE49-F238E27FC236}">
                  <a16:creationId xmlns:a16="http://schemas.microsoft.com/office/drawing/2014/main" xmlns="" id="{8813DF17-DD52-4E37-8B0F-6D3EDA41A334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자유형: 도형 61">
              <a:extLst>
                <a:ext uri="{FF2B5EF4-FFF2-40B4-BE49-F238E27FC236}">
                  <a16:creationId xmlns:a16="http://schemas.microsoft.com/office/drawing/2014/main" xmlns="" id="{A00F2EC2-67E2-481B-8C6E-FD014C76C3AB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사각형: 둥근 모서리 32">
            <a:extLst>
              <a:ext uri="{FF2B5EF4-FFF2-40B4-BE49-F238E27FC236}">
                <a16:creationId xmlns:a16="http://schemas.microsoft.com/office/drawing/2014/main" xmlns="" id="{0EACC7FD-C001-46F4-A3B0-CA779167FF61}"/>
              </a:ext>
            </a:extLst>
          </p:cNvPr>
          <p:cNvSpPr/>
          <p:nvPr/>
        </p:nvSpPr>
        <p:spPr>
          <a:xfrm>
            <a:off x="7476008" y="5440679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38">
            <a:extLst>
              <a:ext uri="{FF2B5EF4-FFF2-40B4-BE49-F238E27FC236}">
                <a16:creationId xmlns:a16="http://schemas.microsoft.com/office/drawing/2014/main" xmlns="" id="{E44CDFA9-033B-4DB3-AD75-7A8F3AFD5416}"/>
              </a:ext>
            </a:extLst>
          </p:cNvPr>
          <p:cNvGrpSpPr/>
          <p:nvPr/>
        </p:nvGrpSpPr>
        <p:grpSpPr>
          <a:xfrm rot="1205143">
            <a:off x="7968328" y="1906359"/>
            <a:ext cx="3299252" cy="2176495"/>
            <a:chOff x="6345690" y="2428150"/>
            <a:chExt cx="3299252" cy="2176495"/>
          </a:xfrm>
          <a:solidFill>
            <a:schemeClr val="accent1"/>
          </a:solidFill>
        </p:grpSpPr>
        <p:sp>
          <p:nvSpPr>
            <p:cNvPr id="26" name="현 34">
              <a:extLst>
                <a:ext uri="{FF2B5EF4-FFF2-40B4-BE49-F238E27FC236}">
                  <a16:creationId xmlns:a16="http://schemas.microsoft.com/office/drawing/2014/main" xmlns="" id="{2F709242-AD43-4CCF-8421-AC848DC0FD8B}"/>
                </a:ext>
              </a:extLst>
            </p:cNvPr>
            <p:cNvSpPr/>
            <p:nvPr/>
          </p:nvSpPr>
          <p:spPr>
            <a:xfrm>
              <a:off x="6345690" y="2796201"/>
              <a:ext cx="3299252" cy="1808444"/>
            </a:xfrm>
            <a:custGeom>
              <a:avLst/>
              <a:gdLst>
                <a:gd name="connsiteX0" fmla="*/ 10326 w 3301582"/>
                <a:gd name="connsiteY0" fmla="*/ 1835145 h 3301582"/>
                <a:gd name="connsiteX1" fmla="*/ 772665 w 3301582"/>
                <a:gd name="connsiteY1" fmla="*/ 252933 h 3301582"/>
                <a:gd name="connsiteX2" fmla="*/ 2528955 w 3301582"/>
                <a:gd name="connsiteY2" fmla="*/ 252957 h 3301582"/>
                <a:gd name="connsiteX3" fmla="*/ 3291251 w 3301582"/>
                <a:gd name="connsiteY3" fmla="*/ 1835189 h 3301582"/>
                <a:gd name="connsiteX4" fmla="*/ 10326 w 3301582"/>
                <a:gd name="connsiteY4" fmla="*/ 1835145 h 3301582"/>
                <a:gd name="connsiteX0" fmla="*/ 7964 w 3299252"/>
                <a:gd name="connsiteY0" fmla="*/ 1808400 h 1808444"/>
                <a:gd name="connsiteX1" fmla="*/ 770303 w 3299252"/>
                <a:gd name="connsiteY1" fmla="*/ 226188 h 1808444"/>
                <a:gd name="connsiteX2" fmla="*/ 2526593 w 3299252"/>
                <a:gd name="connsiteY2" fmla="*/ 226212 h 1808444"/>
                <a:gd name="connsiteX3" fmla="*/ 3288889 w 3299252"/>
                <a:gd name="connsiteY3" fmla="*/ 1808444 h 1808444"/>
                <a:gd name="connsiteX4" fmla="*/ 7964 w 3299252"/>
                <a:gd name="connsiteY4" fmla="*/ 1808400 h 180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9252" h="1808444">
                  <a:moveTo>
                    <a:pt x="7964" y="1808400"/>
                  </a:moveTo>
                  <a:cubicBezTo>
                    <a:pt x="-62839" y="1178363"/>
                    <a:pt x="350532" y="489886"/>
                    <a:pt x="770303" y="226188"/>
                  </a:cubicBezTo>
                  <a:cubicBezTo>
                    <a:pt x="1190074" y="-37510"/>
                    <a:pt x="1989741" y="-111056"/>
                    <a:pt x="2526593" y="226212"/>
                  </a:cubicBezTo>
                  <a:cubicBezTo>
                    <a:pt x="3063445" y="563480"/>
                    <a:pt x="3359709" y="1178409"/>
                    <a:pt x="3288889" y="1808444"/>
                  </a:cubicBezTo>
                  <a:lnTo>
                    <a:pt x="7964" y="18084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사각형: 둥근 모서리 36">
              <a:extLst>
                <a:ext uri="{FF2B5EF4-FFF2-40B4-BE49-F238E27FC236}">
                  <a16:creationId xmlns:a16="http://schemas.microsoft.com/office/drawing/2014/main" xmlns="" id="{BCBCF950-DBFD-4301-A726-7A903066DDDA}"/>
                </a:ext>
              </a:extLst>
            </p:cNvPr>
            <p:cNvSpPr/>
            <p:nvPr/>
          </p:nvSpPr>
          <p:spPr>
            <a:xfrm>
              <a:off x="7714357" y="2428150"/>
              <a:ext cx="559524" cy="256125"/>
            </a:xfrm>
            <a:prstGeom prst="roundRect">
              <a:avLst>
                <a:gd name="adj" fmla="val 433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직사각형 37">
              <a:extLst>
                <a:ext uri="{FF2B5EF4-FFF2-40B4-BE49-F238E27FC236}">
                  <a16:creationId xmlns:a16="http://schemas.microsoft.com/office/drawing/2014/main" xmlns="" id="{B0D999B7-2882-4509-8E7B-D08C3BE54785}"/>
                </a:ext>
              </a:extLst>
            </p:cNvPr>
            <p:cNvSpPr/>
            <p:nvPr/>
          </p:nvSpPr>
          <p:spPr>
            <a:xfrm>
              <a:off x="7848477" y="2593707"/>
              <a:ext cx="291285" cy="3333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" name="TextBox 36">
            <a:extLst>
              <a:ext uri="{FF2B5EF4-FFF2-40B4-BE49-F238E27FC236}">
                <a16:creationId xmlns:a16="http://schemas.microsoft.com/office/drawing/2014/main" xmlns="" id="{25B54DFC-5A96-4FDE-87FE-A443A5B03F9B}"/>
              </a:ext>
            </a:extLst>
          </p:cNvPr>
          <p:cNvSpPr txBox="1"/>
          <p:nvPr/>
        </p:nvSpPr>
        <p:spPr>
          <a:xfrm>
            <a:off x="8535212" y="2721574"/>
            <a:ext cx="2057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그룹 41">
            <a:extLst>
              <a:ext uri="{FF2B5EF4-FFF2-40B4-BE49-F238E27FC236}">
                <a16:creationId xmlns:a16="http://schemas.microsoft.com/office/drawing/2014/main" xmlns="" id="{254CF166-06BA-48DC-88E0-A27C5237E379}"/>
              </a:ext>
            </a:extLst>
          </p:cNvPr>
          <p:cNvGrpSpPr/>
          <p:nvPr/>
        </p:nvGrpSpPr>
        <p:grpSpPr>
          <a:xfrm rot="2819394">
            <a:off x="10059593" y="4432560"/>
            <a:ext cx="561460" cy="1189723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31" name="자유형: 도형 42">
              <a:extLst>
                <a:ext uri="{FF2B5EF4-FFF2-40B4-BE49-F238E27FC236}">
                  <a16:creationId xmlns:a16="http://schemas.microsoft.com/office/drawing/2014/main" xmlns="" id="{9CDBE25F-5FB1-4742-ABAA-31EAC4D117D2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: 도형 43">
              <a:extLst>
                <a:ext uri="{FF2B5EF4-FFF2-40B4-BE49-F238E27FC236}">
                  <a16:creationId xmlns:a16="http://schemas.microsoft.com/office/drawing/2014/main" xmlns="" id="{59C22900-F025-43BF-8520-9D5948D29FD8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44">
              <a:extLst>
                <a:ext uri="{FF2B5EF4-FFF2-40B4-BE49-F238E27FC236}">
                  <a16:creationId xmlns:a16="http://schemas.microsoft.com/office/drawing/2014/main" xmlns="" id="{9CA7A732-C855-4FCD-A464-A6AF51538A77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45">
              <a:extLst>
                <a:ext uri="{FF2B5EF4-FFF2-40B4-BE49-F238E27FC236}">
                  <a16:creationId xmlns:a16="http://schemas.microsoft.com/office/drawing/2014/main" xmlns="" id="{FE7EED0C-C6C2-478B-8E83-E467C9B194F4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46">
            <a:extLst>
              <a:ext uri="{FF2B5EF4-FFF2-40B4-BE49-F238E27FC236}">
                <a16:creationId xmlns:a16="http://schemas.microsoft.com/office/drawing/2014/main" xmlns="" id="{80C108B2-DD7E-498E-BDA6-ABCE91D2C58E}"/>
              </a:ext>
            </a:extLst>
          </p:cNvPr>
          <p:cNvGrpSpPr/>
          <p:nvPr/>
        </p:nvGrpSpPr>
        <p:grpSpPr>
          <a:xfrm rot="20593171">
            <a:off x="8541775" y="4535020"/>
            <a:ext cx="561460" cy="810783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36" name="눈물 방울 47">
              <a:extLst>
                <a:ext uri="{FF2B5EF4-FFF2-40B4-BE49-F238E27FC236}">
                  <a16:creationId xmlns:a16="http://schemas.microsoft.com/office/drawing/2014/main" xmlns="" id="{DCF6E47F-56EA-469D-897D-2A408D0BFBEB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자유형: 도형 48">
              <a:extLst>
                <a:ext uri="{FF2B5EF4-FFF2-40B4-BE49-F238E27FC236}">
                  <a16:creationId xmlns:a16="http://schemas.microsoft.com/office/drawing/2014/main" xmlns="" id="{325F9E26-B297-4F92-93E8-7BB02CEDF8FC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49">
              <a:extLst>
                <a:ext uri="{FF2B5EF4-FFF2-40B4-BE49-F238E27FC236}">
                  <a16:creationId xmlns:a16="http://schemas.microsoft.com/office/drawing/2014/main" xmlns="" id="{84701F83-4EF7-4124-9198-828683801798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50">
              <a:extLst>
                <a:ext uri="{FF2B5EF4-FFF2-40B4-BE49-F238E27FC236}">
                  <a16:creationId xmlns:a16="http://schemas.microsoft.com/office/drawing/2014/main" xmlns="" id="{A78E287D-22EA-43EF-AA68-13FD2608F640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62">
            <a:extLst>
              <a:ext uri="{FF2B5EF4-FFF2-40B4-BE49-F238E27FC236}">
                <a16:creationId xmlns:a16="http://schemas.microsoft.com/office/drawing/2014/main" xmlns="" id="{568BFADA-90F8-40FB-BCFA-8C0EEC2B6EB1}"/>
              </a:ext>
            </a:extLst>
          </p:cNvPr>
          <p:cNvGrpSpPr/>
          <p:nvPr/>
        </p:nvGrpSpPr>
        <p:grpSpPr>
          <a:xfrm>
            <a:off x="9084509" y="4580738"/>
            <a:ext cx="835977" cy="872803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41" name="Freeform 18">
              <a:extLst>
                <a:ext uri="{FF2B5EF4-FFF2-40B4-BE49-F238E27FC236}">
                  <a16:creationId xmlns:a16="http://schemas.microsoft.com/office/drawing/2014/main" xmlns="" id="{FABE7BDF-ECE0-4079-992A-258C27156B0A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42" name="타원 64">
              <a:extLst>
                <a:ext uri="{FF2B5EF4-FFF2-40B4-BE49-F238E27FC236}">
                  <a16:creationId xmlns:a16="http://schemas.microsoft.com/office/drawing/2014/main" xmlns="" id="{535255AB-4461-45B1-860B-18BE0A3ACA55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65">
              <a:extLst>
                <a:ext uri="{FF2B5EF4-FFF2-40B4-BE49-F238E27FC236}">
                  <a16:creationId xmlns:a16="http://schemas.microsoft.com/office/drawing/2014/main" xmlns="" id="{0AB8AC5A-2030-4893-9D95-C73BCF85F169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66">
              <a:extLst>
                <a:ext uri="{FF2B5EF4-FFF2-40B4-BE49-F238E27FC236}">
                  <a16:creationId xmlns:a16="http://schemas.microsoft.com/office/drawing/2014/main" xmlns="" id="{22A94984-A645-4A0C-98F8-CB18BD9D461D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67">
              <a:extLst>
                <a:ext uri="{FF2B5EF4-FFF2-40B4-BE49-F238E27FC236}">
                  <a16:creationId xmlns:a16="http://schemas.microsoft.com/office/drawing/2014/main" xmlns="" id="{78CFB7EE-9781-4202-9BCA-F2E922B998F2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68">
              <a:extLst>
                <a:ext uri="{FF2B5EF4-FFF2-40B4-BE49-F238E27FC236}">
                  <a16:creationId xmlns:a16="http://schemas.microsoft.com/office/drawing/2014/main" xmlns="" id="{7958425F-135C-4704-9F28-BF66AC2B4014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사각형: 둥근 모서리 69">
              <a:extLst>
                <a:ext uri="{FF2B5EF4-FFF2-40B4-BE49-F238E27FC236}">
                  <a16:creationId xmlns:a16="http://schemas.microsoft.com/office/drawing/2014/main" xmlns="" id="{CE4FF522-67BC-4F19-928B-7AE05BC61416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사각형: 둥근 모서리 70">
              <a:extLst>
                <a:ext uri="{FF2B5EF4-FFF2-40B4-BE49-F238E27FC236}">
                  <a16:creationId xmlns:a16="http://schemas.microsoft.com/office/drawing/2014/main" xmlns="" id="{C9413244-A80C-441E-B9C8-DAA7AF5DD8C7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" name="그룹 51">
            <a:extLst>
              <a:ext uri="{FF2B5EF4-FFF2-40B4-BE49-F238E27FC236}">
                <a16:creationId xmlns:a16="http://schemas.microsoft.com/office/drawing/2014/main" xmlns="" id="{882E73E5-9B62-4C42-B023-B3A99050B944}"/>
              </a:ext>
            </a:extLst>
          </p:cNvPr>
          <p:cNvGrpSpPr/>
          <p:nvPr/>
        </p:nvGrpSpPr>
        <p:grpSpPr>
          <a:xfrm>
            <a:off x="9617954" y="4666854"/>
            <a:ext cx="658585" cy="751352"/>
            <a:chOff x="3434152" y="428041"/>
            <a:chExt cx="4718078" cy="5382655"/>
          </a:xfrm>
          <a:solidFill>
            <a:schemeClr val="accent3"/>
          </a:solidFill>
        </p:grpSpPr>
        <p:sp>
          <p:nvSpPr>
            <p:cNvPr id="50" name="자유형: 도형 52">
              <a:extLst>
                <a:ext uri="{FF2B5EF4-FFF2-40B4-BE49-F238E27FC236}">
                  <a16:creationId xmlns:a16="http://schemas.microsoft.com/office/drawing/2014/main" xmlns="" id="{2C0D0CB4-A556-4457-90BE-E92843596875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자유형: 도형 53">
              <a:extLst>
                <a:ext uri="{FF2B5EF4-FFF2-40B4-BE49-F238E27FC236}">
                  <a16:creationId xmlns:a16="http://schemas.microsoft.com/office/drawing/2014/main" xmlns="" id="{AB025D3E-9E50-461D-B460-5D1447917F97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자유형: 도형 54">
              <a:extLst>
                <a:ext uri="{FF2B5EF4-FFF2-40B4-BE49-F238E27FC236}">
                  <a16:creationId xmlns:a16="http://schemas.microsoft.com/office/drawing/2014/main" xmlns="" id="{5D669CD8-0922-4551-BAB2-BE774EF936B7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자유형: 도형 55">
              <a:extLst>
                <a:ext uri="{FF2B5EF4-FFF2-40B4-BE49-F238E27FC236}">
                  <a16:creationId xmlns:a16="http://schemas.microsoft.com/office/drawing/2014/main" xmlns="" id="{7CF45134-067C-4625-9C0A-DAF61EA16D03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4" name="Teardrop 3">
              <a:extLst>
                <a:ext uri="{FF2B5EF4-FFF2-40B4-BE49-F238E27FC236}">
                  <a16:creationId xmlns:a16="http://schemas.microsoft.com/office/drawing/2014/main" xmlns="" id="{9C4ECDBA-E219-4FC3-BA2A-48C21D161DD6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65154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501545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Shapes</a:t>
            </a:r>
            <a:endParaRPr lang="en-US" dirty="0"/>
          </a:p>
        </p:txBody>
      </p:sp>
      <p:cxnSp>
        <p:nvCxnSpPr>
          <p:cNvPr id="3" name="Straight Connector 4">
            <a:extLst>
              <a:ext uri="{FF2B5EF4-FFF2-40B4-BE49-F238E27FC236}">
                <a16:creationId xmlns:a16="http://schemas.microsoft.com/office/drawing/2014/main" xmlns="" id="{2AB476B8-BCE5-45B2-961F-EA85F8EFC465}"/>
              </a:ext>
            </a:extLst>
          </p:cNvPr>
          <p:cNvCxnSpPr>
            <a:cxnSpLocks/>
          </p:cNvCxnSpPr>
          <p:nvPr/>
        </p:nvCxnSpPr>
        <p:spPr>
          <a:xfrm>
            <a:off x="-8792" y="1417566"/>
            <a:ext cx="1219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6">
            <a:extLst>
              <a:ext uri="{FF2B5EF4-FFF2-40B4-BE49-F238E27FC236}">
                <a16:creationId xmlns:a16="http://schemas.microsoft.com/office/drawing/2014/main" xmlns="" id="{95D094E9-739A-4310-A0C0-9E09F0082A36}"/>
              </a:ext>
            </a:extLst>
          </p:cNvPr>
          <p:cNvGrpSpPr/>
          <p:nvPr/>
        </p:nvGrpSpPr>
        <p:grpSpPr>
          <a:xfrm rot="10800000">
            <a:off x="628961" y="1328114"/>
            <a:ext cx="493544" cy="2049658"/>
            <a:chOff x="6144030" y="3897930"/>
            <a:chExt cx="647700" cy="2689860"/>
          </a:xfrm>
          <a:solidFill>
            <a:schemeClr val="accent4"/>
          </a:solidFill>
        </p:grpSpPr>
        <p:sp>
          <p:nvSpPr>
            <p:cNvPr id="5" name="Freeform: Shape 16">
              <a:extLst>
                <a:ext uri="{FF2B5EF4-FFF2-40B4-BE49-F238E27FC236}">
                  <a16:creationId xmlns:a16="http://schemas.microsoft.com/office/drawing/2014/main" xmlns="" id="{A52737E5-0913-47DD-BF52-9D783CD1AD81}"/>
                </a:ext>
              </a:extLst>
            </p:cNvPr>
            <p:cNvSpPr/>
            <p:nvPr/>
          </p:nvSpPr>
          <p:spPr>
            <a:xfrm>
              <a:off x="6144030" y="389793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7">
              <a:extLst>
                <a:ext uri="{FF2B5EF4-FFF2-40B4-BE49-F238E27FC236}">
                  <a16:creationId xmlns:a16="http://schemas.microsoft.com/office/drawing/2014/main" xmlns="" id="{19EF76FE-8949-452C-B092-EE07DE0155BF}"/>
                </a:ext>
              </a:extLst>
            </p:cNvPr>
            <p:cNvSpPr/>
            <p:nvPr/>
          </p:nvSpPr>
          <p:spPr>
            <a:xfrm>
              <a:off x="6380250" y="5425740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2870 w 180975"/>
                <a:gd name="connsiteY7" fmla="*/ 1087755 h 1162050"/>
                <a:gd name="connsiteX8" fmla="*/ 54293 w 180975"/>
                <a:gd name="connsiteY8" fmla="*/ 1064895 h 1162050"/>
                <a:gd name="connsiteX9" fmla="*/ 77153 w 180975"/>
                <a:gd name="connsiteY9" fmla="*/ 1016318 h 1162050"/>
                <a:gd name="connsiteX10" fmla="*/ 125730 w 180975"/>
                <a:gd name="connsiteY10" fmla="*/ 1039178 h 1162050"/>
                <a:gd name="connsiteX11" fmla="*/ 102870 w 180975"/>
                <a:gd name="connsiteY11" fmla="*/ 1087755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8" y="0"/>
                    <a:pt x="0" y="40958"/>
                    <a:pt x="0" y="90488"/>
                  </a:cubicBezTo>
                  <a:lnTo>
                    <a:pt x="0" y="1071563"/>
                  </a:lnTo>
                  <a:cubicBezTo>
                    <a:pt x="0" y="1121093"/>
                    <a:pt x="40958" y="1162050"/>
                    <a:pt x="90488" y="1162050"/>
                  </a:cubicBezTo>
                  <a:cubicBezTo>
                    <a:pt x="140018" y="1162050"/>
                    <a:pt x="180975" y="1121093"/>
                    <a:pt x="180975" y="1071563"/>
                  </a:cubicBezTo>
                  <a:lnTo>
                    <a:pt x="180975" y="90488"/>
                  </a:lnTo>
                  <a:cubicBezTo>
                    <a:pt x="180975" y="40958"/>
                    <a:pt x="140018" y="0"/>
                    <a:pt x="90488" y="0"/>
                  </a:cubicBezTo>
                  <a:close/>
                  <a:moveTo>
                    <a:pt x="102870" y="1087755"/>
                  </a:moveTo>
                  <a:cubicBezTo>
                    <a:pt x="82868" y="1095375"/>
                    <a:pt x="60960" y="1084898"/>
                    <a:pt x="54293" y="1064895"/>
                  </a:cubicBezTo>
                  <a:cubicBezTo>
                    <a:pt x="46673" y="1044893"/>
                    <a:pt x="57150" y="1022985"/>
                    <a:pt x="77153" y="1016318"/>
                  </a:cubicBezTo>
                  <a:cubicBezTo>
                    <a:pt x="97155" y="1009650"/>
                    <a:pt x="119063" y="1019175"/>
                    <a:pt x="125730" y="1039178"/>
                  </a:cubicBezTo>
                  <a:cubicBezTo>
                    <a:pt x="133350" y="1058228"/>
                    <a:pt x="122873" y="1080135"/>
                    <a:pt x="102870" y="1087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8">
              <a:extLst>
                <a:ext uri="{FF2B5EF4-FFF2-40B4-BE49-F238E27FC236}">
                  <a16:creationId xmlns:a16="http://schemas.microsoft.com/office/drawing/2014/main" xmlns="" id="{9B5A250B-BB36-46CA-838C-6C093CC1F8EE}"/>
                </a:ext>
              </a:extLst>
            </p:cNvPr>
            <p:cNvSpPr/>
            <p:nvPr/>
          </p:nvSpPr>
          <p:spPr>
            <a:xfrm>
              <a:off x="6425018" y="4879958"/>
              <a:ext cx="85725" cy="647700"/>
            </a:xfrm>
            <a:custGeom>
              <a:avLst/>
              <a:gdLst>
                <a:gd name="connsiteX0" fmla="*/ 0 w 85725"/>
                <a:gd name="connsiteY0" fmla="*/ 0 h 647700"/>
                <a:gd name="connsiteX1" fmla="*/ 90488 w 85725"/>
                <a:gd name="connsiteY1" fmla="*/ 0 h 647700"/>
                <a:gd name="connsiteX2" fmla="*/ 90488 w 85725"/>
                <a:gd name="connsiteY2" fmla="*/ 656273 h 647700"/>
                <a:gd name="connsiteX3" fmla="*/ 0 w 85725"/>
                <a:gd name="connsiteY3" fmla="*/ 656273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647700">
                  <a:moveTo>
                    <a:pt x="0" y="0"/>
                  </a:moveTo>
                  <a:lnTo>
                    <a:pt x="90488" y="0"/>
                  </a:lnTo>
                  <a:lnTo>
                    <a:pt x="90488" y="656273"/>
                  </a:lnTo>
                  <a:lnTo>
                    <a:pt x="0" y="656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9">
              <a:extLst>
                <a:ext uri="{FF2B5EF4-FFF2-40B4-BE49-F238E27FC236}">
                  <a16:creationId xmlns:a16="http://schemas.microsoft.com/office/drawing/2014/main" xmlns="" id="{CD04B986-5BF5-4929-B301-7255DFD29738}"/>
                </a:ext>
              </a:extLst>
            </p:cNvPr>
            <p:cNvSpPr/>
            <p:nvPr/>
          </p:nvSpPr>
          <p:spPr>
            <a:xfrm>
              <a:off x="6144030" y="3967463"/>
              <a:ext cx="647700" cy="962025"/>
            </a:xfrm>
            <a:custGeom>
              <a:avLst/>
              <a:gdLst>
                <a:gd name="connsiteX0" fmla="*/ 326708 w 647700"/>
                <a:gd name="connsiteY0" fmla="*/ 0 h 962025"/>
                <a:gd name="connsiteX1" fmla="*/ 0 w 647700"/>
                <a:gd name="connsiteY1" fmla="*/ 484823 h 962025"/>
                <a:gd name="connsiteX2" fmla="*/ 326708 w 647700"/>
                <a:gd name="connsiteY2" fmla="*/ 970598 h 962025"/>
                <a:gd name="connsiteX3" fmla="*/ 653415 w 647700"/>
                <a:gd name="connsiteY3" fmla="*/ 484823 h 962025"/>
                <a:gd name="connsiteX4" fmla="*/ 326708 w 647700"/>
                <a:gd name="connsiteY4" fmla="*/ 0 h 962025"/>
                <a:gd name="connsiteX5" fmla="*/ 172403 w 647700"/>
                <a:gd name="connsiteY5" fmla="*/ 785813 h 962025"/>
                <a:gd name="connsiteX6" fmla="*/ 150495 w 647700"/>
                <a:gd name="connsiteY6" fmla="*/ 807720 h 962025"/>
                <a:gd name="connsiteX7" fmla="*/ 128588 w 647700"/>
                <a:gd name="connsiteY7" fmla="*/ 785813 h 962025"/>
                <a:gd name="connsiteX8" fmla="*/ 128588 w 647700"/>
                <a:gd name="connsiteY8" fmla="*/ 230505 h 962025"/>
                <a:gd name="connsiteX9" fmla="*/ 150495 w 647700"/>
                <a:gd name="connsiteY9" fmla="*/ 208598 h 962025"/>
                <a:gd name="connsiteX10" fmla="*/ 172403 w 647700"/>
                <a:gd name="connsiteY10" fmla="*/ 230505 h 962025"/>
                <a:gd name="connsiteX11" fmla="*/ 172403 w 647700"/>
                <a:gd name="connsiteY11" fmla="*/ 785813 h 962025"/>
                <a:gd name="connsiteX12" fmla="*/ 255270 w 647700"/>
                <a:gd name="connsiteY12" fmla="*/ 785813 h 962025"/>
                <a:gd name="connsiteX13" fmla="*/ 233363 w 647700"/>
                <a:gd name="connsiteY13" fmla="*/ 807720 h 962025"/>
                <a:gd name="connsiteX14" fmla="*/ 211455 w 647700"/>
                <a:gd name="connsiteY14" fmla="*/ 785813 h 962025"/>
                <a:gd name="connsiteX15" fmla="*/ 211455 w 647700"/>
                <a:gd name="connsiteY15" fmla="*/ 230505 h 962025"/>
                <a:gd name="connsiteX16" fmla="*/ 233363 w 647700"/>
                <a:gd name="connsiteY16" fmla="*/ 208598 h 962025"/>
                <a:gd name="connsiteX17" fmla="*/ 255270 w 647700"/>
                <a:gd name="connsiteY17" fmla="*/ 230505 h 962025"/>
                <a:gd name="connsiteX18" fmla="*/ 255270 w 647700"/>
                <a:gd name="connsiteY18" fmla="*/ 785813 h 962025"/>
                <a:gd name="connsiteX19" fmla="*/ 338138 w 647700"/>
                <a:gd name="connsiteY19" fmla="*/ 785813 h 962025"/>
                <a:gd name="connsiteX20" fmla="*/ 316230 w 647700"/>
                <a:gd name="connsiteY20" fmla="*/ 807720 h 962025"/>
                <a:gd name="connsiteX21" fmla="*/ 295275 w 647700"/>
                <a:gd name="connsiteY21" fmla="*/ 785813 h 962025"/>
                <a:gd name="connsiteX22" fmla="*/ 295275 w 647700"/>
                <a:gd name="connsiteY22" fmla="*/ 230505 h 962025"/>
                <a:gd name="connsiteX23" fmla="*/ 317183 w 647700"/>
                <a:gd name="connsiteY23" fmla="*/ 208598 h 962025"/>
                <a:gd name="connsiteX24" fmla="*/ 339090 w 647700"/>
                <a:gd name="connsiteY24" fmla="*/ 230505 h 962025"/>
                <a:gd name="connsiteX25" fmla="*/ 339090 w 647700"/>
                <a:gd name="connsiteY25" fmla="*/ 785813 h 962025"/>
                <a:gd name="connsiteX26" fmla="*/ 421005 w 647700"/>
                <a:gd name="connsiteY26" fmla="*/ 785813 h 962025"/>
                <a:gd name="connsiteX27" fmla="*/ 400050 w 647700"/>
                <a:gd name="connsiteY27" fmla="*/ 807720 h 962025"/>
                <a:gd name="connsiteX28" fmla="*/ 400050 w 647700"/>
                <a:gd name="connsiteY28" fmla="*/ 807720 h 962025"/>
                <a:gd name="connsiteX29" fmla="*/ 378143 w 647700"/>
                <a:gd name="connsiteY29" fmla="*/ 785813 h 962025"/>
                <a:gd name="connsiteX30" fmla="*/ 378143 w 647700"/>
                <a:gd name="connsiteY30" fmla="*/ 230505 h 962025"/>
                <a:gd name="connsiteX31" fmla="*/ 400050 w 647700"/>
                <a:gd name="connsiteY31" fmla="*/ 208598 h 962025"/>
                <a:gd name="connsiteX32" fmla="*/ 400050 w 647700"/>
                <a:gd name="connsiteY32" fmla="*/ 208598 h 962025"/>
                <a:gd name="connsiteX33" fmla="*/ 421005 w 647700"/>
                <a:gd name="connsiteY33" fmla="*/ 230505 h 962025"/>
                <a:gd name="connsiteX34" fmla="*/ 421005 w 647700"/>
                <a:gd name="connsiteY34" fmla="*/ 785813 h 962025"/>
                <a:gd name="connsiteX35" fmla="*/ 503873 w 647700"/>
                <a:gd name="connsiteY35" fmla="*/ 785813 h 962025"/>
                <a:gd name="connsiteX36" fmla="*/ 481965 w 647700"/>
                <a:gd name="connsiteY36" fmla="*/ 807720 h 962025"/>
                <a:gd name="connsiteX37" fmla="*/ 460058 w 647700"/>
                <a:gd name="connsiteY37" fmla="*/ 785813 h 962025"/>
                <a:gd name="connsiteX38" fmla="*/ 460058 w 647700"/>
                <a:gd name="connsiteY38" fmla="*/ 230505 h 962025"/>
                <a:gd name="connsiteX39" fmla="*/ 481965 w 647700"/>
                <a:gd name="connsiteY39" fmla="*/ 208598 h 962025"/>
                <a:gd name="connsiteX40" fmla="*/ 503873 w 647700"/>
                <a:gd name="connsiteY40" fmla="*/ 230505 h 962025"/>
                <a:gd name="connsiteX41" fmla="*/ 503873 w 647700"/>
                <a:gd name="connsiteY41" fmla="*/ 785813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47700" h="962025">
                  <a:moveTo>
                    <a:pt x="326708" y="0"/>
                  </a:moveTo>
                  <a:cubicBezTo>
                    <a:pt x="145733" y="0"/>
                    <a:pt x="0" y="217170"/>
                    <a:pt x="0" y="484823"/>
                  </a:cubicBezTo>
                  <a:cubicBezTo>
                    <a:pt x="0" y="752475"/>
                    <a:pt x="145733" y="970598"/>
                    <a:pt x="326708" y="970598"/>
                  </a:cubicBezTo>
                  <a:cubicBezTo>
                    <a:pt x="507683" y="970598"/>
                    <a:pt x="653415" y="753428"/>
                    <a:pt x="653415" y="484823"/>
                  </a:cubicBezTo>
                  <a:cubicBezTo>
                    <a:pt x="652463" y="217170"/>
                    <a:pt x="506730" y="0"/>
                    <a:pt x="326708" y="0"/>
                  </a:cubicBezTo>
                  <a:close/>
                  <a:moveTo>
                    <a:pt x="172403" y="785813"/>
                  </a:moveTo>
                  <a:cubicBezTo>
                    <a:pt x="172403" y="797243"/>
                    <a:pt x="162878" y="807720"/>
                    <a:pt x="150495" y="807720"/>
                  </a:cubicBezTo>
                  <a:cubicBezTo>
                    <a:pt x="138113" y="807720"/>
                    <a:pt x="128588" y="798195"/>
                    <a:pt x="128588" y="785813"/>
                  </a:cubicBezTo>
                  <a:lnTo>
                    <a:pt x="128588" y="230505"/>
                  </a:lnTo>
                  <a:cubicBezTo>
                    <a:pt x="128588" y="219075"/>
                    <a:pt x="138113" y="208598"/>
                    <a:pt x="150495" y="208598"/>
                  </a:cubicBezTo>
                  <a:cubicBezTo>
                    <a:pt x="162878" y="208598"/>
                    <a:pt x="172403" y="218123"/>
                    <a:pt x="172403" y="230505"/>
                  </a:cubicBezTo>
                  <a:lnTo>
                    <a:pt x="172403" y="785813"/>
                  </a:lnTo>
                  <a:close/>
                  <a:moveTo>
                    <a:pt x="255270" y="785813"/>
                  </a:moveTo>
                  <a:cubicBezTo>
                    <a:pt x="255270" y="797243"/>
                    <a:pt x="245745" y="807720"/>
                    <a:pt x="233363" y="807720"/>
                  </a:cubicBezTo>
                  <a:cubicBezTo>
                    <a:pt x="221933" y="807720"/>
                    <a:pt x="211455" y="798195"/>
                    <a:pt x="211455" y="785813"/>
                  </a:cubicBezTo>
                  <a:lnTo>
                    <a:pt x="211455" y="230505"/>
                  </a:lnTo>
                  <a:cubicBezTo>
                    <a:pt x="211455" y="219075"/>
                    <a:pt x="220980" y="208598"/>
                    <a:pt x="233363" y="208598"/>
                  </a:cubicBezTo>
                  <a:cubicBezTo>
                    <a:pt x="244793" y="208598"/>
                    <a:pt x="255270" y="218123"/>
                    <a:pt x="255270" y="230505"/>
                  </a:cubicBezTo>
                  <a:lnTo>
                    <a:pt x="255270" y="785813"/>
                  </a:lnTo>
                  <a:close/>
                  <a:moveTo>
                    <a:pt x="338138" y="785813"/>
                  </a:moveTo>
                  <a:cubicBezTo>
                    <a:pt x="338138" y="797243"/>
                    <a:pt x="328613" y="807720"/>
                    <a:pt x="316230" y="807720"/>
                  </a:cubicBezTo>
                  <a:cubicBezTo>
                    <a:pt x="304800" y="806768"/>
                    <a:pt x="295275" y="797243"/>
                    <a:pt x="295275" y="785813"/>
                  </a:cubicBezTo>
                  <a:lnTo>
                    <a:pt x="295275" y="230505"/>
                  </a:lnTo>
                  <a:cubicBezTo>
                    <a:pt x="295275" y="219075"/>
                    <a:pt x="304800" y="208598"/>
                    <a:pt x="317183" y="208598"/>
                  </a:cubicBezTo>
                  <a:cubicBezTo>
                    <a:pt x="328613" y="208598"/>
                    <a:pt x="339090" y="218123"/>
                    <a:pt x="339090" y="230505"/>
                  </a:cubicBezTo>
                  <a:lnTo>
                    <a:pt x="339090" y="785813"/>
                  </a:lnTo>
                  <a:close/>
                  <a:moveTo>
                    <a:pt x="421005" y="785813"/>
                  </a:moveTo>
                  <a:cubicBezTo>
                    <a:pt x="421005" y="797243"/>
                    <a:pt x="411480" y="807720"/>
                    <a:pt x="400050" y="807720"/>
                  </a:cubicBezTo>
                  <a:lnTo>
                    <a:pt x="400050" y="807720"/>
                  </a:lnTo>
                  <a:cubicBezTo>
                    <a:pt x="388620" y="807720"/>
                    <a:pt x="378143" y="798195"/>
                    <a:pt x="378143" y="785813"/>
                  </a:cubicBezTo>
                  <a:lnTo>
                    <a:pt x="378143" y="230505"/>
                  </a:lnTo>
                  <a:cubicBezTo>
                    <a:pt x="378143" y="219075"/>
                    <a:pt x="387668" y="208598"/>
                    <a:pt x="400050" y="208598"/>
                  </a:cubicBezTo>
                  <a:lnTo>
                    <a:pt x="400050" y="208598"/>
                  </a:lnTo>
                  <a:cubicBezTo>
                    <a:pt x="411480" y="208598"/>
                    <a:pt x="421005" y="218123"/>
                    <a:pt x="421005" y="230505"/>
                  </a:cubicBezTo>
                  <a:lnTo>
                    <a:pt x="421005" y="785813"/>
                  </a:lnTo>
                  <a:close/>
                  <a:moveTo>
                    <a:pt x="503873" y="785813"/>
                  </a:moveTo>
                  <a:cubicBezTo>
                    <a:pt x="503873" y="797243"/>
                    <a:pt x="494348" y="807720"/>
                    <a:pt x="481965" y="807720"/>
                  </a:cubicBezTo>
                  <a:cubicBezTo>
                    <a:pt x="470535" y="807720"/>
                    <a:pt x="460058" y="798195"/>
                    <a:pt x="460058" y="785813"/>
                  </a:cubicBezTo>
                  <a:lnTo>
                    <a:pt x="460058" y="230505"/>
                  </a:lnTo>
                  <a:cubicBezTo>
                    <a:pt x="460058" y="219075"/>
                    <a:pt x="469583" y="208598"/>
                    <a:pt x="481965" y="208598"/>
                  </a:cubicBezTo>
                  <a:cubicBezTo>
                    <a:pt x="493395" y="208598"/>
                    <a:pt x="503873" y="218123"/>
                    <a:pt x="503873" y="230505"/>
                  </a:cubicBezTo>
                  <a:lnTo>
                    <a:pt x="503873" y="7858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xmlns="" id="{D0638603-EF65-48A1-B718-86B5714C97D0}"/>
              </a:ext>
            </a:extLst>
          </p:cNvPr>
          <p:cNvGrpSpPr/>
          <p:nvPr/>
        </p:nvGrpSpPr>
        <p:grpSpPr>
          <a:xfrm rot="10800000">
            <a:off x="1942319" y="1328114"/>
            <a:ext cx="551608" cy="2044577"/>
            <a:chOff x="7734611" y="3897930"/>
            <a:chExt cx="723900" cy="2683192"/>
          </a:xfrm>
          <a:solidFill>
            <a:schemeClr val="accent4"/>
          </a:solidFill>
        </p:grpSpPr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xmlns="" id="{35522236-02EF-4ECA-9E60-8BA45E03A861}"/>
                </a:ext>
              </a:extLst>
            </p:cNvPr>
            <p:cNvSpPr/>
            <p:nvPr/>
          </p:nvSpPr>
          <p:spPr>
            <a:xfrm>
              <a:off x="8010930" y="5419072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6802 h 1162050"/>
                <a:gd name="connsiteX8" fmla="*/ 55245 w 180975"/>
                <a:gd name="connsiteY8" fmla="*/ 1063943 h 1162050"/>
                <a:gd name="connsiteX9" fmla="*/ 78105 w 180975"/>
                <a:gd name="connsiteY9" fmla="*/ 1015365 h 1162050"/>
                <a:gd name="connsiteX10" fmla="*/ 126683 w 180975"/>
                <a:gd name="connsiteY10" fmla="*/ 1038225 h 1162050"/>
                <a:gd name="connsiteX11" fmla="*/ 103822 w 180975"/>
                <a:gd name="connsiteY11" fmla="*/ 1086802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8" y="0"/>
                    <a:pt x="0" y="40958"/>
                    <a:pt x="0" y="90488"/>
                  </a:cubicBezTo>
                  <a:lnTo>
                    <a:pt x="0" y="1071563"/>
                  </a:lnTo>
                  <a:cubicBezTo>
                    <a:pt x="0" y="1121093"/>
                    <a:pt x="40958" y="1162050"/>
                    <a:pt x="90488" y="1162050"/>
                  </a:cubicBezTo>
                  <a:cubicBezTo>
                    <a:pt x="140017" y="1162050"/>
                    <a:pt x="180975" y="1121093"/>
                    <a:pt x="180975" y="1071563"/>
                  </a:cubicBezTo>
                  <a:lnTo>
                    <a:pt x="180975" y="90488"/>
                  </a:lnTo>
                  <a:cubicBezTo>
                    <a:pt x="180975" y="40005"/>
                    <a:pt x="140970" y="0"/>
                    <a:pt x="90488" y="0"/>
                  </a:cubicBezTo>
                  <a:close/>
                  <a:moveTo>
                    <a:pt x="103822" y="1086802"/>
                  </a:moveTo>
                  <a:cubicBezTo>
                    <a:pt x="83820" y="1094423"/>
                    <a:pt x="61913" y="1083945"/>
                    <a:pt x="55245" y="1063943"/>
                  </a:cubicBezTo>
                  <a:cubicBezTo>
                    <a:pt x="47625" y="1043940"/>
                    <a:pt x="58103" y="1022033"/>
                    <a:pt x="78105" y="1015365"/>
                  </a:cubicBezTo>
                  <a:cubicBezTo>
                    <a:pt x="98108" y="1008698"/>
                    <a:pt x="120015" y="1018223"/>
                    <a:pt x="126683" y="1038225"/>
                  </a:cubicBezTo>
                  <a:cubicBezTo>
                    <a:pt x="134303" y="1058227"/>
                    <a:pt x="123825" y="1080135"/>
                    <a:pt x="103822" y="10868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4">
              <a:extLst>
                <a:ext uri="{FF2B5EF4-FFF2-40B4-BE49-F238E27FC236}">
                  <a16:creationId xmlns:a16="http://schemas.microsoft.com/office/drawing/2014/main" xmlns="" id="{2C2C7065-0691-403C-AEDF-5C2850CE2518}"/>
                </a:ext>
              </a:extLst>
            </p:cNvPr>
            <p:cNvSpPr/>
            <p:nvPr/>
          </p:nvSpPr>
          <p:spPr>
            <a:xfrm>
              <a:off x="8056650" y="4774230"/>
              <a:ext cx="85725" cy="752475"/>
            </a:xfrm>
            <a:custGeom>
              <a:avLst/>
              <a:gdLst>
                <a:gd name="connsiteX0" fmla="*/ 0 w 85725"/>
                <a:gd name="connsiteY0" fmla="*/ 0 h 752475"/>
                <a:gd name="connsiteX1" fmla="*/ 90488 w 85725"/>
                <a:gd name="connsiteY1" fmla="*/ 0 h 752475"/>
                <a:gd name="connsiteX2" fmla="*/ 90488 w 85725"/>
                <a:gd name="connsiteY2" fmla="*/ 755333 h 752475"/>
                <a:gd name="connsiteX3" fmla="*/ 0 w 85725"/>
                <a:gd name="connsiteY3" fmla="*/ 755333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752475">
                  <a:moveTo>
                    <a:pt x="0" y="0"/>
                  </a:moveTo>
                  <a:lnTo>
                    <a:pt x="90488" y="0"/>
                  </a:lnTo>
                  <a:lnTo>
                    <a:pt x="90488" y="755333"/>
                  </a:lnTo>
                  <a:lnTo>
                    <a:pt x="0" y="755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5">
              <a:extLst>
                <a:ext uri="{FF2B5EF4-FFF2-40B4-BE49-F238E27FC236}">
                  <a16:creationId xmlns:a16="http://schemas.microsoft.com/office/drawing/2014/main" xmlns="" id="{893429CC-92FD-46EE-9FDD-8F34498C7E48}"/>
                </a:ext>
              </a:extLst>
            </p:cNvPr>
            <p:cNvSpPr/>
            <p:nvPr/>
          </p:nvSpPr>
          <p:spPr>
            <a:xfrm>
              <a:off x="7734611" y="3897930"/>
              <a:ext cx="723900" cy="885825"/>
            </a:xfrm>
            <a:custGeom>
              <a:avLst/>
              <a:gdLst>
                <a:gd name="connsiteX0" fmla="*/ 499204 w 723900"/>
                <a:gd name="connsiteY0" fmla="*/ 0 h 885825"/>
                <a:gd name="connsiteX1" fmla="*/ 229647 w 723900"/>
                <a:gd name="connsiteY1" fmla="*/ 0 h 885825"/>
                <a:gd name="connsiteX2" fmla="*/ 1047 w 723900"/>
                <a:gd name="connsiteY2" fmla="*/ 228600 h 885825"/>
                <a:gd name="connsiteX3" fmla="*/ 39147 w 723900"/>
                <a:gd name="connsiteY3" fmla="*/ 783908 h 885825"/>
                <a:gd name="connsiteX4" fmla="*/ 143922 w 723900"/>
                <a:gd name="connsiteY4" fmla="*/ 888683 h 885825"/>
                <a:gd name="connsiteX5" fmla="*/ 583977 w 723900"/>
                <a:gd name="connsiteY5" fmla="*/ 888683 h 885825"/>
                <a:gd name="connsiteX6" fmla="*/ 688752 w 723900"/>
                <a:gd name="connsiteY6" fmla="*/ 783908 h 885825"/>
                <a:gd name="connsiteX7" fmla="*/ 726852 w 723900"/>
                <a:gd name="connsiteY7" fmla="*/ 228600 h 885825"/>
                <a:gd name="connsiteX8" fmla="*/ 499204 w 723900"/>
                <a:gd name="connsiteY8" fmla="*/ 0 h 885825"/>
                <a:gd name="connsiteX9" fmla="*/ 173449 w 723900"/>
                <a:gd name="connsiteY9" fmla="*/ 782955 h 885825"/>
                <a:gd name="connsiteX10" fmla="*/ 144874 w 723900"/>
                <a:gd name="connsiteY10" fmla="*/ 806768 h 885825"/>
                <a:gd name="connsiteX11" fmla="*/ 116299 w 723900"/>
                <a:gd name="connsiteY11" fmla="*/ 782955 h 885825"/>
                <a:gd name="connsiteX12" fmla="*/ 116299 w 723900"/>
                <a:gd name="connsiteY12" fmla="*/ 165735 h 885825"/>
                <a:gd name="connsiteX13" fmla="*/ 144874 w 723900"/>
                <a:gd name="connsiteY13" fmla="*/ 141923 h 885825"/>
                <a:gd name="connsiteX14" fmla="*/ 173449 w 723900"/>
                <a:gd name="connsiteY14" fmla="*/ 165735 h 885825"/>
                <a:gd name="connsiteX15" fmla="*/ 173449 w 723900"/>
                <a:gd name="connsiteY15" fmla="*/ 782955 h 885825"/>
                <a:gd name="connsiteX16" fmla="*/ 284891 w 723900"/>
                <a:gd name="connsiteY16" fmla="*/ 782955 h 885825"/>
                <a:gd name="connsiteX17" fmla="*/ 256316 w 723900"/>
                <a:gd name="connsiteY17" fmla="*/ 806768 h 885825"/>
                <a:gd name="connsiteX18" fmla="*/ 227741 w 723900"/>
                <a:gd name="connsiteY18" fmla="*/ 782955 h 885825"/>
                <a:gd name="connsiteX19" fmla="*/ 227741 w 723900"/>
                <a:gd name="connsiteY19" fmla="*/ 165735 h 885825"/>
                <a:gd name="connsiteX20" fmla="*/ 256316 w 723900"/>
                <a:gd name="connsiteY20" fmla="*/ 141923 h 885825"/>
                <a:gd name="connsiteX21" fmla="*/ 284891 w 723900"/>
                <a:gd name="connsiteY21" fmla="*/ 165735 h 885825"/>
                <a:gd name="connsiteX22" fmla="*/ 284891 w 723900"/>
                <a:gd name="connsiteY22" fmla="*/ 782955 h 885825"/>
                <a:gd name="connsiteX23" fmla="*/ 396334 w 723900"/>
                <a:gd name="connsiteY23" fmla="*/ 782955 h 885825"/>
                <a:gd name="connsiteX24" fmla="*/ 367759 w 723900"/>
                <a:gd name="connsiteY24" fmla="*/ 806768 h 885825"/>
                <a:gd name="connsiteX25" fmla="*/ 339184 w 723900"/>
                <a:gd name="connsiteY25" fmla="*/ 782955 h 885825"/>
                <a:gd name="connsiteX26" fmla="*/ 339184 w 723900"/>
                <a:gd name="connsiteY26" fmla="*/ 165735 h 885825"/>
                <a:gd name="connsiteX27" fmla="*/ 367759 w 723900"/>
                <a:gd name="connsiteY27" fmla="*/ 141923 h 885825"/>
                <a:gd name="connsiteX28" fmla="*/ 396334 w 723900"/>
                <a:gd name="connsiteY28" fmla="*/ 165735 h 885825"/>
                <a:gd name="connsiteX29" fmla="*/ 396334 w 723900"/>
                <a:gd name="connsiteY29" fmla="*/ 782955 h 885825"/>
                <a:gd name="connsiteX30" fmla="*/ 507777 w 723900"/>
                <a:gd name="connsiteY30" fmla="*/ 782955 h 885825"/>
                <a:gd name="connsiteX31" fmla="*/ 479202 w 723900"/>
                <a:gd name="connsiteY31" fmla="*/ 806768 h 885825"/>
                <a:gd name="connsiteX32" fmla="*/ 479202 w 723900"/>
                <a:gd name="connsiteY32" fmla="*/ 806768 h 885825"/>
                <a:gd name="connsiteX33" fmla="*/ 450627 w 723900"/>
                <a:gd name="connsiteY33" fmla="*/ 782955 h 885825"/>
                <a:gd name="connsiteX34" fmla="*/ 450627 w 723900"/>
                <a:gd name="connsiteY34" fmla="*/ 165735 h 885825"/>
                <a:gd name="connsiteX35" fmla="*/ 479202 w 723900"/>
                <a:gd name="connsiteY35" fmla="*/ 141923 h 885825"/>
                <a:gd name="connsiteX36" fmla="*/ 479202 w 723900"/>
                <a:gd name="connsiteY36" fmla="*/ 141923 h 885825"/>
                <a:gd name="connsiteX37" fmla="*/ 507777 w 723900"/>
                <a:gd name="connsiteY37" fmla="*/ 165735 h 885825"/>
                <a:gd name="connsiteX38" fmla="*/ 507777 w 723900"/>
                <a:gd name="connsiteY38" fmla="*/ 782955 h 885825"/>
                <a:gd name="connsiteX39" fmla="*/ 619219 w 723900"/>
                <a:gd name="connsiteY39" fmla="*/ 782955 h 885825"/>
                <a:gd name="connsiteX40" fmla="*/ 590644 w 723900"/>
                <a:gd name="connsiteY40" fmla="*/ 806768 h 885825"/>
                <a:gd name="connsiteX41" fmla="*/ 562069 w 723900"/>
                <a:gd name="connsiteY41" fmla="*/ 782955 h 885825"/>
                <a:gd name="connsiteX42" fmla="*/ 562069 w 723900"/>
                <a:gd name="connsiteY42" fmla="*/ 165735 h 885825"/>
                <a:gd name="connsiteX43" fmla="*/ 590644 w 723900"/>
                <a:gd name="connsiteY43" fmla="*/ 141923 h 885825"/>
                <a:gd name="connsiteX44" fmla="*/ 619219 w 723900"/>
                <a:gd name="connsiteY44" fmla="*/ 165735 h 885825"/>
                <a:gd name="connsiteX45" fmla="*/ 619219 w 723900"/>
                <a:gd name="connsiteY45" fmla="*/ 782955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23900" h="885825">
                  <a:moveTo>
                    <a:pt x="499204" y="0"/>
                  </a:moveTo>
                  <a:lnTo>
                    <a:pt x="229647" y="0"/>
                  </a:lnTo>
                  <a:cubicBezTo>
                    <a:pt x="103916" y="0"/>
                    <a:pt x="-12289" y="34290"/>
                    <a:pt x="1047" y="228600"/>
                  </a:cubicBezTo>
                  <a:lnTo>
                    <a:pt x="39147" y="783908"/>
                  </a:lnTo>
                  <a:cubicBezTo>
                    <a:pt x="39147" y="842010"/>
                    <a:pt x="86772" y="888683"/>
                    <a:pt x="143922" y="888683"/>
                  </a:cubicBezTo>
                  <a:lnTo>
                    <a:pt x="583977" y="888683"/>
                  </a:lnTo>
                  <a:cubicBezTo>
                    <a:pt x="642079" y="888683"/>
                    <a:pt x="688752" y="841058"/>
                    <a:pt x="688752" y="783908"/>
                  </a:cubicBezTo>
                  <a:lnTo>
                    <a:pt x="726852" y="228600"/>
                  </a:lnTo>
                  <a:cubicBezTo>
                    <a:pt x="743044" y="36195"/>
                    <a:pt x="624934" y="0"/>
                    <a:pt x="499204" y="0"/>
                  </a:cubicBezTo>
                  <a:close/>
                  <a:moveTo>
                    <a:pt x="173449" y="782955"/>
                  </a:moveTo>
                  <a:cubicBezTo>
                    <a:pt x="173449" y="796290"/>
                    <a:pt x="160114" y="806768"/>
                    <a:pt x="144874" y="806768"/>
                  </a:cubicBezTo>
                  <a:cubicBezTo>
                    <a:pt x="128681" y="806768"/>
                    <a:pt x="116299" y="796290"/>
                    <a:pt x="116299" y="782955"/>
                  </a:cubicBezTo>
                  <a:lnTo>
                    <a:pt x="116299" y="165735"/>
                  </a:lnTo>
                  <a:cubicBezTo>
                    <a:pt x="116299" y="152400"/>
                    <a:pt x="129634" y="141923"/>
                    <a:pt x="144874" y="141923"/>
                  </a:cubicBezTo>
                  <a:cubicBezTo>
                    <a:pt x="161066" y="141923"/>
                    <a:pt x="173449" y="152400"/>
                    <a:pt x="173449" y="165735"/>
                  </a:cubicBezTo>
                  <a:lnTo>
                    <a:pt x="173449" y="782955"/>
                  </a:lnTo>
                  <a:close/>
                  <a:moveTo>
                    <a:pt x="284891" y="782955"/>
                  </a:moveTo>
                  <a:cubicBezTo>
                    <a:pt x="284891" y="796290"/>
                    <a:pt x="271556" y="806768"/>
                    <a:pt x="256316" y="806768"/>
                  </a:cubicBezTo>
                  <a:cubicBezTo>
                    <a:pt x="240124" y="806768"/>
                    <a:pt x="227741" y="796290"/>
                    <a:pt x="227741" y="782955"/>
                  </a:cubicBezTo>
                  <a:lnTo>
                    <a:pt x="227741" y="165735"/>
                  </a:lnTo>
                  <a:cubicBezTo>
                    <a:pt x="227741" y="152400"/>
                    <a:pt x="241077" y="141923"/>
                    <a:pt x="256316" y="141923"/>
                  </a:cubicBezTo>
                  <a:cubicBezTo>
                    <a:pt x="272509" y="141923"/>
                    <a:pt x="284891" y="152400"/>
                    <a:pt x="284891" y="165735"/>
                  </a:cubicBezTo>
                  <a:lnTo>
                    <a:pt x="284891" y="782955"/>
                  </a:lnTo>
                  <a:close/>
                  <a:moveTo>
                    <a:pt x="396334" y="782955"/>
                  </a:moveTo>
                  <a:cubicBezTo>
                    <a:pt x="396334" y="796290"/>
                    <a:pt x="382999" y="806768"/>
                    <a:pt x="367759" y="806768"/>
                  </a:cubicBezTo>
                  <a:cubicBezTo>
                    <a:pt x="351566" y="806768"/>
                    <a:pt x="339184" y="796290"/>
                    <a:pt x="339184" y="782955"/>
                  </a:cubicBezTo>
                  <a:lnTo>
                    <a:pt x="339184" y="165735"/>
                  </a:lnTo>
                  <a:cubicBezTo>
                    <a:pt x="339184" y="152400"/>
                    <a:pt x="352519" y="141923"/>
                    <a:pt x="367759" y="141923"/>
                  </a:cubicBezTo>
                  <a:cubicBezTo>
                    <a:pt x="383952" y="141923"/>
                    <a:pt x="396334" y="152400"/>
                    <a:pt x="396334" y="165735"/>
                  </a:cubicBezTo>
                  <a:lnTo>
                    <a:pt x="396334" y="782955"/>
                  </a:lnTo>
                  <a:close/>
                  <a:moveTo>
                    <a:pt x="507777" y="782955"/>
                  </a:moveTo>
                  <a:cubicBezTo>
                    <a:pt x="507777" y="796290"/>
                    <a:pt x="494441" y="806768"/>
                    <a:pt x="479202" y="806768"/>
                  </a:cubicBezTo>
                  <a:lnTo>
                    <a:pt x="479202" y="806768"/>
                  </a:lnTo>
                  <a:cubicBezTo>
                    <a:pt x="463009" y="806768"/>
                    <a:pt x="450627" y="796290"/>
                    <a:pt x="450627" y="782955"/>
                  </a:cubicBezTo>
                  <a:lnTo>
                    <a:pt x="450627" y="165735"/>
                  </a:lnTo>
                  <a:cubicBezTo>
                    <a:pt x="450627" y="152400"/>
                    <a:pt x="463961" y="141923"/>
                    <a:pt x="479202" y="141923"/>
                  </a:cubicBezTo>
                  <a:lnTo>
                    <a:pt x="479202" y="141923"/>
                  </a:lnTo>
                  <a:cubicBezTo>
                    <a:pt x="495394" y="141923"/>
                    <a:pt x="507777" y="152400"/>
                    <a:pt x="507777" y="165735"/>
                  </a:cubicBezTo>
                  <a:lnTo>
                    <a:pt x="507777" y="782955"/>
                  </a:lnTo>
                  <a:close/>
                  <a:moveTo>
                    <a:pt x="619219" y="782955"/>
                  </a:moveTo>
                  <a:cubicBezTo>
                    <a:pt x="619219" y="796290"/>
                    <a:pt x="605884" y="806768"/>
                    <a:pt x="590644" y="806768"/>
                  </a:cubicBezTo>
                  <a:cubicBezTo>
                    <a:pt x="574452" y="806768"/>
                    <a:pt x="562069" y="796290"/>
                    <a:pt x="562069" y="782955"/>
                  </a:cubicBezTo>
                  <a:lnTo>
                    <a:pt x="562069" y="165735"/>
                  </a:lnTo>
                  <a:cubicBezTo>
                    <a:pt x="562069" y="152400"/>
                    <a:pt x="575404" y="141923"/>
                    <a:pt x="590644" y="141923"/>
                  </a:cubicBezTo>
                  <a:cubicBezTo>
                    <a:pt x="606836" y="141923"/>
                    <a:pt x="619219" y="152400"/>
                    <a:pt x="619219" y="165735"/>
                  </a:cubicBezTo>
                  <a:lnTo>
                    <a:pt x="619219" y="7829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8">
            <a:extLst>
              <a:ext uri="{FF2B5EF4-FFF2-40B4-BE49-F238E27FC236}">
                <a16:creationId xmlns:a16="http://schemas.microsoft.com/office/drawing/2014/main" xmlns="" id="{F228D193-E44C-4FC7-BAB7-44A8727F2B61}"/>
              </a:ext>
            </a:extLst>
          </p:cNvPr>
          <p:cNvGrpSpPr/>
          <p:nvPr/>
        </p:nvGrpSpPr>
        <p:grpSpPr>
          <a:xfrm rot="10800000">
            <a:off x="1329188" y="1328114"/>
            <a:ext cx="406448" cy="2010465"/>
            <a:chOff x="6983182" y="3979845"/>
            <a:chExt cx="533400" cy="2638425"/>
          </a:xfrm>
          <a:solidFill>
            <a:schemeClr val="accent4"/>
          </a:solidFill>
        </p:grpSpPr>
        <p:sp>
          <p:nvSpPr>
            <p:cNvPr id="14" name="Freeform: Shape 10">
              <a:extLst>
                <a:ext uri="{FF2B5EF4-FFF2-40B4-BE49-F238E27FC236}">
                  <a16:creationId xmlns:a16="http://schemas.microsoft.com/office/drawing/2014/main" xmlns="" id="{91D3DBD4-EAF5-4E1E-B649-F2DEE4FFE61C}"/>
                </a:ext>
              </a:extLst>
            </p:cNvPr>
            <p:cNvSpPr/>
            <p:nvPr/>
          </p:nvSpPr>
          <p:spPr>
            <a:xfrm>
              <a:off x="7151775" y="5456220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7755 h 1162050"/>
                <a:gd name="connsiteX8" fmla="*/ 55245 w 180975"/>
                <a:gd name="connsiteY8" fmla="*/ 1064895 h 1162050"/>
                <a:gd name="connsiteX9" fmla="*/ 78105 w 180975"/>
                <a:gd name="connsiteY9" fmla="*/ 1016317 h 1162050"/>
                <a:gd name="connsiteX10" fmla="*/ 126682 w 180975"/>
                <a:gd name="connsiteY10" fmla="*/ 1039178 h 1162050"/>
                <a:gd name="connsiteX11" fmla="*/ 103822 w 180975"/>
                <a:gd name="connsiteY11" fmla="*/ 1087755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7" y="0"/>
                    <a:pt x="0" y="40957"/>
                    <a:pt x="0" y="90488"/>
                  </a:cubicBezTo>
                  <a:lnTo>
                    <a:pt x="0" y="1071563"/>
                  </a:lnTo>
                  <a:cubicBezTo>
                    <a:pt x="0" y="1121092"/>
                    <a:pt x="40957" y="1162050"/>
                    <a:pt x="90488" y="1162050"/>
                  </a:cubicBezTo>
                  <a:cubicBezTo>
                    <a:pt x="140017" y="1162050"/>
                    <a:pt x="180975" y="1121092"/>
                    <a:pt x="180975" y="1071563"/>
                  </a:cubicBezTo>
                  <a:lnTo>
                    <a:pt x="180975" y="90488"/>
                  </a:lnTo>
                  <a:cubicBezTo>
                    <a:pt x="180975" y="40957"/>
                    <a:pt x="140970" y="0"/>
                    <a:pt x="90488" y="0"/>
                  </a:cubicBezTo>
                  <a:close/>
                  <a:moveTo>
                    <a:pt x="103822" y="1087755"/>
                  </a:moveTo>
                  <a:cubicBezTo>
                    <a:pt x="83820" y="1095375"/>
                    <a:pt x="61913" y="1084898"/>
                    <a:pt x="55245" y="1064895"/>
                  </a:cubicBezTo>
                  <a:cubicBezTo>
                    <a:pt x="47625" y="1044892"/>
                    <a:pt x="58102" y="1022985"/>
                    <a:pt x="78105" y="1016317"/>
                  </a:cubicBezTo>
                  <a:cubicBezTo>
                    <a:pt x="98107" y="1009650"/>
                    <a:pt x="120015" y="1019175"/>
                    <a:pt x="126682" y="1039178"/>
                  </a:cubicBezTo>
                  <a:cubicBezTo>
                    <a:pt x="134302" y="1058228"/>
                    <a:pt x="123825" y="1080135"/>
                    <a:pt x="103822" y="1087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:a16="http://schemas.microsoft.com/office/drawing/2014/main" xmlns="" id="{AD8DE14C-DF30-4AB8-8299-F3BA09729660}"/>
                </a:ext>
              </a:extLst>
            </p:cNvPr>
            <p:cNvSpPr/>
            <p:nvPr/>
          </p:nvSpPr>
          <p:spPr>
            <a:xfrm>
              <a:off x="7197495" y="4812330"/>
              <a:ext cx="85725" cy="752475"/>
            </a:xfrm>
            <a:custGeom>
              <a:avLst/>
              <a:gdLst>
                <a:gd name="connsiteX0" fmla="*/ 0 w 85725"/>
                <a:gd name="connsiteY0" fmla="*/ 0 h 752475"/>
                <a:gd name="connsiteX1" fmla="*/ 90487 w 85725"/>
                <a:gd name="connsiteY1" fmla="*/ 0 h 752475"/>
                <a:gd name="connsiteX2" fmla="*/ 90487 w 85725"/>
                <a:gd name="connsiteY2" fmla="*/ 755333 h 752475"/>
                <a:gd name="connsiteX3" fmla="*/ 0 w 85725"/>
                <a:gd name="connsiteY3" fmla="*/ 755333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752475">
                  <a:moveTo>
                    <a:pt x="0" y="0"/>
                  </a:moveTo>
                  <a:lnTo>
                    <a:pt x="90487" y="0"/>
                  </a:lnTo>
                  <a:lnTo>
                    <a:pt x="90487" y="755333"/>
                  </a:lnTo>
                  <a:lnTo>
                    <a:pt x="0" y="755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:a16="http://schemas.microsoft.com/office/drawing/2014/main" xmlns="" id="{1549A666-E7B6-4DA3-A20B-46D1D05AA690}"/>
                </a:ext>
              </a:extLst>
            </p:cNvPr>
            <p:cNvSpPr/>
            <p:nvPr/>
          </p:nvSpPr>
          <p:spPr>
            <a:xfrm>
              <a:off x="6983182" y="3979845"/>
              <a:ext cx="533400" cy="847725"/>
            </a:xfrm>
            <a:custGeom>
              <a:avLst/>
              <a:gdLst>
                <a:gd name="connsiteX0" fmla="*/ 452438 w 533400"/>
                <a:gd name="connsiteY0" fmla="*/ 857250 h 847725"/>
                <a:gd name="connsiteX1" fmla="*/ 81915 w 533400"/>
                <a:gd name="connsiteY1" fmla="*/ 857250 h 847725"/>
                <a:gd name="connsiteX2" fmla="*/ 0 w 533400"/>
                <a:gd name="connsiteY2" fmla="*/ 775335 h 847725"/>
                <a:gd name="connsiteX3" fmla="*/ 0 w 533400"/>
                <a:gd name="connsiteY3" fmla="*/ 324803 h 847725"/>
                <a:gd name="connsiteX4" fmla="*/ 324803 w 533400"/>
                <a:gd name="connsiteY4" fmla="*/ 0 h 847725"/>
                <a:gd name="connsiteX5" fmla="*/ 474345 w 533400"/>
                <a:gd name="connsiteY5" fmla="*/ 0 h 847725"/>
                <a:gd name="connsiteX6" fmla="*/ 533400 w 533400"/>
                <a:gd name="connsiteY6" fmla="*/ 59055 h 847725"/>
                <a:gd name="connsiteX7" fmla="*/ 533400 w 533400"/>
                <a:gd name="connsiteY7" fmla="*/ 776288 h 847725"/>
                <a:gd name="connsiteX8" fmla="*/ 452438 w 533400"/>
                <a:gd name="connsiteY8" fmla="*/ 857250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400" h="847725">
                  <a:moveTo>
                    <a:pt x="452438" y="857250"/>
                  </a:moveTo>
                  <a:lnTo>
                    <a:pt x="81915" y="857250"/>
                  </a:lnTo>
                  <a:cubicBezTo>
                    <a:pt x="37148" y="857250"/>
                    <a:pt x="0" y="820102"/>
                    <a:pt x="0" y="775335"/>
                  </a:cubicBezTo>
                  <a:lnTo>
                    <a:pt x="0" y="324803"/>
                  </a:lnTo>
                  <a:cubicBezTo>
                    <a:pt x="0" y="146685"/>
                    <a:pt x="145733" y="0"/>
                    <a:pt x="324803" y="0"/>
                  </a:cubicBezTo>
                  <a:lnTo>
                    <a:pt x="474345" y="0"/>
                  </a:lnTo>
                  <a:cubicBezTo>
                    <a:pt x="506730" y="0"/>
                    <a:pt x="533400" y="26670"/>
                    <a:pt x="533400" y="59055"/>
                  </a:cubicBezTo>
                  <a:lnTo>
                    <a:pt x="533400" y="776288"/>
                  </a:lnTo>
                  <a:cubicBezTo>
                    <a:pt x="533400" y="821055"/>
                    <a:pt x="497205" y="857250"/>
                    <a:pt x="452438" y="85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Freeform: Shape 9">
            <a:extLst>
              <a:ext uri="{FF2B5EF4-FFF2-40B4-BE49-F238E27FC236}">
                <a16:creationId xmlns:a16="http://schemas.microsoft.com/office/drawing/2014/main" xmlns="" id="{2E68FBFD-3287-4825-8CBF-B516A465314A}"/>
              </a:ext>
            </a:extLst>
          </p:cNvPr>
          <p:cNvSpPr/>
          <p:nvPr/>
        </p:nvSpPr>
        <p:spPr>
          <a:xfrm rot="10800000">
            <a:off x="2700610" y="1328114"/>
            <a:ext cx="518467" cy="2032055"/>
          </a:xfrm>
          <a:custGeom>
            <a:avLst/>
            <a:gdLst>
              <a:gd name="connsiteX0" fmla="*/ 450200 w 590550"/>
              <a:gd name="connsiteY0" fmla="*/ 68609 h 2314575"/>
              <a:gd name="connsiteX1" fmla="*/ 291132 w 590550"/>
              <a:gd name="connsiteY1" fmla="*/ 29 h 2314575"/>
              <a:gd name="connsiteX2" fmla="*/ 291132 w 590550"/>
              <a:gd name="connsiteY2" fmla="*/ 29 h 2314575"/>
              <a:gd name="connsiteX3" fmla="*/ 291132 w 590550"/>
              <a:gd name="connsiteY3" fmla="*/ 29 h 2314575"/>
              <a:gd name="connsiteX4" fmla="*/ 291132 w 590550"/>
              <a:gd name="connsiteY4" fmla="*/ 29 h 2314575"/>
              <a:gd name="connsiteX5" fmla="*/ 291132 w 590550"/>
              <a:gd name="connsiteY5" fmla="*/ 29 h 2314575"/>
              <a:gd name="connsiteX6" fmla="*/ 286370 w 590550"/>
              <a:gd name="connsiteY6" fmla="*/ 29 h 2314575"/>
              <a:gd name="connsiteX7" fmla="*/ 130160 w 590550"/>
              <a:gd name="connsiteY7" fmla="*/ 78134 h 2314575"/>
              <a:gd name="connsiteX8" fmla="*/ 2525 w 590550"/>
              <a:gd name="connsiteY8" fmla="*/ 557241 h 2314575"/>
              <a:gd name="connsiteX9" fmla="*/ 147304 w 590550"/>
              <a:gd name="connsiteY9" fmla="*/ 1065876 h 2314575"/>
              <a:gd name="connsiteX10" fmla="*/ 140637 w 590550"/>
              <a:gd name="connsiteY10" fmla="*/ 1077306 h 2314575"/>
              <a:gd name="connsiteX11" fmla="*/ 140637 w 590550"/>
              <a:gd name="connsiteY11" fmla="*/ 1085879 h 2314575"/>
              <a:gd name="connsiteX12" fmla="*/ 153019 w 590550"/>
              <a:gd name="connsiteY12" fmla="*/ 1098261 h 2314575"/>
              <a:gd name="connsiteX13" fmla="*/ 158735 w 590550"/>
              <a:gd name="connsiteY13" fmla="*/ 1098261 h 2314575"/>
              <a:gd name="connsiteX14" fmla="*/ 257794 w 590550"/>
              <a:gd name="connsiteY14" fmla="*/ 1355436 h 2314575"/>
              <a:gd name="connsiteX15" fmla="*/ 190167 w 590550"/>
              <a:gd name="connsiteY15" fmla="*/ 1437351 h 2314575"/>
              <a:gd name="connsiteX16" fmla="*/ 209217 w 590550"/>
              <a:gd name="connsiteY16" fmla="*/ 2227926 h 2314575"/>
              <a:gd name="connsiteX17" fmla="*/ 299704 w 590550"/>
              <a:gd name="connsiteY17" fmla="*/ 2318414 h 2314575"/>
              <a:gd name="connsiteX18" fmla="*/ 390192 w 590550"/>
              <a:gd name="connsiteY18" fmla="*/ 2227926 h 2314575"/>
              <a:gd name="connsiteX19" fmla="*/ 409242 w 590550"/>
              <a:gd name="connsiteY19" fmla="*/ 1437351 h 2314575"/>
              <a:gd name="connsiteX20" fmla="*/ 343520 w 590550"/>
              <a:gd name="connsiteY20" fmla="*/ 1356389 h 2314575"/>
              <a:gd name="connsiteX21" fmla="*/ 437817 w 590550"/>
              <a:gd name="connsiteY21" fmla="*/ 1098261 h 2314575"/>
              <a:gd name="connsiteX22" fmla="*/ 447342 w 590550"/>
              <a:gd name="connsiteY22" fmla="*/ 1098261 h 2314575"/>
              <a:gd name="connsiteX23" fmla="*/ 459725 w 590550"/>
              <a:gd name="connsiteY23" fmla="*/ 1085879 h 2314575"/>
              <a:gd name="connsiteX24" fmla="*/ 459725 w 590550"/>
              <a:gd name="connsiteY24" fmla="*/ 1077306 h 2314575"/>
              <a:gd name="connsiteX25" fmla="*/ 449247 w 590550"/>
              <a:gd name="connsiteY25" fmla="*/ 1064924 h 2314575"/>
              <a:gd name="connsiteX26" fmla="*/ 592122 w 590550"/>
              <a:gd name="connsiteY26" fmla="*/ 521999 h 2314575"/>
              <a:gd name="connsiteX27" fmla="*/ 450200 w 590550"/>
              <a:gd name="connsiteY27" fmla="*/ 68609 h 2314575"/>
              <a:gd name="connsiteX28" fmla="*/ 284465 w 590550"/>
              <a:gd name="connsiteY28" fmla="*/ 1064924 h 2314575"/>
              <a:gd name="connsiteX29" fmla="*/ 233982 w 590550"/>
              <a:gd name="connsiteY29" fmla="*/ 491519 h 2314575"/>
              <a:gd name="connsiteX30" fmla="*/ 290179 w 590550"/>
              <a:gd name="connsiteY30" fmla="*/ 28604 h 2314575"/>
              <a:gd name="connsiteX31" fmla="*/ 290179 w 590550"/>
              <a:gd name="connsiteY31" fmla="*/ 28604 h 2314575"/>
              <a:gd name="connsiteX32" fmla="*/ 295895 w 590550"/>
              <a:gd name="connsiteY32" fmla="*/ 31461 h 2314575"/>
              <a:gd name="connsiteX33" fmla="*/ 355902 w 590550"/>
              <a:gd name="connsiteY33" fmla="*/ 490566 h 2314575"/>
              <a:gd name="connsiteX34" fmla="*/ 314945 w 590550"/>
              <a:gd name="connsiteY34" fmla="*/ 1063971 h 2314575"/>
              <a:gd name="connsiteX35" fmla="*/ 284465 w 590550"/>
              <a:gd name="connsiteY35" fmla="*/ 1063971 h 2314575"/>
              <a:gd name="connsiteX36" fmla="*/ 311135 w 590550"/>
              <a:gd name="connsiteY36" fmla="*/ 1099214 h 2314575"/>
              <a:gd name="connsiteX37" fmla="*/ 300657 w 590550"/>
              <a:gd name="connsiteY37" fmla="*/ 1220181 h 2314575"/>
              <a:gd name="connsiteX38" fmla="*/ 288275 w 590550"/>
              <a:gd name="connsiteY38" fmla="*/ 1099214 h 2314575"/>
              <a:gd name="connsiteX39" fmla="*/ 311135 w 590550"/>
              <a:gd name="connsiteY39" fmla="*/ 1099214 h 2314575"/>
              <a:gd name="connsiteX40" fmla="*/ 243507 w 590550"/>
              <a:gd name="connsiteY40" fmla="*/ 56226 h 2314575"/>
              <a:gd name="connsiteX41" fmla="*/ 205407 w 590550"/>
              <a:gd name="connsiteY41" fmla="*/ 491519 h 2314575"/>
              <a:gd name="connsiteX42" fmla="*/ 255890 w 590550"/>
              <a:gd name="connsiteY42" fmla="*/ 1064924 h 2314575"/>
              <a:gd name="connsiteX43" fmla="*/ 234935 w 590550"/>
              <a:gd name="connsiteY43" fmla="*/ 1064924 h 2314575"/>
              <a:gd name="connsiteX44" fmla="*/ 133017 w 590550"/>
              <a:gd name="connsiteY44" fmla="*/ 517236 h 2314575"/>
              <a:gd name="connsiteX45" fmla="*/ 242554 w 590550"/>
              <a:gd name="connsiteY45" fmla="*/ 58131 h 2314575"/>
              <a:gd name="connsiteX46" fmla="*/ 243507 w 590550"/>
              <a:gd name="connsiteY46" fmla="*/ 56226 h 2314575"/>
              <a:gd name="connsiteX47" fmla="*/ 258747 w 590550"/>
              <a:gd name="connsiteY47" fmla="*/ 1099214 h 2314575"/>
              <a:gd name="connsiteX48" fmla="*/ 273035 w 590550"/>
              <a:gd name="connsiteY48" fmla="*/ 1235421 h 2314575"/>
              <a:gd name="connsiteX49" fmla="*/ 241602 w 590550"/>
              <a:gd name="connsiteY49" fmla="*/ 1099214 h 2314575"/>
              <a:gd name="connsiteX50" fmla="*/ 258747 w 590550"/>
              <a:gd name="connsiteY50" fmla="*/ 1099214 h 2314575"/>
              <a:gd name="connsiteX51" fmla="*/ 339710 w 590550"/>
              <a:gd name="connsiteY51" fmla="*/ 1099214 h 2314575"/>
              <a:gd name="connsiteX52" fmla="*/ 360665 w 590550"/>
              <a:gd name="connsiteY52" fmla="*/ 1099214 h 2314575"/>
              <a:gd name="connsiteX53" fmla="*/ 326375 w 590550"/>
              <a:gd name="connsiteY53" fmla="*/ 1254471 h 2314575"/>
              <a:gd name="connsiteX54" fmla="*/ 339710 w 590550"/>
              <a:gd name="connsiteY54" fmla="*/ 1099214 h 2314575"/>
              <a:gd name="connsiteX55" fmla="*/ 342567 w 590550"/>
              <a:gd name="connsiteY55" fmla="*/ 1064924 h 2314575"/>
              <a:gd name="connsiteX56" fmla="*/ 383525 w 590550"/>
              <a:gd name="connsiteY56" fmla="*/ 491519 h 2314575"/>
              <a:gd name="connsiteX57" fmla="*/ 335900 w 590550"/>
              <a:gd name="connsiteY57" fmla="*/ 46701 h 2314575"/>
              <a:gd name="connsiteX58" fmla="*/ 356854 w 590550"/>
              <a:gd name="connsiteY58" fmla="*/ 65751 h 2314575"/>
              <a:gd name="connsiteX59" fmla="*/ 454962 w 590550"/>
              <a:gd name="connsiteY59" fmla="*/ 513426 h 2314575"/>
              <a:gd name="connsiteX60" fmla="*/ 367332 w 590550"/>
              <a:gd name="connsiteY60" fmla="*/ 1064924 h 2314575"/>
              <a:gd name="connsiteX61" fmla="*/ 342567 w 590550"/>
              <a:gd name="connsiteY61" fmla="*/ 1064924 h 2314575"/>
              <a:gd name="connsiteX62" fmla="*/ 150162 w 590550"/>
              <a:gd name="connsiteY62" fmla="*/ 97184 h 2314575"/>
              <a:gd name="connsiteX63" fmla="*/ 213027 w 590550"/>
              <a:gd name="connsiteY63" fmla="*/ 47654 h 2314575"/>
              <a:gd name="connsiteX64" fmla="*/ 104442 w 590550"/>
              <a:gd name="connsiteY64" fmla="*/ 519141 h 2314575"/>
              <a:gd name="connsiteX65" fmla="*/ 205407 w 590550"/>
              <a:gd name="connsiteY65" fmla="*/ 1064924 h 2314575"/>
              <a:gd name="connsiteX66" fmla="*/ 175879 w 590550"/>
              <a:gd name="connsiteY66" fmla="*/ 1064924 h 2314575"/>
              <a:gd name="connsiteX67" fmla="*/ 29194 w 590550"/>
              <a:gd name="connsiteY67" fmla="*/ 555336 h 2314575"/>
              <a:gd name="connsiteX68" fmla="*/ 150162 w 590550"/>
              <a:gd name="connsiteY68" fmla="*/ 97184 h 2314575"/>
              <a:gd name="connsiteX69" fmla="*/ 213027 w 590550"/>
              <a:gd name="connsiteY69" fmla="*/ 1099214 h 2314575"/>
              <a:gd name="connsiteX70" fmla="*/ 251127 w 590550"/>
              <a:gd name="connsiteY70" fmla="*/ 1263044 h 2314575"/>
              <a:gd name="connsiteX71" fmla="*/ 189215 w 590550"/>
              <a:gd name="connsiteY71" fmla="*/ 1099214 h 2314575"/>
              <a:gd name="connsiteX72" fmla="*/ 213027 w 590550"/>
              <a:gd name="connsiteY72" fmla="*/ 1099214 h 2314575"/>
              <a:gd name="connsiteX73" fmla="*/ 312087 w 590550"/>
              <a:gd name="connsiteY73" fmla="*/ 2245071 h 2314575"/>
              <a:gd name="connsiteX74" fmla="*/ 263510 w 590550"/>
              <a:gd name="connsiteY74" fmla="*/ 2222211 h 2314575"/>
              <a:gd name="connsiteX75" fmla="*/ 286370 w 590550"/>
              <a:gd name="connsiteY75" fmla="*/ 2173634 h 2314575"/>
              <a:gd name="connsiteX76" fmla="*/ 334947 w 590550"/>
              <a:gd name="connsiteY76" fmla="*/ 2196494 h 2314575"/>
              <a:gd name="connsiteX77" fmla="*/ 312087 w 590550"/>
              <a:gd name="connsiteY77" fmla="*/ 2245071 h 2314575"/>
              <a:gd name="connsiteX78" fmla="*/ 363522 w 590550"/>
              <a:gd name="connsiteY78" fmla="*/ 1219229 h 2314575"/>
              <a:gd name="connsiteX79" fmla="*/ 390192 w 590550"/>
              <a:gd name="connsiteY79" fmla="*/ 1099214 h 2314575"/>
              <a:gd name="connsiteX80" fmla="*/ 406385 w 590550"/>
              <a:gd name="connsiteY80" fmla="*/ 1099214 h 2314575"/>
              <a:gd name="connsiteX81" fmla="*/ 363522 w 590550"/>
              <a:gd name="connsiteY81" fmla="*/ 1219229 h 2314575"/>
              <a:gd name="connsiteX82" fmla="*/ 562595 w 590550"/>
              <a:gd name="connsiteY82" fmla="*/ 521046 h 2314575"/>
              <a:gd name="connsiteX83" fmla="*/ 417815 w 590550"/>
              <a:gd name="connsiteY83" fmla="*/ 1063971 h 2314575"/>
              <a:gd name="connsiteX84" fmla="*/ 396860 w 590550"/>
              <a:gd name="connsiteY84" fmla="*/ 1063971 h 2314575"/>
              <a:gd name="connsiteX85" fmla="*/ 483537 w 590550"/>
              <a:gd name="connsiteY85" fmla="*/ 515331 h 2314575"/>
              <a:gd name="connsiteX86" fmla="*/ 384477 w 590550"/>
              <a:gd name="connsiteY86" fmla="*/ 53369 h 2314575"/>
              <a:gd name="connsiteX87" fmla="*/ 429245 w 590550"/>
              <a:gd name="connsiteY87" fmla="*/ 88611 h 2314575"/>
              <a:gd name="connsiteX88" fmla="*/ 562595 w 590550"/>
              <a:gd name="connsiteY88" fmla="*/ 52104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90550" h="2314575">
                <a:moveTo>
                  <a:pt x="450200" y="68609"/>
                </a:moveTo>
                <a:cubicBezTo>
                  <a:pt x="404479" y="21936"/>
                  <a:pt x="351140" y="-924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89227" y="29"/>
                  <a:pt x="288275" y="29"/>
                  <a:pt x="286370" y="29"/>
                </a:cubicBezTo>
                <a:cubicBezTo>
                  <a:pt x="227315" y="1934"/>
                  <a:pt x="174927" y="28604"/>
                  <a:pt x="130160" y="78134"/>
                </a:cubicBezTo>
                <a:cubicBezTo>
                  <a:pt x="28242" y="190529"/>
                  <a:pt x="-10810" y="404841"/>
                  <a:pt x="2525" y="557241"/>
                </a:cubicBezTo>
                <a:cubicBezTo>
                  <a:pt x="13002" y="671541"/>
                  <a:pt x="82535" y="884901"/>
                  <a:pt x="147304" y="1065876"/>
                </a:cubicBezTo>
                <a:cubicBezTo>
                  <a:pt x="143494" y="1067781"/>
                  <a:pt x="140637" y="1072544"/>
                  <a:pt x="140637" y="1077306"/>
                </a:cubicBezTo>
                <a:lnTo>
                  <a:pt x="140637" y="1085879"/>
                </a:lnTo>
                <a:cubicBezTo>
                  <a:pt x="140637" y="1092546"/>
                  <a:pt x="146352" y="1098261"/>
                  <a:pt x="153019" y="1098261"/>
                </a:cubicBezTo>
                <a:lnTo>
                  <a:pt x="158735" y="1098261"/>
                </a:lnTo>
                <a:cubicBezTo>
                  <a:pt x="201597" y="1216371"/>
                  <a:pt x="241602" y="1315431"/>
                  <a:pt x="257794" y="1355436"/>
                </a:cubicBezTo>
                <a:cubicBezTo>
                  <a:pt x="221600" y="1369724"/>
                  <a:pt x="190167" y="1401156"/>
                  <a:pt x="190167" y="1437351"/>
                </a:cubicBezTo>
                <a:lnTo>
                  <a:pt x="209217" y="2227926"/>
                </a:lnTo>
                <a:cubicBezTo>
                  <a:pt x="209217" y="2277456"/>
                  <a:pt x="250175" y="2318414"/>
                  <a:pt x="299704" y="2318414"/>
                </a:cubicBezTo>
                <a:cubicBezTo>
                  <a:pt x="349235" y="2318414"/>
                  <a:pt x="390192" y="2277456"/>
                  <a:pt x="390192" y="2227926"/>
                </a:cubicBezTo>
                <a:lnTo>
                  <a:pt x="409242" y="1437351"/>
                </a:lnTo>
                <a:cubicBezTo>
                  <a:pt x="409242" y="1402109"/>
                  <a:pt x="378762" y="1370676"/>
                  <a:pt x="343520" y="1356389"/>
                </a:cubicBezTo>
                <a:cubicBezTo>
                  <a:pt x="356854" y="1322099"/>
                  <a:pt x="394954" y="1221134"/>
                  <a:pt x="437817" y="1098261"/>
                </a:cubicBezTo>
                <a:lnTo>
                  <a:pt x="447342" y="1098261"/>
                </a:lnTo>
                <a:cubicBezTo>
                  <a:pt x="454010" y="1098261"/>
                  <a:pt x="459725" y="1092546"/>
                  <a:pt x="459725" y="1085879"/>
                </a:cubicBezTo>
                <a:lnTo>
                  <a:pt x="459725" y="1077306"/>
                </a:lnTo>
                <a:cubicBezTo>
                  <a:pt x="459725" y="1070639"/>
                  <a:pt x="454962" y="1065876"/>
                  <a:pt x="449247" y="1064924"/>
                </a:cubicBezTo>
                <a:cubicBezTo>
                  <a:pt x="515922" y="869661"/>
                  <a:pt x="589265" y="633441"/>
                  <a:pt x="592122" y="521999"/>
                </a:cubicBezTo>
                <a:cubicBezTo>
                  <a:pt x="594979" y="377219"/>
                  <a:pt x="552117" y="173384"/>
                  <a:pt x="450200" y="68609"/>
                </a:cubicBezTo>
                <a:close/>
                <a:moveTo>
                  <a:pt x="284465" y="1064924"/>
                </a:moveTo>
                <a:cubicBezTo>
                  <a:pt x="260652" y="838229"/>
                  <a:pt x="233029" y="553431"/>
                  <a:pt x="233982" y="491519"/>
                </a:cubicBezTo>
                <a:cubicBezTo>
                  <a:pt x="239697" y="46701"/>
                  <a:pt x="287322" y="29556"/>
                  <a:pt x="290179" y="28604"/>
                </a:cubicBezTo>
                <a:cubicBezTo>
                  <a:pt x="290179" y="28604"/>
                  <a:pt x="290179" y="28604"/>
                  <a:pt x="290179" y="28604"/>
                </a:cubicBezTo>
                <a:cubicBezTo>
                  <a:pt x="292085" y="28604"/>
                  <a:pt x="293990" y="30509"/>
                  <a:pt x="295895" y="31461"/>
                </a:cubicBezTo>
                <a:cubicBezTo>
                  <a:pt x="336852" y="72419"/>
                  <a:pt x="356854" y="324831"/>
                  <a:pt x="355902" y="490566"/>
                </a:cubicBezTo>
                <a:cubicBezTo>
                  <a:pt x="354950" y="582959"/>
                  <a:pt x="333995" y="849659"/>
                  <a:pt x="314945" y="1063971"/>
                </a:cubicBezTo>
                <a:lnTo>
                  <a:pt x="284465" y="1063971"/>
                </a:lnTo>
                <a:close/>
                <a:moveTo>
                  <a:pt x="311135" y="1099214"/>
                </a:moveTo>
                <a:cubicBezTo>
                  <a:pt x="307325" y="1143029"/>
                  <a:pt x="303515" y="1183986"/>
                  <a:pt x="300657" y="1220181"/>
                </a:cubicBezTo>
                <a:cubicBezTo>
                  <a:pt x="296847" y="1183986"/>
                  <a:pt x="292085" y="1143029"/>
                  <a:pt x="288275" y="1099214"/>
                </a:cubicBezTo>
                <a:lnTo>
                  <a:pt x="311135" y="1099214"/>
                </a:lnTo>
                <a:close/>
                <a:moveTo>
                  <a:pt x="243507" y="56226"/>
                </a:moveTo>
                <a:cubicBezTo>
                  <a:pt x="225410" y="115281"/>
                  <a:pt x="208265" y="238154"/>
                  <a:pt x="205407" y="491519"/>
                </a:cubicBezTo>
                <a:cubicBezTo>
                  <a:pt x="204454" y="555336"/>
                  <a:pt x="232077" y="838229"/>
                  <a:pt x="255890" y="1064924"/>
                </a:cubicBezTo>
                <a:lnTo>
                  <a:pt x="234935" y="1064924"/>
                </a:lnTo>
                <a:cubicBezTo>
                  <a:pt x="192072" y="873471"/>
                  <a:pt x="144447" y="639156"/>
                  <a:pt x="133017" y="517236"/>
                </a:cubicBezTo>
                <a:cubicBezTo>
                  <a:pt x="114919" y="317211"/>
                  <a:pt x="175879" y="131474"/>
                  <a:pt x="242554" y="58131"/>
                </a:cubicBezTo>
                <a:cubicBezTo>
                  <a:pt x="242554" y="57179"/>
                  <a:pt x="243507" y="56226"/>
                  <a:pt x="243507" y="56226"/>
                </a:cubicBezTo>
                <a:close/>
                <a:moveTo>
                  <a:pt x="258747" y="1099214"/>
                </a:moveTo>
                <a:cubicBezTo>
                  <a:pt x="263510" y="1149696"/>
                  <a:pt x="269225" y="1196369"/>
                  <a:pt x="273035" y="1235421"/>
                </a:cubicBezTo>
                <a:cubicBezTo>
                  <a:pt x="263510" y="1195416"/>
                  <a:pt x="253032" y="1149696"/>
                  <a:pt x="241602" y="1099214"/>
                </a:cubicBezTo>
                <a:lnTo>
                  <a:pt x="258747" y="1099214"/>
                </a:lnTo>
                <a:close/>
                <a:moveTo>
                  <a:pt x="339710" y="1099214"/>
                </a:moveTo>
                <a:lnTo>
                  <a:pt x="360665" y="1099214"/>
                </a:lnTo>
                <a:cubicBezTo>
                  <a:pt x="348282" y="1158269"/>
                  <a:pt x="335900" y="1211609"/>
                  <a:pt x="326375" y="1254471"/>
                </a:cubicBezTo>
                <a:cubicBezTo>
                  <a:pt x="330185" y="1211609"/>
                  <a:pt x="334947" y="1157316"/>
                  <a:pt x="339710" y="1099214"/>
                </a:cubicBezTo>
                <a:close/>
                <a:moveTo>
                  <a:pt x="342567" y="1064924"/>
                </a:moveTo>
                <a:cubicBezTo>
                  <a:pt x="361617" y="850611"/>
                  <a:pt x="382572" y="583911"/>
                  <a:pt x="383525" y="491519"/>
                </a:cubicBezTo>
                <a:cubicBezTo>
                  <a:pt x="384477" y="392459"/>
                  <a:pt x="375904" y="147666"/>
                  <a:pt x="335900" y="46701"/>
                </a:cubicBezTo>
                <a:cubicBezTo>
                  <a:pt x="342567" y="52416"/>
                  <a:pt x="350187" y="58131"/>
                  <a:pt x="356854" y="65751"/>
                </a:cubicBezTo>
                <a:cubicBezTo>
                  <a:pt x="415910" y="128616"/>
                  <a:pt x="472107" y="280064"/>
                  <a:pt x="454962" y="513426"/>
                </a:cubicBezTo>
                <a:cubicBezTo>
                  <a:pt x="442579" y="677256"/>
                  <a:pt x="403527" y="891569"/>
                  <a:pt x="367332" y="1064924"/>
                </a:cubicBezTo>
                <a:lnTo>
                  <a:pt x="342567" y="1064924"/>
                </a:lnTo>
                <a:close/>
                <a:moveTo>
                  <a:pt x="150162" y="97184"/>
                </a:moveTo>
                <a:cubicBezTo>
                  <a:pt x="170165" y="75276"/>
                  <a:pt x="191119" y="59084"/>
                  <a:pt x="213027" y="47654"/>
                </a:cubicBezTo>
                <a:cubicBezTo>
                  <a:pt x="145400" y="130521"/>
                  <a:pt x="86344" y="319116"/>
                  <a:pt x="104442" y="519141"/>
                </a:cubicBezTo>
                <a:cubicBezTo>
                  <a:pt x="115872" y="641061"/>
                  <a:pt x="163497" y="873471"/>
                  <a:pt x="205407" y="1064924"/>
                </a:cubicBezTo>
                <a:lnTo>
                  <a:pt x="175879" y="1064924"/>
                </a:lnTo>
                <a:cubicBezTo>
                  <a:pt x="110157" y="883949"/>
                  <a:pt x="38719" y="667731"/>
                  <a:pt x="29194" y="555336"/>
                </a:cubicBezTo>
                <a:cubicBezTo>
                  <a:pt x="15860" y="408651"/>
                  <a:pt x="53007" y="203864"/>
                  <a:pt x="150162" y="97184"/>
                </a:cubicBezTo>
                <a:close/>
                <a:moveTo>
                  <a:pt x="213027" y="1099214"/>
                </a:moveTo>
                <a:cubicBezTo>
                  <a:pt x="227315" y="1161126"/>
                  <a:pt x="239697" y="1218276"/>
                  <a:pt x="251127" y="1263044"/>
                </a:cubicBezTo>
                <a:cubicBezTo>
                  <a:pt x="233982" y="1218276"/>
                  <a:pt x="212075" y="1161126"/>
                  <a:pt x="189215" y="1099214"/>
                </a:cubicBezTo>
                <a:lnTo>
                  <a:pt x="213027" y="1099214"/>
                </a:lnTo>
                <a:close/>
                <a:moveTo>
                  <a:pt x="312087" y="2245071"/>
                </a:moveTo>
                <a:cubicBezTo>
                  <a:pt x="292085" y="2252691"/>
                  <a:pt x="270177" y="2242214"/>
                  <a:pt x="263510" y="2222211"/>
                </a:cubicBezTo>
                <a:cubicBezTo>
                  <a:pt x="255890" y="2202209"/>
                  <a:pt x="266367" y="2180301"/>
                  <a:pt x="286370" y="2173634"/>
                </a:cubicBezTo>
                <a:cubicBezTo>
                  <a:pt x="306372" y="2166966"/>
                  <a:pt x="328279" y="2176491"/>
                  <a:pt x="334947" y="2196494"/>
                </a:cubicBezTo>
                <a:cubicBezTo>
                  <a:pt x="342567" y="2215544"/>
                  <a:pt x="332090" y="2237451"/>
                  <a:pt x="312087" y="2245071"/>
                </a:cubicBezTo>
                <a:close/>
                <a:moveTo>
                  <a:pt x="363522" y="1219229"/>
                </a:moveTo>
                <a:cubicBezTo>
                  <a:pt x="371142" y="1183986"/>
                  <a:pt x="380667" y="1143029"/>
                  <a:pt x="390192" y="1099214"/>
                </a:cubicBezTo>
                <a:lnTo>
                  <a:pt x="406385" y="1099214"/>
                </a:lnTo>
                <a:cubicBezTo>
                  <a:pt x="391145" y="1143029"/>
                  <a:pt x="376857" y="1183034"/>
                  <a:pt x="363522" y="1219229"/>
                </a:cubicBezTo>
                <a:close/>
                <a:moveTo>
                  <a:pt x="562595" y="521046"/>
                </a:moveTo>
                <a:cubicBezTo>
                  <a:pt x="559737" y="629631"/>
                  <a:pt x="485442" y="868709"/>
                  <a:pt x="417815" y="1063971"/>
                </a:cubicBezTo>
                <a:lnTo>
                  <a:pt x="396860" y="1063971"/>
                </a:lnTo>
                <a:cubicBezTo>
                  <a:pt x="433054" y="890616"/>
                  <a:pt x="472107" y="678209"/>
                  <a:pt x="483537" y="515331"/>
                </a:cubicBezTo>
                <a:cubicBezTo>
                  <a:pt x="498777" y="314354"/>
                  <a:pt x="461629" y="143856"/>
                  <a:pt x="384477" y="53369"/>
                </a:cubicBezTo>
                <a:cubicBezTo>
                  <a:pt x="399717" y="62894"/>
                  <a:pt x="414957" y="74324"/>
                  <a:pt x="429245" y="88611"/>
                </a:cubicBezTo>
                <a:cubicBezTo>
                  <a:pt x="526400" y="186719"/>
                  <a:pt x="566404" y="381981"/>
                  <a:pt x="562595" y="52104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20">
            <a:extLst>
              <a:ext uri="{FF2B5EF4-FFF2-40B4-BE49-F238E27FC236}">
                <a16:creationId xmlns:a16="http://schemas.microsoft.com/office/drawing/2014/main" xmlns="" id="{0C1A6635-1FEC-433C-A013-214907096AFA}"/>
              </a:ext>
            </a:extLst>
          </p:cNvPr>
          <p:cNvSpPr/>
          <p:nvPr/>
        </p:nvSpPr>
        <p:spPr>
          <a:xfrm rot="10800000">
            <a:off x="4674459" y="1328114"/>
            <a:ext cx="457200" cy="1628775"/>
          </a:xfrm>
          <a:custGeom>
            <a:avLst/>
            <a:gdLst>
              <a:gd name="connsiteX0" fmla="*/ 321985 w 457200"/>
              <a:gd name="connsiteY0" fmla="*/ 1555869 h 1628775"/>
              <a:gd name="connsiteX1" fmla="*/ 348655 w 457200"/>
              <a:gd name="connsiteY1" fmla="*/ 1175821 h 1628775"/>
              <a:gd name="connsiteX2" fmla="*/ 368657 w 457200"/>
              <a:gd name="connsiteY2" fmla="*/ 805299 h 1628775"/>
              <a:gd name="connsiteX3" fmla="*/ 461050 w 457200"/>
              <a:gd name="connsiteY3" fmla="*/ 206176 h 1628775"/>
              <a:gd name="connsiteX4" fmla="*/ 426760 w 457200"/>
              <a:gd name="connsiteY4" fmla="*/ 120451 h 1628775"/>
              <a:gd name="connsiteX5" fmla="*/ 141962 w 457200"/>
              <a:gd name="connsiteY5" fmla="*/ 6151 h 1628775"/>
              <a:gd name="connsiteX6" fmla="*/ 82907 w 457200"/>
              <a:gd name="connsiteY6" fmla="*/ 43299 h 1628775"/>
              <a:gd name="connsiteX7" fmla="*/ 40 w 457200"/>
              <a:gd name="connsiteY7" fmla="*/ 893881 h 1628775"/>
              <a:gd name="connsiteX8" fmla="*/ 55285 w 457200"/>
              <a:gd name="connsiteY8" fmla="*/ 945316 h 1628775"/>
              <a:gd name="connsiteX9" fmla="*/ 200065 w 457200"/>
              <a:gd name="connsiteY9" fmla="*/ 937696 h 1628775"/>
              <a:gd name="connsiteX10" fmla="*/ 254357 w 457200"/>
              <a:gd name="connsiteY10" fmla="*/ 1000561 h 1628775"/>
              <a:gd name="connsiteX11" fmla="*/ 211495 w 457200"/>
              <a:gd name="connsiteY11" fmla="*/ 1392991 h 1628775"/>
              <a:gd name="connsiteX12" fmla="*/ 201970 w 457200"/>
              <a:gd name="connsiteY12" fmla="*/ 1490146 h 1628775"/>
              <a:gd name="connsiteX13" fmla="*/ 198160 w 457200"/>
              <a:gd name="connsiteY13" fmla="*/ 1595874 h 1628775"/>
              <a:gd name="connsiteX14" fmla="*/ 263882 w 457200"/>
              <a:gd name="connsiteY14" fmla="*/ 1632069 h 1628775"/>
              <a:gd name="connsiteX15" fmla="*/ 321985 w 457200"/>
              <a:gd name="connsiteY15" fmla="*/ 1555869 h 1628775"/>
              <a:gd name="connsiteX16" fmla="*/ 398185 w 457200"/>
              <a:gd name="connsiteY16" fmla="*/ 216654 h 1628775"/>
              <a:gd name="connsiteX17" fmla="*/ 358180 w 457200"/>
              <a:gd name="connsiteY17" fmla="*/ 206176 h 1628775"/>
              <a:gd name="connsiteX18" fmla="*/ 367705 w 457200"/>
              <a:gd name="connsiteY18" fmla="*/ 166171 h 1628775"/>
              <a:gd name="connsiteX19" fmla="*/ 407710 w 457200"/>
              <a:gd name="connsiteY19" fmla="*/ 174744 h 1628775"/>
              <a:gd name="connsiteX20" fmla="*/ 398185 w 457200"/>
              <a:gd name="connsiteY20" fmla="*/ 216654 h 1628775"/>
              <a:gd name="connsiteX21" fmla="*/ 269597 w 457200"/>
              <a:gd name="connsiteY21" fmla="*/ 1156771 h 1628775"/>
              <a:gd name="connsiteX22" fmla="*/ 274360 w 457200"/>
              <a:gd name="connsiteY22" fmla="*/ 1126291 h 1628775"/>
              <a:gd name="connsiteX23" fmla="*/ 304840 w 457200"/>
              <a:gd name="connsiteY23" fmla="*/ 1131054 h 1628775"/>
              <a:gd name="connsiteX24" fmla="*/ 300077 w 457200"/>
              <a:gd name="connsiteY24" fmla="*/ 1163439 h 1628775"/>
              <a:gd name="connsiteX25" fmla="*/ 269597 w 457200"/>
              <a:gd name="connsiteY25" fmla="*/ 1156771 h 1628775"/>
              <a:gd name="connsiteX26" fmla="*/ 263882 w 457200"/>
              <a:gd name="connsiteY26" fmla="*/ 1314886 h 1628775"/>
              <a:gd name="connsiteX27" fmla="*/ 269597 w 457200"/>
              <a:gd name="connsiteY27" fmla="*/ 1283454 h 1628775"/>
              <a:gd name="connsiteX28" fmla="*/ 301030 w 457200"/>
              <a:gd name="connsiteY28" fmla="*/ 1289169 h 1628775"/>
              <a:gd name="connsiteX29" fmla="*/ 295315 w 457200"/>
              <a:gd name="connsiteY29" fmla="*/ 1320601 h 1628775"/>
              <a:gd name="connsiteX30" fmla="*/ 263882 w 457200"/>
              <a:gd name="connsiteY30" fmla="*/ 1314886 h 1628775"/>
              <a:gd name="connsiteX31" fmla="*/ 261025 w 457200"/>
              <a:gd name="connsiteY31" fmla="*/ 1455856 h 1628775"/>
              <a:gd name="connsiteX32" fmla="*/ 266740 w 457200"/>
              <a:gd name="connsiteY32" fmla="*/ 1424424 h 1628775"/>
              <a:gd name="connsiteX33" fmla="*/ 297220 w 457200"/>
              <a:gd name="connsiteY33" fmla="*/ 1431091 h 1628775"/>
              <a:gd name="connsiteX34" fmla="*/ 292457 w 457200"/>
              <a:gd name="connsiteY34" fmla="*/ 1462524 h 1628775"/>
              <a:gd name="connsiteX35" fmla="*/ 261025 w 457200"/>
              <a:gd name="connsiteY35" fmla="*/ 1455856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57200" h="1628775">
                <a:moveTo>
                  <a:pt x="321985" y="1555869"/>
                </a:moveTo>
                <a:cubicBezTo>
                  <a:pt x="341035" y="1428234"/>
                  <a:pt x="342940" y="1304409"/>
                  <a:pt x="348655" y="1175821"/>
                </a:cubicBezTo>
                <a:cubicBezTo>
                  <a:pt x="353417" y="1053901"/>
                  <a:pt x="360085" y="927219"/>
                  <a:pt x="368657" y="805299"/>
                </a:cubicBezTo>
                <a:cubicBezTo>
                  <a:pt x="382945" y="606226"/>
                  <a:pt x="433427" y="417631"/>
                  <a:pt x="461050" y="206176"/>
                </a:cubicBezTo>
                <a:cubicBezTo>
                  <a:pt x="470575" y="168076"/>
                  <a:pt x="467717" y="136644"/>
                  <a:pt x="426760" y="120451"/>
                </a:cubicBezTo>
                <a:cubicBezTo>
                  <a:pt x="328652" y="82351"/>
                  <a:pt x="240070" y="45204"/>
                  <a:pt x="141962" y="6151"/>
                </a:cubicBezTo>
                <a:cubicBezTo>
                  <a:pt x="102910" y="-9089"/>
                  <a:pt x="89575" y="4246"/>
                  <a:pt x="82907" y="43299"/>
                </a:cubicBezTo>
                <a:cubicBezTo>
                  <a:pt x="71477" y="127119"/>
                  <a:pt x="4802" y="683379"/>
                  <a:pt x="40" y="893881"/>
                </a:cubicBezTo>
                <a:cubicBezTo>
                  <a:pt x="-913" y="935791"/>
                  <a:pt x="15280" y="951031"/>
                  <a:pt x="55285" y="945316"/>
                </a:cubicBezTo>
                <a:cubicBezTo>
                  <a:pt x="108625" y="938649"/>
                  <a:pt x="146725" y="942459"/>
                  <a:pt x="200065" y="937696"/>
                </a:cubicBezTo>
                <a:cubicBezTo>
                  <a:pt x="257215" y="932934"/>
                  <a:pt x="273407" y="947221"/>
                  <a:pt x="254357" y="1000561"/>
                </a:cubicBezTo>
                <a:cubicBezTo>
                  <a:pt x="206732" y="1139626"/>
                  <a:pt x="212447" y="1248211"/>
                  <a:pt x="211495" y="1392991"/>
                </a:cubicBezTo>
                <a:cubicBezTo>
                  <a:pt x="211495" y="1411089"/>
                  <a:pt x="216257" y="1478716"/>
                  <a:pt x="201970" y="1490146"/>
                </a:cubicBezTo>
                <a:cubicBezTo>
                  <a:pt x="158155" y="1528246"/>
                  <a:pt x="175300" y="1551106"/>
                  <a:pt x="198160" y="1595874"/>
                </a:cubicBezTo>
                <a:cubicBezTo>
                  <a:pt x="211495" y="1618734"/>
                  <a:pt x="223877" y="1640641"/>
                  <a:pt x="263882" y="1632069"/>
                </a:cubicBezTo>
                <a:cubicBezTo>
                  <a:pt x="305792" y="1624449"/>
                  <a:pt x="316270" y="1594921"/>
                  <a:pt x="321985" y="1555869"/>
                </a:cubicBezTo>
                <a:close/>
                <a:moveTo>
                  <a:pt x="398185" y="216654"/>
                </a:moveTo>
                <a:cubicBezTo>
                  <a:pt x="382945" y="225226"/>
                  <a:pt x="368657" y="219511"/>
                  <a:pt x="358180" y="206176"/>
                </a:cubicBezTo>
                <a:cubicBezTo>
                  <a:pt x="350560" y="189984"/>
                  <a:pt x="353417" y="175696"/>
                  <a:pt x="367705" y="166171"/>
                </a:cubicBezTo>
                <a:cubicBezTo>
                  <a:pt x="381992" y="157599"/>
                  <a:pt x="398185" y="159504"/>
                  <a:pt x="407710" y="174744"/>
                </a:cubicBezTo>
                <a:cubicBezTo>
                  <a:pt x="419140" y="190936"/>
                  <a:pt x="415330" y="207129"/>
                  <a:pt x="398185" y="216654"/>
                </a:cubicBezTo>
                <a:close/>
                <a:moveTo>
                  <a:pt x="269597" y="1156771"/>
                </a:moveTo>
                <a:cubicBezTo>
                  <a:pt x="261977" y="1145341"/>
                  <a:pt x="262930" y="1133911"/>
                  <a:pt x="274360" y="1126291"/>
                </a:cubicBezTo>
                <a:cubicBezTo>
                  <a:pt x="285790" y="1118671"/>
                  <a:pt x="296267" y="1121529"/>
                  <a:pt x="304840" y="1131054"/>
                </a:cubicBezTo>
                <a:cubicBezTo>
                  <a:pt x="312460" y="1144389"/>
                  <a:pt x="310555" y="1155819"/>
                  <a:pt x="300077" y="1163439"/>
                </a:cubicBezTo>
                <a:cubicBezTo>
                  <a:pt x="289600" y="1170106"/>
                  <a:pt x="277217" y="1168201"/>
                  <a:pt x="269597" y="1156771"/>
                </a:cubicBezTo>
                <a:close/>
                <a:moveTo>
                  <a:pt x="263882" y="1314886"/>
                </a:moveTo>
                <a:cubicBezTo>
                  <a:pt x="256262" y="1303456"/>
                  <a:pt x="258167" y="1291074"/>
                  <a:pt x="269597" y="1283454"/>
                </a:cubicBezTo>
                <a:cubicBezTo>
                  <a:pt x="281027" y="1275834"/>
                  <a:pt x="292457" y="1279644"/>
                  <a:pt x="301030" y="1289169"/>
                </a:cubicBezTo>
                <a:cubicBezTo>
                  <a:pt x="308650" y="1301551"/>
                  <a:pt x="306745" y="1312029"/>
                  <a:pt x="295315" y="1320601"/>
                </a:cubicBezTo>
                <a:cubicBezTo>
                  <a:pt x="283885" y="1328221"/>
                  <a:pt x="271502" y="1326316"/>
                  <a:pt x="263882" y="1314886"/>
                </a:cubicBezTo>
                <a:close/>
                <a:moveTo>
                  <a:pt x="261025" y="1455856"/>
                </a:moveTo>
                <a:cubicBezTo>
                  <a:pt x="253405" y="1443474"/>
                  <a:pt x="255310" y="1432044"/>
                  <a:pt x="266740" y="1424424"/>
                </a:cubicBezTo>
                <a:cubicBezTo>
                  <a:pt x="278170" y="1416804"/>
                  <a:pt x="289600" y="1418709"/>
                  <a:pt x="297220" y="1431091"/>
                </a:cubicBezTo>
                <a:cubicBezTo>
                  <a:pt x="304840" y="1443474"/>
                  <a:pt x="301030" y="1453951"/>
                  <a:pt x="292457" y="1462524"/>
                </a:cubicBezTo>
                <a:cubicBezTo>
                  <a:pt x="279122" y="1469191"/>
                  <a:pt x="268645" y="1467286"/>
                  <a:pt x="261025" y="145585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21">
            <a:extLst>
              <a:ext uri="{FF2B5EF4-FFF2-40B4-BE49-F238E27FC236}">
                <a16:creationId xmlns:a16="http://schemas.microsoft.com/office/drawing/2014/main" xmlns="" id="{14807812-B118-4BD8-B863-70D7D04B6869}"/>
              </a:ext>
            </a:extLst>
          </p:cNvPr>
          <p:cNvSpPr/>
          <p:nvPr/>
        </p:nvSpPr>
        <p:spPr>
          <a:xfrm rot="10800000">
            <a:off x="4220126" y="1328114"/>
            <a:ext cx="247650" cy="1552575"/>
          </a:xfrm>
          <a:custGeom>
            <a:avLst/>
            <a:gdLst>
              <a:gd name="connsiteX0" fmla="*/ 247650 w 247650"/>
              <a:gd name="connsiteY0" fmla="*/ 1469035 h 1552575"/>
              <a:gd name="connsiteX1" fmla="*/ 230505 w 247650"/>
              <a:gd name="connsiteY1" fmla="*/ 614642 h 1552575"/>
              <a:gd name="connsiteX2" fmla="*/ 219075 w 247650"/>
              <a:gd name="connsiteY2" fmla="*/ 285077 h 1552575"/>
              <a:gd name="connsiteX3" fmla="*/ 104775 w 247650"/>
              <a:gd name="connsiteY3" fmla="*/ 31712 h 1552575"/>
              <a:gd name="connsiteX4" fmla="*/ 67627 w 247650"/>
              <a:gd name="connsiteY4" fmla="*/ 4090 h 1552575"/>
              <a:gd name="connsiteX5" fmla="*/ 0 w 247650"/>
              <a:gd name="connsiteY5" fmla="*/ 867055 h 1552575"/>
              <a:gd name="connsiteX6" fmla="*/ 89535 w 247650"/>
              <a:gd name="connsiteY6" fmla="*/ 982307 h 1552575"/>
              <a:gd name="connsiteX7" fmla="*/ 151448 w 247650"/>
              <a:gd name="connsiteY7" fmla="*/ 1058507 h 1552575"/>
              <a:gd name="connsiteX8" fmla="*/ 137160 w 247650"/>
              <a:gd name="connsiteY8" fmla="*/ 1173760 h 1552575"/>
              <a:gd name="connsiteX9" fmla="*/ 133350 w 247650"/>
              <a:gd name="connsiteY9" fmla="*/ 1442365 h 1552575"/>
              <a:gd name="connsiteX10" fmla="*/ 108585 w 247650"/>
              <a:gd name="connsiteY10" fmla="*/ 1493800 h 1552575"/>
              <a:gd name="connsiteX11" fmla="*/ 175260 w 247650"/>
              <a:gd name="connsiteY11" fmla="*/ 1560475 h 1552575"/>
              <a:gd name="connsiteX12" fmla="*/ 196215 w 247650"/>
              <a:gd name="connsiteY12" fmla="*/ 1556665 h 1552575"/>
              <a:gd name="connsiteX13" fmla="*/ 239077 w 247650"/>
              <a:gd name="connsiteY13" fmla="*/ 1527137 h 1552575"/>
              <a:gd name="connsiteX14" fmla="*/ 240983 w 247650"/>
              <a:gd name="connsiteY14" fmla="*/ 1524280 h 1552575"/>
              <a:gd name="connsiteX15" fmla="*/ 247650 w 247650"/>
              <a:gd name="connsiteY15" fmla="*/ 1469035 h 1552575"/>
              <a:gd name="connsiteX16" fmla="*/ 205740 w 247650"/>
              <a:gd name="connsiteY16" fmla="*/ 1431887 h 1552575"/>
              <a:gd name="connsiteX17" fmla="*/ 175260 w 247650"/>
              <a:gd name="connsiteY17" fmla="*/ 1429030 h 1552575"/>
              <a:gd name="connsiteX18" fmla="*/ 178117 w 247650"/>
              <a:gd name="connsiteY18" fmla="*/ 1398550 h 1552575"/>
              <a:gd name="connsiteX19" fmla="*/ 208598 w 247650"/>
              <a:gd name="connsiteY19" fmla="*/ 1401407 h 1552575"/>
              <a:gd name="connsiteX20" fmla="*/ 205740 w 247650"/>
              <a:gd name="connsiteY20" fmla="*/ 1431887 h 1552575"/>
              <a:gd name="connsiteX21" fmla="*/ 205740 w 247650"/>
              <a:gd name="connsiteY21" fmla="*/ 1269962 h 1552575"/>
              <a:gd name="connsiteX22" fmla="*/ 175260 w 247650"/>
              <a:gd name="connsiteY22" fmla="*/ 1267105 h 1552575"/>
              <a:gd name="connsiteX23" fmla="*/ 178117 w 247650"/>
              <a:gd name="connsiteY23" fmla="*/ 1236625 h 1552575"/>
              <a:gd name="connsiteX24" fmla="*/ 208598 w 247650"/>
              <a:gd name="connsiteY24" fmla="*/ 1239482 h 1552575"/>
              <a:gd name="connsiteX25" fmla="*/ 205740 w 247650"/>
              <a:gd name="connsiteY25" fmla="*/ 1269962 h 1552575"/>
              <a:gd name="connsiteX26" fmla="*/ 205740 w 247650"/>
              <a:gd name="connsiteY26" fmla="*/ 1108037 h 1552575"/>
              <a:gd name="connsiteX27" fmla="*/ 175260 w 247650"/>
              <a:gd name="connsiteY27" fmla="*/ 1105180 h 1552575"/>
              <a:gd name="connsiteX28" fmla="*/ 178117 w 247650"/>
              <a:gd name="connsiteY28" fmla="*/ 1074700 h 1552575"/>
              <a:gd name="connsiteX29" fmla="*/ 208598 w 247650"/>
              <a:gd name="connsiteY29" fmla="*/ 1077557 h 1552575"/>
              <a:gd name="connsiteX30" fmla="*/ 205740 w 247650"/>
              <a:gd name="connsiteY30" fmla="*/ 1108037 h 155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47650" h="1552575">
                <a:moveTo>
                  <a:pt x="247650" y="1469035"/>
                </a:moveTo>
                <a:cubicBezTo>
                  <a:pt x="241935" y="1179475"/>
                  <a:pt x="234315" y="905155"/>
                  <a:pt x="230505" y="614642"/>
                </a:cubicBezTo>
                <a:cubicBezTo>
                  <a:pt x="228600" y="504152"/>
                  <a:pt x="231458" y="394615"/>
                  <a:pt x="219075" y="285077"/>
                </a:cubicBezTo>
                <a:cubicBezTo>
                  <a:pt x="215265" y="186970"/>
                  <a:pt x="170498" y="103150"/>
                  <a:pt x="104775" y="31712"/>
                </a:cubicBezTo>
                <a:cubicBezTo>
                  <a:pt x="94298" y="20282"/>
                  <a:pt x="72390" y="-11150"/>
                  <a:pt x="67627" y="4090"/>
                </a:cubicBezTo>
                <a:cubicBezTo>
                  <a:pt x="36195" y="104102"/>
                  <a:pt x="0" y="592735"/>
                  <a:pt x="0" y="867055"/>
                </a:cubicBezTo>
                <a:cubicBezTo>
                  <a:pt x="0" y="959447"/>
                  <a:pt x="0" y="961352"/>
                  <a:pt x="89535" y="982307"/>
                </a:cubicBezTo>
                <a:cubicBezTo>
                  <a:pt x="133350" y="992785"/>
                  <a:pt x="160020" y="1014692"/>
                  <a:pt x="151448" y="1058507"/>
                </a:cubicBezTo>
                <a:cubicBezTo>
                  <a:pt x="144780" y="1096607"/>
                  <a:pt x="141923" y="1135660"/>
                  <a:pt x="137160" y="1173760"/>
                </a:cubicBezTo>
                <a:cubicBezTo>
                  <a:pt x="124777" y="1269010"/>
                  <a:pt x="138113" y="1348067"/>
                  <a:pt x="133350" y="1442365"/>
                </a:cubicBezTo>
                <a:cubicBezTo>
                  <a:pt x="118110" y="1454747"/>
                  <a:pt x="108585" y="1472845"/>
                  <a:pt x="108585" y="1493800"/>
                </a:cubicBezTo>
                <a:cubicBezTo>
                  <a:pt x="108585" y="1530947"/>
                  <a:pt x="138113" y="1560475"/>
                  <a:pt x="175260" y="1560475"/>
                </a:cubicBezTo>
                <a:cubicBezTo>
                  <a:pt x="182880" y="1560475"/>
                  <a:pt x="189548" y="1559522"/>
                  <a:pt x="196215" y="1556665"/>
                </a:cubicBezTo>
                <a:cubicBezTo>
                  <a:pt x="212408" y="1551902"/>
                  <a:pt x="227648" y="1542377"/>
                  <a:pt x="239077" y="1527137"/>
                </a:cubicBezTo>
                <a:cubicBezTo>
                  <a:pt x="240030" y="1526185"/>
                  <a:pt x="240983" y="1525232"/>
                  <a:pt x="240983" y="1524280"/>
                </a:cubicBezTo>
                <a:cubicBezTo>
                  <a:pt x="251460" y="1507135"/>
                  <a:pt x="247650" y="1488085"/>
                  <a:pt x="247650" y="1469035"/>
                </a:cubicBezTo>
                <a:close/>
                <a:moveTo>
                  <a:pt x="205740" y="1431887"/>
                </a:moveTo>
                <a:cubicBezTo>
                  <a:pt x="196215" y="1439507"/>
                  <a:pt x="182880" y="1438555"/>
                  <a:pt x="175260" y="1429030"/>
                </a:cubicBezTo>
                <a:cubicBezTo>
                  <a:pt x="167640" y="1419505"/>
                  <a:pt x="168592" y="1406170"/>
                  <a:pt x="178117" y="1398550"/>
                </a:cubicBezTo>
                <a:cubicBezTo>
                  <a:pt x="187642" y="1390930"/>
                  <a:pt x="200977" y="1391882"/>
                  <a:pt x="208598" y="1401407"/>
                </a:cubicBezTo>
                <a:cubicBezTo>
                  <a:pt x="216217" y="1409980"/>
                  <a:pt x="215265" y="1424267"/>
                  <a:pt x="205740" y="1431887"/>
                </a:cubicBezTo>
                <a:close/>
                <a:moveTo>
                  <a:pt x="205740" y="1269962"/>
                </a:moveTo>
                <a:cubicBezTo>
                  <a:pt x="196215" y="1277582"/>
                  <a:pt x="182880" y="1276630"/>
                  <a:pt x="175260" y="1267105"/>
                </a:cubicBezTo>
                <a:cubicBezTo>
                  <a:pt x="167640" y="1257580"/>
                  <a:pt x="168592" y="1244245"/>
                  <a:pt x="178117" y="1236625"/>
                </a:cubicBezTo>
                <a:cubicBezTo>
                  <a:pt x="187642" y="1229005"/>
                  <a:pt x="200977" y="1229957"/>
                  <a:pt x="208598" y="1239482"/>
                </a:cubicBezTo>
                <a:cubicBezTo>
                  <a:pt x="216217" y="1248055"/>
                  <a:pt x="215265" y="1262342"/>
                  <a:pt x="205740" y="1269962"/>
                </a:cubicBezTo>
                <a:close/>
                <a:moveTo>
                  <a:pt x="205740" y="1108037"/>
                </a:moveTo>
                <a:cubicBezTo>
                  <a:pt x="196215" y="1115657"/>
                  <a:pt x="182880" y="1114705"/>
                  <a:pt x="175260" y="1105180"/>
                </a:cubicBezTo>
                <a:cubicBezTo>
                  <a:pt x="167640" y="1095655"/>
                  <a:pt x="168592" y="1082320"/>
                  <a:pt x="178117" y="1074700"/>
                </a:cubicBezTo>
                <a:cubicBezTo>
                  <a:pt x="187642" y="1067080"/>
                  <a:pt x="200977" y="1068032"/>
                  <a:pt x="208598" y="1077557"/>
                </a:cubicBezTo>
                <a:cubicBezTo>
                  <a:pt x="216217" y="1086130"/>
                  <a:pt x="215265" y="1100417"/>
                  <a:pt x="205740" y="1108037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22">
            <a:extLst>
              <a:ext uri="{FF2B5EF4-FFF2-40B4-BE49-F238E27FC236}">
                <a16:creationId xmlns:a16="http://schemas.microsoft.com/office/drawing/2014/main" xmlns="" id="{D1002F80-CDAA-4AC2-8808-F3C685C3B6D7}"/>
              </a:ext>
            </a:extLst>
          </p:cNvPr>
          <p:cNvSpPr/>
          <p:nvPr/>
        </p:nvSpPr>
        <p:spPr>
          <a:xfrm rot="10800000">
            <a:off x="3794368" y="1328114"/>
            <a:ext cx="219075" cy="1609725"/>
          </a:xfrm>
          <a:custGeom>
            <a:avLst/>
            <a:gdLst>
              <a:gd name="connsiteX0" fmla="*/ 227120 w 219075"/>
              <a:gd name="connsiteY0" fmla="*/ 420053 h 1609725"/>
              <a:gd name="connsiteX1" fmla="*/ 189020 w 219075"/>
              <a:gd name="connsiteY1" fmla="*/ 0 h 1609725"/>
              <a:gd name="connsiteX2" fmla="*/ 92817 w 219075"/>
              <a:gd name="connsiteY2" fmla="*/ 216217 h 1609725"/>
              <a:gd name="connsiteX3" fmla="*/ 425 w 219075"/>
              <a:gd name="connsiteY3" fmla="*/ 960120 h 1609725"/>
              <a:gd name="connsiteX4" fmla="*/ 38525 w 219075"/>
              <a:gd name="connsiteY4" fmla="*/ 1005840 h 1609725"/>
              <a:gd name="connsiteX5" fmla="*/ 116630 w 219075"/>
              <a:gd name="connsiteY5" fmla="*/ 1044893 h 1609725"/>
              <a:gd name="connsiteX6" fmla="*/ 121392 w 219075"/>
              <a:gd name="connsiteY6" fmla="*/ 1044893 h 1609725"/>
              <a:gd name="connsiteX7" fmla="*/ 120440 w 219075"/>
              <a:gd name="connsiteY7" fmla="*/ 1071563 h 1609725"/>
              <a:gd name="connsiteX8" fmla="*/ 105200 w 219075"/>
              <a:gd name="connsiteY8" fmla="*/ 1196340 h 1609725"/>
              <a:gd name="connsiteX9" fmla="*/ 101390 w 219075"/>
              <a:gd name="connsiteY9" fmla="*/ 1486853 h 1609725"/>
              <a:gd name="connsiteX10" fmla="*/ 74720 w 219075"/>
              <a:gd name="connsiteY10" fmla="*/ 1542098 h 1609725"/>
              <a:gd name="connsiteX11" fmla="*/ 146157 w 219075"/>
              <a:gd name="connsiteY11" fmla="*/ 1613535 h 1609725"/>
              <a:gd name="connsiteX12" fmla="*/ 169017 w 219075"/>
              <a:gd name="connsiteY12" fmla="*/ 1609725 h 1609725"/>
              <a:gd name="connsiteX13" fmla="*/ 214737 w 219075"/>
              <a:gd name="connsiteY13" fmla="*/ 1577340 h 1609725"/>
              <a:gd name="connsiteX14" fmla="*/ 216642 w 219075"/>
              <a:gd name="connsiteY14" fmla="*/ 1573530 h 1609725"/>
              <a:gd name="connsiteX15" fmla="*/ 222357 w 219075"/>
              <a:gd name="connsiteY15" fmla="*/ 1513523 h 1609725"/>
              <a:gd name="connsiteX16" fmla="*/ 211880 w 219075"/>
              <a:gd name="connsiteY16" fmla="*/ 1043940 h 1609725"/>
              <a:gd name="connsiteX17" fmla="*/ 212832 w 219075"/>
              <a:gd name="connsiteY17" fmla="*/ 1043940 h 1609725"/>
              <a:gd name="connsiteX18" fmla="*/ 227120 w 219075"/>
              <a:gd name="connsiteY18" fmla="*/ 420053 h 1609725"/>
              <a:gd name="connsiteX19" fmla="*/ 178542 w 219075"/>
              <a:gd name="connsiteY19" fmla="*/ 1473518 h 1609725"/>
              <a:gd name="connsiteX20" fmla="*/ 146157 w 219075"/>
              <a:gd name="connsiteY20" fmla="*/ 1470660 h 1609725"/>
              <a:gd name="connsiteX21" fmla="*/ 149015 w 219075"/>
              <a:gd name="connsiteY21" fmla="*/ 1438275 h 1609725"/>
              <a:gd name="connsiteX22" fmla="*/ 181400 w 219075"/>
              <a:gd name="connsiteY22" fmla="*/ 1441133 h 1609725"/>
              <a:gd name="connsiteX23" fmla="*/ 178542 w 219075"/>
              <a:gd name="connsiteY23" fmla="*/ 1473518 h 1609725"/>
              <a:gd name="connsiteX24" fmla="*/ 178542 w 219075"/>
              <a:gd name="connsiteY24" fmla="*/ 1298258 h 1609725"/>
              <a:gd name="connsiteX25" fmla="*/ 146157 w 219075"/>
              <a:gd name="connsiteY25" fmla="*/ 1295400 h 1609725"/>
              <a:gd name="connsiteX26" fmla="*/ 149015 w 219075"/>
              <a:gd name="connsiteY26" fmla="*/ 1263015 h 1609725"/>
              <a:gd name="connsiteX27" fmla="*/ 181400 w 219075"/>
              <a:gd name="connsiteY27" fmla="*/ 1265873 h 1609725"/>
              <a:gd name="connsiteX28" fmla="*/ 178542 w 219075"/>
              <a:gd name="connsiteY28" fmla="*/ 1298258 h 1609725"/>
              <a:gd name="connsiteX29" fmla="*/ 178542 w 219075"/>
              <a:gd name="connsiteY29" fmla="*/ 1123950 h 1609725"/>
              <a:gd name="connsiteX30" fmla="*/ 146157 w 219075"/>
              <a:gd name="connsiteY30" fmla="*/ 1121093 h 1609725"/>
              <a:gd name="connsiteX31" fmla="*/ 149015 w 219075"/>
              <a:gd name="connsiteY31" fmla="*/ 1088708 h 1609725"/>
              <a:gd name="connsiteX32" fmla="*/ 181400 w 219075"/>
              <a:gd name="connsiteY32" fmla="*/ 1091565 h 1609725"/>
              <a:gd name="connsiteX33" fmla="*/ 178542 w 219075"/>
              <a:gd name="connsiteY33" fmla="*/ 1123950 h 16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19075" h="1609725">
                <a:moveTo>
                  <a:pt x="227120" y="420053"/>
                </a:moveTo>
                <a:cubicBezTo>
                  <a:pt x="230930" y="278130"/>
                  <a:pt x="217595" y="139065"/>
                  <a:pt x="189020" y="0"/>
                </a:cubicBezTo>
                <a:cubicBezTo>
                  <a:pt x="138537" y="65723"/>
                  <a:pt x="112820" y="140017"/>
                  <a:pt x="92817" y="216217"/>
                </a:cubicBezTo>
                <a:cubicBezTo>
                  <a:pt x="29000" y="464820"/>
                  <a:pt x="22332" y="705802"/>
                  <a:pt x="425" y="960120"/>
                </a:cubicBezTo>
                <a:cubicBezTo>
                  <a:pt x="-2433" y="990600"/>
                  <a:pt x="8997" y="1002030"/>
                  <a:pt x="38525" y="1005840"/>
                </a:cubicBezTo>
                <a:cubicBezTo>
                  <a:pt x="89960" y="1012508"/>
                  <a:pt x="111867" y="1014413"/>
                  <a:pt x="116630" y="1044893"/>
                </a:cubicBezTo>
                <a:lnTo>
                  <a:pt x="121392" y="1044893"/>
                </a:lnTo>
                <a:cubicBezTo>
                  <a:pt x="122345" y="1052513"/>
                  <a:pt x="122345" y="1061085"/>
                  <a:pt x="120440" y="1071563"/>
                </a:cubicBezTo>
                <a:cubicBezTo>
                  <a:pt x="112820" y="1112520"/>
                  <a:pt x="109962" y="1154430"/>
                  <a:pt x="105200" y="1196340"/>
                </a:cubicBezTo>
                <a:cubicBezTo>
                  <a:pt x="90912" y="1299210"/>
                  <a:pt x="106152" y="1384935"/>
                  <a:pt x="101390" y="1486853"/>
                </a:cubicBezTo>
                <a:cubicBezTo>
                  <a:pt x="85197" y="1500188"/>
                  <a:pt x="74720" y="1520190"/>
                  <a:pt x="74720" y="1542098"/>
                </a:cubicBezTo>
                <a:cubicBezTo>
                  <a:pt x="74720" y="1582103"/>
                  <a:pt x="107105" y="1613535"/>
                  <a:pt x="146157" y="1613535"/>
                </a:cubicBezTo>
                <a:cubicBezTo>
                  <a:pt x="153777" y="1613535"/>
                  <a:pt x="161397" y="1612583"/>
                  <a:pt x="169017" y="1609725"/>
                </a:cubicBezTo>
                <a:cubicBezTo>
                  <a:pt x="186162" y="1604963"/>
                  <a:pt x="202355" y="1594485"/>
                  <a:pt x="214737" y="1577340"/>
                </a:cubicBezTo>
                <a:cubicBezTo>
                  <a:pt x="215690" y="1576388"/>
                  <a:pt x="216642" y="1575435"/>
                  <a:pt x="216642" y="1573530"/>
                </a:cubicBezTo>
                <a:cubicBezTo>
                  <a:pt x="226167" y="1554480"/>
                  <a:pt x="222357" y="1533525"/>
                  <a:pt x="222357" y="1513523"/>
                </a:cubicBezTo>
                <a:cubicBezTo>
                  <a:pt x="219500" y="1353503"/>
                  <a:pt x="215690" y="1199198"/>
                  <a:pt x="211880" y="1043940"/>
                </a:cubicBezTo>
                <a:lnTo>
                  <a:pt x="212832" y="1043940"/>
                </a:lnTo>
                <a:cubicBezTo>
                  <a:pt x="218547" y="828675"/>
                  <a:pt x="222357" y="635318"/>
                  <a:pt x="227120" y="420053"/>
                </a:cubicBezTo>
                <a:close/>
                <a:moveTo>
                  <a:pt x="178542" y="1473518"/>
                </a:moveTo>
                <a:cubicBezTo>
                  <a:pt x="169017" y="1482090"/>
                  <a:pt x="153777" y="1480185"/>
                  <a:pt x="146157" y="1470660"/>
                </a:cubicBezTo>
                <a:cubicBezTo>
                  <a:pt x="137585" y="1461135"/>
                  <a:pt x="139490" y="1445895"/>
                  <a:pt x="149015" y="1438275"/>
                </a:cubicBezTo>
                <a:cubicBezTo>
                  <a:pt x="158540" y="1429703"/>
                  <a:pt x="173780" y="1431608"/>
                  <a:pt x="181400" y="1441133"/>
                </a:cubicBezTo>
                <a:cubicBezTo>
                  <a:pt x="189972" y="1450658"/>
                  <a:pt x="188067" y="1464945"/>
                  <a:pt x="178542" y="1473518"/>
                </a:cubicBezTo>
                <a:close/>
                <a:moveTo>
                  <a:pt x="178542" y="1298258"/>
                </a:moveTo>
                <a:cubicBezTo>
                  <a:pt x="169017" y="1306830"/>
                  <a:pt x="153777" y="1304925"/>
                  <a:pt x="146157" y="1295400"/>
                </a:cubicBezTo>
                <a:cubicBezTo>
                  <a:pt x="137585" y="1285875"/>
                  <a:pt x="139490" y="1270635"/>
                  <a:pt x="149015" y="1263015"/>
                </a:cubicBezTo>
                <a:cubicBezTo>
                  <a:pt x="158540" y="1254443"/>
                  <a:pt x="173780" y="1256348"/>
                  <a:pt x="181400" y="1265873"/>
                </a:cubicBezTo>
                <a:cubicBezTo>
                  <a:pt x="189972" y="1275398"/>
                  <a:pt x="188067" y="1290638"/>
                  <a:pt x="178542" y="1298258"/>
                </a:cubicBezTo>
                <a:close/>
                <a:moveTo>
                  <a:pt x="178542" y="1123950"/>
                </a:moveTo>
                <a:cubicBezTo>
                  <a:pt x="169017" y="1132523"/>
                  <a:pt x="153777" y="1130618"/>
                  <a:pt x="146157" y="1121093"/>
                </a:cubicBezTo>
                <a:cubicBezTo>
                  <a:pt x="137585" y="1111568"/>
                  <a:pt x="139490" y="1096328"/>
                  <a:pt x="149015" y="1088708"/>
                </a:cubicBezTo>
                <a:cubicBezTo>
                  <a:pt x="158540" y="1080135"/>
                  <a:pt x="173780" y="1082040"/>
                  <a:pt x="181400" y="1091565"/>
                </a:cubicBezTo>
                <a:cubicBezTo>
                  <a:pt x="189972" y="1101090"/>
                  <a:pt x="188067" y="1115378"/>
                  <a:pt x="178542" y="112395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3">
            <a:extLst>
              <a:ext uri="{FF2B5EF4-FFF2-40B4-BE49-F238E27FC236}">
                <a16:creationId xmlns:a16="http://schemas.microsoft.com/office/drawing/2014/main" xmlns="" id="{5C338BCF-BC7B-4307-8F4C-992BD74E0955}"/>
              </a:ext>
            </a:extLst>
          </p:cNvPr>
          <p:cNvSpPr/>
          <p:nvPr/>
        </p:nvSpPr>
        <p:spPr>
          <a:xfrm rot="10800000">
            <a:off x="3425760" y="1328114"/>
            <a:ext cx="161925" cy="2133600"/>
          </a:xfrm>
          <a:custGeom>
            <a:avLst/>
            <a:gdLst>
              <a:gd name="connsiteX0" fmla="*/ 169545 w 161925"/>
              <a:gd name="connsiteY0" fmla="*/ 2023602 h 2133600"/>
              <a:gd name="connsiteX1" fmla="*/ 158115 w 161925"/>
              <a:gd name="connsiteY1" fmla="*/ 1453054 h 2133600"/>
              <a:gd name="connsiteX2" fmla="*/ 157163 w 161925"/>
              <a:gd name="connsiteY2" fmla="*/ 1453054 h 2133600"/>
              <a:gd name="connsiteX3" fmla="*/ 150495 w 161925"/>
              <a:gd name="connsiteY3" fmla="*/ 173847 h 2133600"/>
              <a:gd name="connsiteX4" fmla="*/ 138113 w 161925"/>
              <a:gd name="connsiteY4" fmla="*/ 12874 h 2133600"/>
              <a:gd name="connsiteX5" fmla="*/ 35243 w 161925"/>
              <a:gd name="connsiteY5" fmla="*/ 11922 h 2133600"/>
              <a:gd name="connsiteX6" fmla="*/ 11430 w 161925"/>
              <a:gd name="connsiteY6" fmla="*/ 1436862 h 2133600"/>
              <a:gd name="connsiteX7" fmla="*/ 50483 w 161925"/>
              <a:gd name="connsiteY7" fmla="*/ 1457817 h 2133600"/>
              <a:gd name="connsiteX8" fmla="*/ 50483 w 161925"/>
              <a:gd name="connsiteY8" fmla="*/ 1457817 h 2133600"/>
              <a:gd name="connsiteX9" fmla="*/ 52388 w 161925"/>
              <a:gd name="connsiteY9" fmla="*/ 1486392 h 2133600"/>
              <a:gd name="connsiteX10" fmla="*/ 35243 w 161925"/>
              <a:gd name="connsiteY10" fmla="*/ 1657842 h 2133600"/>
              <a:gd name="connsiteX11" fmla="*/ 30480 w 161925"/>
              <a:gd name="connsiteY11" fmla="*/ 1991217 h 2133600"/>
              <a:gd name="connsiteX12" fmla="*/ 0 w 161925"/>
              <a:gd name="connsiteY12" fmla="*/ 2055034 h 2133600"/>
              <a:gd name="connsiteX13" fmla="*/ 82868 w 161925"/>
              <a:gd name="connsiteY13" fmla="*/ 2137902 h 2133600"/>
              <a:gd name="connsiteX14" fmla="*/ 108585 w 161925"/>
              <a:gd name="connsiteY14" fmla="*/ 2134092 h 2133600"/>
              <a:gd name="connsiteX15" fmla="*/ 161925 w 161925"/>
              <a:gd name="connsiteY15" fmla="*/ 2096944 h 2133600"/>
              <a:gd name="connsiteX16" fmla="*/ 164783 w 161925"/>
              <a:gd name="connsiteY16" fmla="*/ 2093134 h 2133600"/>
              <a:gd name="connsiteX17" fmla="*/ 169545 w 161925"/>
              <a:gd name="connsiteY17" fmla="*/ 2023602 h 2133600"/>
              <a:gd name="connsiteX18" fmla="*/ 118110 w 161925"/>
              <a:gd name="connsiteY18" fmla="*/ 1976929 h 2133600"/>
              <a:gd name="connsiteX19" fmla="*/ 80963 w 161925"/>
              <a:gd name="connsiteY19" fmla="*/ 1973119 h 2133600"/>
              <a:gd name="connsiteX20" fmla="*/ 84773 w 161925"/>
              <a:gd name="connsiteY20" fmla="*/ 1935972 h 2133600"/>
              <a:gd name="connsiteX21" fmla="*/ 121920 w 161925"/>
              <a:gd name="connsiteY21" fmla="*/ 1939782 h 2133600"/>
              <a:gd name="connsiteX22" fmla="*/ 118110 w 161925"/>
              <a:gd name="connsiteY22" fmla="*/ 1976929 h 2133600"/>
              <a:gd name="connsiteX23" fmla="*/ 118110 w 161925"/>
              <a:gd name="connsiteY23" fmla="*/ 1775952 h 2133600"/>
              <a:gd name="connsiteX24" fmla="*/ 80963 w 161925"/>
              <a:gd name="connsiteY24" fmla="*/ 1772142 h 2133600"/>
              <a:gd name="connsiteX25" fmla="*/ 84773 w 161925"/>
              <a:gd name="connsiteY25" fmla="*/ 1734994 h 2133600"/>
              <a:gd name="connsiteX26" fmla="*/ 121920 w 161925"/>
              <a:gd name="connsiteY26" fmla="*/ 1738804 h 2133600"/>
              <a:gd name="connsiteX27" fmla="*/ 118110 w 161925"/>
              <a:gd name="connsiteY27" fmla="*/ 1775952 h 2133600"/>
              <a:gd name="connsiteX28" fmla="*/ 118110 w 161925"/>
              <a:gd name="connsiteY28" fmla="*/ 1575927 h 2133600"/>
              <a:gd name="connsiteX29" fmla="*/ 80963 w 161925"/>
              <a:gd name="connsiteY29" fmla="*/ 1572117 h 2133600"/>
              <a:gd name="connsiteX30" fmla="*/ 84773 w 161925"/>
              <a:gd name="connsiteY30" fmla="*/ 1534969 h 2133600"/>
              <a:gd name="connsiteX31" fmla="*/ 121920 w 161925"/>
              <a:gd name="connsiteY31" fmla="*/ 1538779 h 2133600"/>
              <a:gd name="connsiteX32" fmla="*/ 118110 w 161925"/>
              <a:gd name="connsiteY32" fmla="*/ 1575927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61925" h="2133600">
                <a:moveTo>
                  <a:pt x="169545" y="2023602"/>
                </a:moveTo>
                <a:cubicBezTo>
                  <a:pt x="165735" y="1839769"/>
                  <a:pt x="161925" y="1632124"/>
                  <a:pt x="158115" y="1453054"/>
                </a:cubicBezTo>
                <a:cubicBezTo>
                  <a:pt x="158115" y="1453054"/>
                  <a:pt x="158115" y="1453054"/>
                  <a:pt x="157163" y="1453054"/>
                </a:cubicBezTo>
                <a:cubicBezTo>
                  <a:pt x="155258" y="972042"/>
                  <a:pt x="152400" y="640572"/>
                  <a:pt x="150495" y="173847"/>
                </a:cubicBezTo>
                <a:cubicBezTo>
                  <a:pt x="150495" y="150987"/>
                  <a:pt x="154305" y="17637"/>
                  <a:pt x="138113" y="12874"/>
                </a:cubicBezTo>
                <a:cubicBezTo>
                  <a:pt x="102870" y="492"/>
                  <a:pt x="40958" y="-8081"/>
                  <a:pt x="35243" y="11922"/>
                </a:cubicBezTo>
                <a:cubicBezTo>
                  <a:pt x="20955" y="121459"/>
                  <a:pt x="6668" y="1412097"/>
                  <a:pt x="11430" y="1436862"/>
                </a:cubicBezTo>
                <a:cubicBezTo>
                  <a:pt x="14288" y="1452102"/>
                  <a:pt x="45720" y="1449244"/>
                  <a:pt x="50483" y="1457817"/>
                </a:cubicBezTo>
                <a:cubicBezTo>
                  <a:pt x="50483" y="1457817"/>
                  <a:pt x="50483" y="1457817"/>
                  <a:pt x="50483" y="1457817"/>
                </a:cubicBezTo>
                <a:cubicBezTo>
                  <a:pt x="54293" y="1469247"/>
                  <a:pt x="56198" y="1469247"/>
                  <a:pt x="52388" y="1486392"/>
                </a:cubicBezTo>
                <a:cubicBezTo>
                  <a:pt x="43815" y="1534017"/>
                  <a:pt x="40958" y="1610217"/>
                  <a:pt x="35243" y="1657842"/>
                </a:cubicBezTo>
                <a:cubicBezTo>
                  <a:pt x="19050" y="1775952"/>
                  <a:pt x="36195" y="1874059"/>
                  <a:pt x="30480" y="1991217"/>
                </a:cubicBezTo>
                <a:cubicBezTo>
                  <a:pt x="12383" y="2006457"/>
                  <a:pt x="0" y="2029317"/>
                  <a:pt x="0" y="2055034"/>
                </a:cubicBezTo>
                <a:cubicBezTo>
                  <a:pt x="0" y="2100754"/>
                  <a:pt x="37148" y="2137902"/>
                  <a:pt x="82868" y="2137902"/>
                </a:cubicBezTo>
                <a:cubicBezTo>
                  <a:pt x="92393" y="2137902"/>
                  <a:pt x="100965" y="2135997"/>
                  <a:pt x="108585" y="2134092"/>
                </a:cubicBezTo>
                <a:cubicBezTo>
                  <a:pt x="128588" y="2128377"/>
                  <a:pt x="146685" y="2115994"/>
                  <a:pt x="161925" y="2096944"/>
                </a:cubicBezTo>
                <a:cubicBezTo>
                  <a:pt x="162878" y="2095992"/>
                  <a:pt x="163830" y="2094087"/>
                  <a:pt x="164783" y="2093134"/>
                </a:cubicBezTo>
                <a:cubicBezTo>
                  <a:pt x="174308" y="2070274"/>
                  <a:pt x="170498" y="2046462"/>
                  <a:pt x="169545" y="2023602"/>
                </a:cubicBezTo>
                <a:close/>
                <a:moveTo>
                  <a:pt x="118110" y="1976929"/>
                </a:moveTo>
                <a:cubicBezTo>
                  <a:pt x="106680" y="1986454"/>
                  <a:pt x="89535" y="1984549"/>
                  <a:pt x="80963" y="1973119"/>
                </a:cubicBezTo>
                <a:cubicBezTo>
                  <a:pt x="71438" y="1961689"/>
                  <a:pt x="73343" y="1944544"/>
                  <a:pt x="84773" y="1935972"/>
                </a:cubicBezTo>
                <a:cubicBezTo>
                  <a:pt x="96203" y="1926447"/>
                  <a:pt x="113348" y="1928352"/>
                  <a:pt x="121920" y="1939782"/>
                </a:cubicBezTo>
                <a:cubicBezTo>
                  <a:pt x="131445" y="1950259"/>
                  <a:pt x="129540" y="1967404"/>
                  <a:pt x="118110" y="1976929"/>
                </a:cubicBezTo>
                <a:close/>
                <a:moveTo>
                  <a:pt x="118110" y="1775952"/>
                </a:moveTo>
                <a:cubicBezTo>
                  <a:pt x="106680" y="1785477"/>
                  <a:pt x="89535" y="1783572"/>
                  <a:pt x="80963" y="1772142"/>
                </a:cubicBezTo>
                <a:cubicBezTo>
                  <a:pt x="71438" y="1760712"/>
                  <a:pt x="73343" y="1743567"/>
                  <a:pt x="84773" y="1734994"/>
                </a:cubicBezTo>
                <a:cubicBezTo>
                  <a:pt x="96203" y="1725469"/>
                  <a:pt x="113348" y="1727374"/>
                  <a:pt x="121920" y="1738804"/>
                </a:cubicBezTo>
                <a:cubicBezTo>
                  <a:pt x="131445" y="1750234"/>
                  <a:pt x="129540" y="1766427"/>
                  <a:pt x="118110" y="1775952"/>
                </a:cubicBezTo>
                <a:close/>
                <a:moveTo>
                  <a:pt x="118110" y="1575927"/>
                </a:moveTo>
                <a:cubicBezTo>
                  <a:pt x="106680" y="1585452"/>
                  <a:pt x="89535" y="1583547"/>
                  <a:pt x="80963" y="1572117"/>
                </a:cubicBezTo>
                <a:cubicBezTo>
                  <a:pt x="71438" y="1560687"/>
                  <a:pt x="73343" y="1543542"/>
                  <a:pt x="84773" y="1534969"/>
                </a:cubicBezTo>
                <a:cubicBezTo>
                  <a:pt x="96203" y="1525444"/>
                  <a:pt x="113348" y="1527349"/>
                  <a:pt x="121920" y="1538779"/>
                </a:cubicBezTo>
                <a:cubicBezTo>
                  <a:pt x="131445" y="1549257"/>
                  <a:pt x="129540" y="1566402"/>
                  <a:pt x="118110" y="1575927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그룹 19">
            <a:extLst>
              <a:ext uri="{FF2B5EF4-FFF2-40B4-BE49-F238E27FC236}">
                <a16:creationId xmlns:a16="http://schemas.microsoft.com/office/drawing/2014/main" xmlns="" id="{C2A02E88-DE8D-48F2-8C3A-1132E2868A0F}"/>
              </a:ext>
            </a:extLst>
          </p:cNvPr>
          <p:cNvGrpSpPr/>
          <p:nvPr/>
        </p:nvGrpSpPr>
        <p:grpSpPr>
          <a:xfrm rot="10800000">
            <a:off x="6367744" y="1328114"/>
            <a:ext cx="283914" cy="1814359"/>
            <a:chOff x="1055023" y="2447148"/>
            <a:chExt cx="489227" cy="3126415"/>
          </a:xfrm>
          <a:solidFill>
            <a:schemeClr val="accent4"/>
          </a:solidFill>
          <a:effectLst/>
        </p:grpSpPr>
        <p:grpSp>
          <p:nvGrpSpPr>
            <p:cNvPr id="23" name="그룹 20">
              <a:extLst>
                <a:ext uri="{FF2B5EF4-FFF2-40B4-BE49-F238E27FC236}">
                  <a16:creationId xmlns:a16="http://schemas.microsoft.com/office/drawing/2014/main" xmlns="" id="{0A25140E-47EC-4EF1-907D-F118149469DD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25" name="사다리꼴 22">
                <a:extLst>
                  <a:ext uri="{FF2B5EF4-FFF2-40B4-BE49-F238E27FC236}">
                    <a16:creationId xmlns:a16="http://schemas.microsoft.com/office/drawing/2014/main" xmlns="" id="{02B56E06-1E9F-461F-B274-2EAE9930EE0C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6" name="타원 23">
                <a:extLst>
                  <a:ext uri="{FF2B5EF4-FFF2-40B4-BE49-F238E27FC236}">
                    <a16:creationId xmlns:a16="http://schemas.microsoft.com/office/drawing/2014/main" xmlns="" id="{49E981BE-1233-460D-877D-327491393C66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4" name="자유형: 도형 21">
              <a:extLst>
                <a:ext uri="{FF2B5EF4-FFF2-40B4-BE49-F238E27FC236}">
                  <a16:creationId xmlns:a16="http://schemas.microsoft.com/office/drawing/2014/main" xmlns="" id="{E9998045-2E49-4E89-87F6-85121D938FD0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그룹 24">
            <a:extLst>
              <a:ext uri="{FF2B5EF4-FFF2-40B4-BE49-F238E27FC236}">
                <a16:creationId xmlns:a16="http://schemas.microsoft.com/office/drawing/2014/main" xmlns="" id="{47FBC84E-C565-4E31-AA44-8A4864B843CB}"/>
              </a:ext>
            </a:extLst>
          </p:cNvPr>
          <p:cNvGrpSpPr/>
          <p:nvPr/>
        </p:nvGrpSpPr>
        <p:grpSpPr>
          <a:xfrm rot="10800000">
            <a:off x="5338342" y="1328114"/>
            <a:ext cx="206038" cy="1968491"/>
            <a:chOff x="10476289" y="295274"/>
            <a:chExt cx="567208" cy="6132431"/>
          </a:xfrm>
          <a:solidFill>
            <a:schemeClr val="accent4"/>
          </a:solidFill>
          <a:effectLst/>
        </p:grpSpPr>
        <p:grpSp>
          <p:nvGrpSpPr>
            <p:cNvPr id="28" name="그룹 25">
              <a:extLst>
                <a:ext uri="{FF2B5EF4-FFF2-40B4-BE49-F238E27FC236}">
                  <a16:creationId xmlns:a16="http://schemas.microsoft.com/office/drawing/2014/main" xmlns="" id="{BABE9F73-8979-41B2-B3B9-C1D970B4F9E6}"/>
                </a:ext>
              </a:extLst>
            </p:cNvPr>
            <p:cNvGrpSpPr/>
            <p:nvPr/>
          </p:nvGrpSpPr>
          <p:grpSpPr>
            <a:xfrm>
              <a:off x="10690849" y="3203663"/>
              <a:ext cx="352648" cy="3224042"/>
              <a:chOff x="3737748" y="3214934"/>
              <a:chExt cx="352648" cy="3224042"/>
            </a:xfrm>
            <a:grpFill/>
          </p:grpSpPr>
          <p:sp>
            <p:nvSpPr>
              <p:cNvPr id="30" name="사다리꼴 27">
                <a:extLst>
                  <a:ext uri="{FF2B5EF4-FFF2-40B4-BE49-F238E27FC236}">
                    <a16:creationId xmlns:a16="http://schemas.microsoft.com/office/drawing/2014/main" xmlns="" id="{45353DBF-DF1A-4CA1-B8DE-EADFBC1DA7F1}"/>
                  </a:ext>
                </a:extLst>
              </p:cNvPr>
              <p:cNvSpPr/>
              <p:nvPr/>
            </p:nvSpPr>
            <p:spPr>
              <a:xfrm>
                <a:off x="3737748" y="3214934"/>
                <a:ext cx="352648" cy="3044392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타원 28">
                <a:extLst>
                  <a:ext uri="{FF2B5EF4-FFF2-40B4-BE49-F238E27FC236}">
                    <a16:creationId xmlns:a16="http://schemas.microsoft.com/office/drawing/2014/main" xmlns="" id="{9A397198-C2A6-45F6-ADF3-228522D5A7BC}"/>
                  </a:ext>
                </a:extLst>
              </p:cNvPr>
              <p:cNvSpPr/>
              <p:nvPr/>
            </p:nvSpPr>
            <p:spPr>
              <a:xfrm>
                <a:off x="3737748" y="6086328"/>
                <a:ext cx="352648" cy="35264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9" name="자유형: 도형 26">
              <a:extLst>
                <a:ext uri="{FF2B5EF4-FFF2-40B4-BE49-F238E27FC236}">
                  <a16:creationId xmlns:a16="http://schemas.microsoft.com/office/drawing/2014/main" xmlns="" id="{8FFC1F96-2EA3-49D3-9C0B-B509BF9E0C96}"/>
                </a:ext>
              </a:extLst>
            </p:cNvPr>
            <p:cNvSpPr/>
            <p:nvPr/>
          </p:nvSpPr>
          <p:spPr>
            <a:xfrm>
              <a:off x="10476289" y="295274"/>
              <a:ext cx="533238" cy="2908390"/>
            </a:xfrm>
            <a:custGeom>
              <a:avLst/>
              <a:gdLst>
                <a:gd name="connsiteX0" fmla="*/ 400050 w 428625"/>
                <a:gd name="connsiteY0" fmla="*/ 3267075 h 3267075"/>
                <a:gd name="connsiteX1" fmla="*/ 0 w 428625"/>
                <a:gd name="connsiteY1" fmla="*/ 3219450 h 3267075"/>
                <a:gd name="connsiteX2" fmla="*/ 428625 w 428625"/>
                <a:gd name="connsiteY2" fmla="*/ 0 h 3267075"/>
                <a:gd name="connsiteX3" fmla="*/ 400050 w 428625"/>
                <a:gd name="connsiteY3" fmla="*/ 3267075 h 3267075"/>
                <a:gd name="connsiteX0" fmla="*/ 400050 w 428625"/>
                <a:gd name="connsiteY0" fmla="*/ 3267940 h 3267940"/>
                <a:gd name="connsiteX1" fmla="*/ 0 w 428625"/>
                <a:gd name="connsiteY1" fmla="*/ 3220315 h 3267940"/>
                <a:gd name="connsiteX2" fmla="*/ 428625 w 428625"/>
                <a:gd name="connsiteY2" fmla="*/ 865 h 3267940"/>
                <a:gd name="connsiteX3" fmla="*/ 400050 w 428625"/>
                <a:gd name="connsiteY3" fmla="*/ 3267940 h 3267940"/>
                <a:gd name="connsiteX0" fmla="*/ 409575 w 438150"/>
                <a:gd name="connsiteY0" fmla="*/ 3267920 h 3277445"/>
                <a:gd name="connsiteX1" fmla="*/ 0 w 438150"/>
                <a:gd name="connsiteY1" fmla="*/ 3277445 h 3277445"/>
                <a:gd name="connsiteX2" fmla="*/ 438150 w 438150"/>
                <a:gd name="connsiteY2" fmla="*/ 845 h 3277445"/>
                <a:gd name="connsiteX3" fmla="*/ 409575 w 438150"/>
                <a:gd name="connsiteY3" fmla="*/ 3267920 h 3277445"/>
                <a:gd name="connsiteX0" fmla="*/ 420864 w 449439"/>
                <a:gd name="connsiteY0" fmla="*/ 3267824 h 3277349"/>
                <a:gd name="connsiteX1" fmla="*/ 11289 w 449439"/>
                <a:gd name="connsiteY1" fmla="*/ 3277349 h 3277349"/>
                <a:gd name="connsiteX2" fmla="*/ 449439 w 449439"/>
                <a:gd name="connsiteY2" fmla="*/ 749 h 3277349"/>
                <a:gd name="connsiteX3" fmla="*/ 420864 w 449439"/>
                <a:gd name="connsiteY3" fmla="*/ 3267824 h 3277349"/>
                <a:gd name="connsiteX0" fmla="*/ 426865 w 455440"/>
                <a:gd name="connsiteY0" fmla="*/ 3268012 h 3277537"/>
                <a:gd name="connsiteX1" fmla="*/ 17290 w 455440"/>
                <a:gd name="connsiteY1" fmla="*/ 3277537 h 3277537"/>
                <a:gd name="connsiteX2" fmla="*/ 455440 w 455440"/>
                <a:gd name="connsiteY2" fmla="*/ 937 h 3277537"/>
                <a:gd name="connsiteX3" fmla="*/ 426865 w 455440"/>
                <a:gd name="connsiteY3" fmla="*/ 3268012 h 3277537"/>
                <a:gd name="connsiteX0" fmla="*/ 420865 w 449440"/>
                <a:gd name="connsiteY0" fmla="*/ 3268029 h 3277554"/>
                <a:gd name="connsiteX1" fmla="*/ 11290 w 449440"/>
                <a:gd name="connsiteY1" fmla="*/ 3277554 h 3277554"/>
                <a:gd name="connsiteX2" fmla="*/ 449440 w 449440"/>
                <a:gd name="connsiteY2" fmla="*/ 954 h 3277554"/>
                <a:gd name="connsiteX3" fmla="*/ 420865 w 449440"/>
                <a:gd name="connsiteY3" fmla="*/ 3268029 h 3277554"/>
                <a:gd name="connsiteX0" fmla="*/ 458965 w 458965"/>
                <a:gd name="connsiteY0" fmla="*/ 3258504 h 3277554"/>
                <a:gd name="connsiteX1" fmla="*/ 11290 w 458965"/>
                <a:gd name="connsiteY1" fmla="*/ 3277554 h 3277554"/>
                <a:gd name="connsiteX2" fmla="*/ 449440 w 458965"/>
                <a:gd name="connsiteY2" fmla="*/ 954 h 3277554"/>
                <a:gd name="connsiteX3" fmla="*/ 458965 w 458965"/>
                <a:gd name="connsiteY3" fmla="*/ 3258504 h 3277554"/>
                <a:gd name="connsiteX0" fmla="*/ 458965 w 468741"/>
                <a:gd name="connsiteY0" fmla="*/ 3258504 h 3277554"/>
                <a:gd name="connsiteX1" fmla="*/ 11290 w 468741"/>
                <a:gd name="connsiteY1" fmla="*/ 3277554 h 3277554"/>
                <a:gd name="connsiteX2" fmla="*/ 449440 w 468741"/>
                <a:gd name="connsiteY2" fmla="*/ 954 h 3277554"/>
                <a:gd name="connsiteX3" fmla="*/ 458965 w 468741"/>
                <a:gd name="connsiteY3" fmla="*/ 3258504 h 3277554"/>
                <a:gd name="connsiteX0" fmla="*/ 458965 w 475898"/>
                <a:gd name="connsiteY0" fmla="*/ 3258504 h 3277554"/>
                <a:gd name="connsiteX1" fmla="*/ 11290 w 475898"/>
                <a:gd name="connsiteY1" fmla="*/ 3277554 h 3277554"/>
                <a:gd name="connsiteX2" fmla="*/ 449440 w 475898"/>
                <a:gd name="connsiteY2" fmla="*/ 954 h 3277554"/>
                <a:gd name="connsiteX3" fmla="*/ 458965 w 475898"/>
                <a:gd name="connsiteY3" fmla="*/ 3258504 h 3277554"/>
                <a:gd name="connsiteX0" fmla="*/ 460407 w 477340"/>
                <a:gd name="connsiteY0" fmla="*/ 3258186 h 3277236"/>
                <a:gd name="connsiteX1" fmla="*/ 12732 w 477340"/>
                <a:gd name="connsiteY1" fmla="*/ 3277236 h 3277236"/>
                <a:gd name="connsiteX2" fmla="*/ 450882 w 477340"/>
                <a:gd name="connsiteY2" fmla="*/ 636 h 3277236"/>
                <a:gd name="connsiteX3" fmla="*/ 460407 w 477340"/>
                <a:gd name="connsiteY3" fmla="*/ 3258186 h 3277236"/>
                <a:gd name="connsiteX0" fmla="*/ 487474 w 504407"/>
                <a:gd name="connsiteY0" fmla="*/ 3258194 h 3258194"/>
                <a:gd name="connsiteX1" fmla="*/ 11224 w 504407"/>
                <a:gd name="connsiteY1" fmla="*/ 3248669 h 3258194"/>
                <a:gd name="connsiteX2" fmla="*/ 477949 w 504407"/>
                <a:gd name="connsiteY2" fmla="*/ 644 h 3258194"/>
                <a:gd name="connsiteX3" fmla="*/ 487474 w 504407"/>
                <a:gd name="connsiteY3" fmla="*/ 3258194 h 3258194"/>
                <a:gd name="connsiteX0" fmla="*/ 487474 w 504407"/>
                <a:gd name="connsiteY0" fmla="*/ 3258194 h 3285812"/>
                <a:gd name="connsiteX1" fmla="*/ 11224 w 504407"/>
                <a:gd name="connsiteY1" fmla="*/ 3248669 h 3285812"/>
                <a:gd name="connsiteX2" fmla="*/ 477949 w 504407"/>
                <a:gd name="connsiteY2" fmla="*/ 644 h 3285812"/>
                <a:gd name="connsiteX3" fmla="*/ 487474 w 504407"/>
                <a:gd name="connsiteY3" fmla="*/ 3258194 h 3285812"/>
                <a:gd name="connsiteX0" fmla="*/ 487474 w 504407"/>
                <a:gd name="connsiteY0" fmla="*/ 3258194 h 3277380"/>
                <a:gd name="connsiteX1" fmla="*/ 11224 w 504407"/>
                <a:gd name="connsiteY1" fmla="*/ 3248669 h 3277380"/>
                <a:gd name="connsiteX2" fmla="*/ 477949 w 504407"/>
                <a:gd name="connsiteY2" fmla="*/ 644 h 3277380"/>
                <a:gd name="connsiteX3" fmla="*/ 487474 w 504407"/>
                <a:gd name="connsiteY3" fmla="*/ 3258194 h 3277380"/>
                <a:gd name="connsiteX0" fmla="*/ 477949 w 499445"/>
                <a:gd name="connsiteY0" fmla="*/ 3315344 h 3315344"/>
                <a:gd name="connsiteX1" fmla="*/ 11224 w 499445"/>
                <a:gd name="connsiteY1" fmla="*/ 3248669 h 3315344"/>
                <a:gd name="connsiteX2" fmla="*/ 477949 w 499445"/>
                <a:gd name="connsiteY2" fmla="*/ 644 h 3315344"/>
                <a:gd name="connsiteX3" fmla="*/ 477949 w 499445"/>
                <a:gd name="connsiteY3" fmla="*/ 3315344 h 3315344"/>
                <a:gd name="connsiteX0" fmla="*/ 514484 w 535980"/>
                <a:gd name="connsiteY0" fmla="*/ 3315342 h 3315342"/>
                <a:gd name="connsiteX1" fmla="*/ 9659 w 535980"/>
                <a:gd name="connsiteY1" fmla="*/ 3258192 h 3315342"/>
                <a:gd name="connsiteX2" fmla="*/ 514484 w 535980"/>
                <a:gd name="connsiteY2" fmla="*/ 642 h 3315342"/>
                <a:gd name="connsiteX3" fmla="*/ 514484 w 535980"/>
                <a:gd name="connsiteY3" fmla="*/ 3315342 h 3315342"/>
                <a:gd name="connsiteX0" fmla="*/ 514484 w 535980"/>
                <a:gd name="connsiteY0" fmla="*/ 3315342 h 3315342"/>
                <a:gd name="connsiteX1" fmla="*/ 9659 w 535980"/>
                <a:gd name="connsiteY1" fmla="*/ 3258192 h 3315342"/>
                <a:gd name="connsiteX2" fmla="*/ 514484 w 535980"/>
                <a:gd name="connsiteY2" fmla="*/ 642 h 3315342"/>
                <a:gd name="connsiteX3" fmla="*/ 514484 w 535980"/>
                <a:gd name="connsiteY3" fmla="*/ 3315342 h 3315342"/>
                <a:gd name="connsiteX0" fmla="*/ 504959 w 532163"/>
                <a:gd name="connsiteY0" fmla="*/ 3267717 h 3278507"/>
                <a:gd name="connsiteX1" fmla="*/ 9659 w 532163"/>
                <a:gd name="connsiteY1" fmla="*/ 3258192 h 3278507"/>
                <a:gd name="connsiteX2" fmla="*/ 514484 w 532163"/>
                <a:gd name="connsiteY2" fmla="*/ 642 h 3278507"/>
                <a:gd name="connsiteX3" fmla="*/ 504959 w 532163"/>
                <a:gd name="connsiteY3" fmla="*/ 3267717 h 3278507"/>
                <a:gd name="connsiteX0" fmla="*/ 504322 w 545560"/>
                <a:gd name="connsiteY0" fmla="*/ 3067764 h 3078554"/>
                <a:gd name="connsiteX1" fmla="*/ 9022 w 545560"/>
                <a:gd name="connsiteY1" fmla="*/ 3058239 h 3078554"/>
                <a:gd name="connsiteX2" fmla="*/ 532897 w 545560"/>
                <a:gd name="connsiteY2" fmla="*/ 714 h 3078554"/>
                <a:gd name="connsiteX3" fmla="*/ 504322 w 545560"/>
                <a:gd name="connsiteY3" fmla="*/ 3067764 h 3078554"/>
                <a:gd name="connsiteX0" fmla="*/ 504959 w 532163"/>
                <a:gd name="connsiteY0" fmla="*/ 3086805 h 3097595"/>
                <a:gd name="connsiteX1" fmla="*/ 9659 w 532163"/>
                <a:gd name="connsiteY1" fmla="*/ 3077280 h 3097595"/>
                <a:gd name="connsiteX2" fmla="*/ 514484 w 532163"/>
                <a:gd name="connsiteY2" fmla="*/ 705 h 3097595"/>
                <a:gd name="connsiteX3" fmla="*/ 504959 w 532163"/>
                <a:gd name="connsiteY3" fmla="*/ 3086805 h 3097595"/>
                <a:gd name="connsiteX0" fmla="*/ 506034 w 533238"/>
                <a:gd name="connsiteY0" fmla="*/ 3086100 h 3096890"/>
                <a:gd name="connsiteX1" fmla="*/ 10734 w 533238"/>
                <a:gd name="connsiteY1" fmla="*/ 3076575 h 3096890"/>
                <a:gd name="connsiteX2" fmla="*/ 515559 w 533238"/>
                <a:gd name="connsiteY2" fmla="*/ 0 h 3096890"/>
                <a:gd name="connsiteX3" fmla="*/ 506034 w 533238"/>
                <a:gd name="connsiteY3" fmla="*/ 3086100 h 3096890"/>
                <a:gd name="connsiteX0" fmla="*/ 506034 w 533238"/>
                <a:gd name="connsiteY0" fmla="*/ 3086100 h 3088655"/>
                <a:gd name="connsiteX1" fmla="*/ 10734 w 533238"/>
                <a:gd name="connsiteY1" fmla="*/ 3076575 h 3088655"/>
                <a:gd name="connsiteX2" fmla="*/ 515559 w 533238"/>
                <a:gd name="connsiteY2" fmla="*/ 0 h 3088655"/>
                <a:gd name="connsiteX3" fmla="*/ 506034 w 533238"/>
                <a:gd name="connsiteY3" fmla="*/ 3086100 h 308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238" h="3088655">
                  <a:moveTo>
                    <a:pt x="506034" y="3086100"/>
                  </a:moveTo>
                  <a:cubicBezTo>
                    <a:pt x="347284" y="3082925"/>
                    <a:pt x="159959" y="3098800"/>
                    <a:pt x="10734" y="3076575"/>
                  </a:cubicBezTo>
                  <a:cubicBezTo>
                    <a:pt x="-46416" y="1736725"/>
                    <a:pt x="125034" y="15875"/>
                    <a:pt x="515559" y="0"/>
                  </a:cubicBezTo>
                  <a:cubicBezTo>
                    <a:pt x="547309" y="9525"/>
                    <a:pt x="531434" y="1943100"/>
                    <a:pt x="506034" y="30861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2" name="그룹 119">
            <a:extLst>
              <a:ext uri="{FF2B5EF4-FFF2-40B4-BE49-F238E27FC236}">
                <a16:creationId xmlns:a16="http://schemas.microsoft.com/office/drawing/2014/main" xmlns="" id="{6CE7F35F-2E8F-46A3-B52D-8C7FDF246F90}"/>
              </a:ext>
            </a:extLst>
          </p:cNvPr>
          <p:cNvGrpSpPr/>
          <p:nvPr/>
        </p:nvGrpSpPr>
        <p:grpSpPr>
          <a:xfrm rot="10800000">
            <a:off x="5751063" y="1328114"/>
            <a:ext cx="409995" cy="1836722"/>
            <a:chOff x="4241914" y="2176670"/>
            <a:chExt cx="1118390" cy="5010230"/>
          </a:xfrm>
          <a:solidFill>
            <a:schemeClr val="accent4"/>
          </a:solidFill>
          <a:effectLst/>
        </p:grpSpPr>
        <p:sp>
          <p:nvSpPr>
            <p:cNvPr id="33" name="타원 55">
              <a:extLst>
                <a:ext uri="{FF2B5EF4-FFF2-40B4-BE49-F238E27FC236}">
                  <a16:creationId xmlns:a16="http://schemas.microsoft.com/office/drawing/2014/main" xmlns="" id="{2F2457E4-73D8-4A82-920C-52F4F6F51EF5}"/>
                </a:ext>
              </a:extLst>
            </p:cNvPr>
            <p:cNvSpPr/>
            <p:nvPr/>
          </p:nvSpPr>
          <p:spPr>
            <a:xfrm>
              <a:off x="4241914" y="2176670"/>
              <a:ext cx="1118390" cy="1811875"/>
            </a:xfrm>
            <a:custGeom>
              <a:avLst/>
              <a:gdLst>
                <a:gd name="connsiteX0" fmla="*/ 0 w 1173877"/>
                <a:gd name="connsiteY0" fmla="*/ 586939 h 1173877"/>
                <a:gd name="connsiteX1" fmla="*/ 586939 w 1173877"/>
                <a:gd name="connsiteY1" fmla="*/ 0 h 1173877"/>
                <a:gd name="connsiteX2" fmla="*/ 1173878 w 1173877"/>
                <a:gd name="connsiteY2" fmla="*/ 586939 h 1173877"/>
                <a:gd name="connsiteX3" fmla="*/ 586939 w 1173877"/>
                <a:gd name="connsiteY3" fmla="*/ 1173878 h 1173877"/>
                <a:gd name="connsiteX4" fmla="*/ 0 w 1173877"/>
                <a:gd name="connsiteY4" fmla="*/ 586939 h 1173877"/>
                <a:gd name="connsiteX0" fmla="*/ 41 w 1173919"/>
                <a:gd name="connsiteY0" fmla="*/ 932720 h 1519659"/>
                <a:gd name="connsiteX1" fmla="*/ 610033 w 1173919"/>
                <a:gd name="connsiteY1" fmla="*/ 0 h 1519659"/>
                <a:gd name="connsiteX2" fmla="*/ 1173919 w 1173919"/>
                <a:gd name="connsiteY2" fmla="*/ 932720 h 1519659"/>
                <a:gd name="connsiteX3" fmla="*/ 586980 w 1173919"/>
                <a:gd name="connsiteY3" fmla="*/ 1519659 h 1519659"/>
                <a:gd name="connsiteX4" fmla="*/ 41 w 1173919"/>
                <a:gd name="connsiteY4" fmla="*/ 932720 h 1519659"/>
                <a:gd name="connsiteX0" fmla="*/ 74 w 1173952"/>
                <a:gd name="connsiteY0" fmla="*/ 932720 h 1842389"/>
                <a:gd name="connsiteX1" fmla="*/ 610066 w 1173952"/>
                <a:gd name="connsiteY1" fmla="*/ 0 h 1842389"/>
                <a:gd name="connsiteX2" fmla="*/ 1173952 w 1173952"/>
                <a:gd name="connsiteY2" fmla="*/ 932720 h 1842389"/>
                <a:gd name="connsiteX3" fmla="*/ 579329 w 1173952"/>
                <a:gd name="connsiteY3" fmla="*/ 1842389 h 1842389"/>
                <a:gd name="connsiteX4" fmla="*/ 74 w 1173952"/>
                <a:gd name="connsiteY4" fmla="*/ 932720 h 1842389"/>
                <a:gd name="connsiteX0" fmla="*/ 17 w 1173895"/>
                <a:gd name="connsiteY0" fmla="*/ 932720 h 1842389"/>
                <a:gd name="connsiteX1" fmla="*/ 610009 w 1173895"/>
                <a:gd name="connsiteY1" fmla="*/ 0 h 1842389"/>
                <a:gd name="connsiteX2" fmla="*/ 1173895 w 1173895"/>
                <a:gd name="connsiteY2" fmla="*/ 932720 h 1842389"/>
                <a:gd name="connsiteX3" fmla="*/ 579272 w 1173895"/>
                <a:gd name="connsiteY3" fmla="*/ 1842389 h 1842389"/>
                <a:gd name="connsiteX4" fmla="*/ 17 w 1173895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4536"/>
                <a:gd name="connsiteY0" fmla="*/ 932720 h 1842389"/>
                <a:gd name="connsiteX1" fmla="*/ 610534 w 1174536"/>
                <a:gd name="connsiteY1" fmla="*/ 0 h 1842389"/>
                <a:gd name="connsiteX2" fmla="*/ 1174420 w 1174536"/>
                <a:gd name="connsiteY2" fmla="*/ 932720 h 1842389"/>
                <a:gd name="connsiteX3" fmla="*/ 579797 w 1174536"/>
                <a:gd name="connsiteY3" fmla="*/ 1842389 h 1842389"/>
                <a:gd name="connsiteX4" fmla="*/ 542 w 117453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872 w 1144196"/>
                <a:gd name="connsiteY0" fmla="*/ 932720 h 1842389"/>
                <a:gd name="connsiteX1" fmla="*/ 580128 w 1144196"/>
                <a:gd name="connsiteY1" fmla="*/ 0 h 1842389"/>
                <a:gd name="connsiteX2" fmla="*/ 1144014 w 1144196"/>
                <a:gd name="connsiteY2" fmla="*/ 932720 h 1842389"/>
                <a:gd name="connsiteX3" fmla="*/ 549391 w 1144196"/>
                <a:gd name="connsiteY3" fmla="*/ 1842389 h 1842389"/>
                <a:gd name="connsiteX4" fmla="*/ 872 w 114419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3 w 1136147"/>
                <a:gd name="connsiteY0" fmla="*/ 932723 h 1842395"/>
                <a:gd name="connsiteX1" fmla="*/ 579829 w 1136147"/>
                <a:gd name="connsiteY1" fmla="*/ 3 h 1842395"/>
                <a:gd name="connsiteX2" fmla="*/ 1136031 w 1136147"/>
                <a:gd name="connsiteY2" fmla="*/ 925039 h 1842395"/>
                <a:gd name="connsiteX3" fmla="*/ 549092 w 1136147"/>
                <a:gd name="connsiteY3" fmla="*/ 1842392 h 1842395"/>
                <a:gd name="connsiteX4" fmla="*/ 573 w 1136147"/>
                <a:gd name="connsiteY4" fmla="*/ 932723 h 1842395"/>
                <a:gd name="connsiteX0" fmla="*/ 573 w 1136147"/>
                <a:gd name="connsiteY0" fmla="*/ 894353 h 1842497"/>
                <a:gd name="connsiteX1" fmla="*/ 579829 w 1136147"/>
                <a:gd name="connsiteY1" fmla="*/ 53 h 1842497"/>
                <a:gd name="connsiteX2" fmla="*/ 1136031 w 1136147"/>
                <a:gd name="connsiteY2" fmla="*/ 925089 h 1842497"/>
                <a:gd name="connsiteX3" fmla="*/ 549092 w 1136147"/>
                <a:gd name="connsiteY3" fmla="*/ 1842442 h 1842497"/>
                <a:gd name="connsiteX4" fmla="*/ 573 w 1136147"/>
                <a:gd name="connsiteY4" fmla="*/ 894353 h 1842497"/>
                <a:gd name="connsiteX0" fmla="*/ 573 w 1136147"/>
                <a:gd name="connsiteY0" fmla="*/ 894358 h 1842502"/>
                <a:gd name="connsiteX1" fmla="*/ 579829 w 1136147"/>
                <a:gd name="connsiteY1" fmla="*/ 58 h 1842502"/>
                <a:gd name="connsiteX2" fmla="*/ 1136031 w 1136147"/>
                <a:gd name="connsiteY2" fmla="*/ 925094 h 1842502"/>
                <a:gd name="connsiteX3" fmla="*/ 549092 w 1136147"/>
                <a:gd name="connsiteY3" fmla="*/ 1842447 h 1842502"/>
                <a:gd name="connsiteX4" fmla="*/ 573 w 1136147"/>
                <a:gd name="connsiteY4" fmla="*/ 894358 h 1842502"/>
                <a:gd name="connsiteX0" fmla="*/ 573 w 1136147"/>
                <a:gd name="connsiteY0" fmla="*/ 894362 h 1842506"/>
                <a:gd name="connsiteX1" fmla="*/ 579829 w 1136147"/>
                <a:gd name="connsiteY1" fmla="*/ 62 h 1842506"/>
                <a:gd name="connsiteX2" fmla="*/ 1136031 w 1136147"/>
                <a:gd name="connsiteY2" fmla="*/ 925098 h 1842506"/>
                <a:gd name="connsiteX3" fmla="*/ 549092 w 1136147"/>
                <a:gd name="connsiteY3" fmla="*/ 1842451 h 1842506"/>
                <a:gd name="connsiteX4" fmla="*/ 573 w 1136147"/>
                <a:gd name="connsiteY4" fmla="*/ 894362 h 1842506"/>
                <a:gd name="connsiteX0" fmla="*/ 573 w 1136031"/>
                <a:gd name="connsiteY0" fmla="*/ 894362 h 1842506"/>
                <a:gd name="connsiteX1" fmla="*/ 579829 w 1136031"/>
                <a:gd name="connsiteY1" fmla="*/ 62 h 1842506"/>
                <a:gd name="connsiteX2" fmla="*/ 1136031 w 1136031"/>
                <a:gd name="connsiteY2" fmla="*/ 925098 h 1842506"/>
                <a:gd name="connsiteX3" fmla="*/ 549092 w 1136031"/>
                <a:gd name="connsiteY3" fmla="*/ 1842451 h 1842506"/>
                <a:gd name="connsiteX4" fmla="*/ 573 w 1136031"/>
                <a:gd name="connsiteY4" fmla="*/ 894362 h 1842506"/>
                <a:gd name="connsiteX0" fmla="*/ 944 w 1136402"/>
                <a:gd name="connsiteY0" fmla="*/ 894362 h 1842506"/>
                <a:gd name="connsiteX1" fmla="*/ 580200 w 1136402"/>
                <a:gd name="connsiteY1" fmla="*/ 62 h 1842506"/>
                <a:gd name="connsiteX2" fmla="*/ 1136402 w 1136402"/>
                <a:gd name="connsiteY2" fmla="*/ 925098 h 1842506"/>
                <a:gd name="connsiteX3" fmla="*/ 549463 w 1136402"/>
                <a:gd name="connsiteY3" fmla="*/ 1842451 h 1842506"/>
                <a:gd name="connsiteX4" fmla="*/ 944 w 1136402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530 w 1175493"/>
                <a:gd name="connsiteY0" fmla="*/ 904205 h 1842443"/>
                <a:gd name="connsiteX1" fmla="*/ 619291 w 1175493"/>
                <a:gd name="connsiteY1" fmla="*/ 29 h 1842443"/>
                <a:gd name="connsiteX2" fmla="*/ 1175493 w 1175493"/>
                <a:gd name="connsiteY2" fmla="*/ 925065 h 1842443"/>
                <a:gd name="connsiteX3" fmla="*/ 588554 w 1175493"/>
                <a:gd name="connsiteY3" fmla="*/ 1842418 h 1842443"/>
                <a:gd name="connsiteX4" fmla="*/ 530 w 1175493"/>
                <a:gd name="connsiteY4" fmla="*/ 904205 h 1842443"/>
                <a:gd name="connsiteX0" fmla="*/ 527 w 1155736"/>
                <a:gd name="connsiteY0" fmla="*/ 904205 h 1842443"/>
                <a:gd name="connsiteX1" fmla="*/ 619288 w 1155736"/>
                <a:gd name="connsiteY1" fmla="*/ 29 h 1842443"/>
                <a:gd name="connsiteX2" fmla="*/ 1155736 w 1155736"/>
                <a:gd name="connsiteY2" fmla="*/ 925065 h 1842443"/>
                <a:gd name="connsiteX3" fmla="*/ 588551 w 1155736"/>
                <a:gd name="connsiteY3" fmla="*/ 1842418 h 1842443"/>
                <a:gd name="connsiteX4" fmla="*/ 527 w 1155736"/>
                <a:gd name="connsiteY4" fmla="*/ 904205 h 1842443"/>
                <a:gd name="connsiteX0" fmla="*/ 620 w 1155829"/>
                <a:gd name="connsiteY0" fmla="*/ 904205 h 1842443"/>
                <a:gd name="connsiteX1" fmla="*/ 619381 w 1155829"/>
                <a:gd name="connsiteY1" fmla="*/ 29 h 1842443"/>
                <a:gd name="connsiteX2" fmla="*/ 1155829 w 1155829"/>
                <a:gd name="connsiteY2" fmla="*/ 925065 h 1842443"/>
                <a:gd name="connsiteX3" fmla="*/ 588644 w 1155829"/>
                <a:gd name="connsiteY3" fmla="*/ 1842418 h 1842443"/>
                <a:gd name="connsiteX4" fmla="*/ 620 w 1155829"/>
                <a:gd name="connsiteY4" fmla="*/ 904205 h 1842443"/>
                <a:gd name="connsiteX0" fmla="*/ 853 w 1156062"/>
                <a:gd name="connsiteY0" fmla="*/ 904570 h 1842808"/>
                <a:gd name="connsiteX1" fmla="*/ 619614 w 1156062"/>
                <a:gd name="connsiteY1" fmla="*/ 394 h 1842808"/>
                <a:gd name="connsiteX2" fmla="*/ 1156062 w 1156062"/>
                <a:gd name="connsiteY2" fmla="*/ 925430 h 1842808"/>
                <a:gd name="connsiteX3" fmla="*/ 588877 w 1156062"/>
                <a:gd name="connsiteY3" fmla="*/ 1842783 h 1842808"/>
                <a:gd name="connsiteX4" fmla="*/ 853 w 1156062"/>
                <a:gd name="connsiteY4" fmla="*/ 904570 h 1842808"/>
                <a:gd name="connsiteX0" fmla="*/ 949 w 1156158"/>
                <a:gd name="connsiteY0" fmla="*/ 904271 h 1842509"/>
                <a:gd name="connsiteX1" fmla="*/ 619710 w 1156158"/>
                <a:gd name="connsiteY1" fmla="*/ 95 h 1842509"/>
                <a:gd name="connsiteX2" fmla="*/ 1156158 w 1156158"/>
                <a:gd name="connsiteY2" fmla="*/ 925131 h 1842509"/>
                <a:gd name="connsiteX3" fmla="*/ 588973 w 1156158"/>
                <a:gd name="connsiteY3" fmla="*/ 1842484 h 1842509"/>
                <a:gd name="connsiteX4" fmla="*/ 949 w 1156158"/>
                <a:gd name="connsiteY4" fmla="*/ 904271 h 1842509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184 w 1155393"/>
                <a:gd name="connsiteY0" fmla="*/ 904270 h 1842508"/>
                <a:gd name="connsiteX1" fmla="*/ 599192 w 1155393"/>
                <a:gd name="connsiteY1" fmla="*/ 94 h 1842508"/>
                <a:gd name="connsiteX2" fmla="*/ 1155393 w 1155393"/>
                <a:gd name="connsiteY2" fmla="*/ 925130 h 1842508"/>
                <a:gd name="connsiteX3" fmla="*/ 588208 w 1155393"/>
                <a:gd name="connsiteY3" fmla="*/ 1842483 h 1842508"/>
                <a:gd name="connsiteX4" fmla="*/ 184 w 1155393"/>
                <a:gd name="connsiteY4" fmla="*/ 904270 h 1842508"/>
                <a:gd name="connsiteX0" fmla="*/ 184 w 1155393"/>
                <a:gd name="connsiteY0" fmla="*/ 904240 h 1842478"/>
                <a:gd name="connsiteX1" fmla="*/ 599192 w 1155393"/>
                <a:gd name="connsiteY1" fmla="*/ 64 h 1842478"/>
                <a:gd name="connsiteX2" fmla="*/ 1155393 w 1155393"/>
                <a:gd name="connsiteY2" fmla="*/ 925100 h 1842478"/>
                <a:gd name="connsiteX3" fmla="*/ 588208 w 1155393"/>
                <a:gd name="connsiteY3" fmla="*/ 1842453 h 1842478"/>
                <a:gd name="connsiteX4" fmla="*/ 184 w 1155393"/>
                <a:gd name="connsiteY4" fmla="*/ 904240 h 1842478"/>
                <a:gd name="connsiteX0" fmla="*/ 184 w 1155393"/>
                <a:gd name="connsiteY0" fmla="*/ 904259 h 1842497"/>
                <a:gd name="connsiteX1" fmla="*/ 599192 w 1155393"/>
                <a:gd name="connsiteY1" fmla="*/ 83 h 1842497"/>
                <a:gd name="connsiteX2" fmla="*/ 1155393 w 1155393"/>
                <a:gd name="connsiteY2" fmla="*/ 925119 h 1842497"/>
                <a:gd name="connsiteX3" fmla="*/ 588208 w 1155393"/>
                <a:gd name="connsiteY3" fmla="*/ 1842472 h 1842497"/>
                <a:gd name="connsiteX4" fmla="*/ 184 w 1155393"/>
                <a:gd name="connsiteY4" fmla="*/ 904259 h 1842497"/>
                <a:gd name="connsiteX0" fmla="*/ 184 w 1155718"/>
                <a:gd name="connsiteY0" fmla="*/ 904235 h 1842465"/>
                <a:gd name="connsiteX1" fmla="*/ 599192 w 1155718"/>
                <a:gd name="connsiteY1" fmla="*/ 59 h 1842465"/>
                <a:gd name="connsiteX2" fmla="*/ 1155393 w 1155718"/>
                <a:gd name="connsiteY2" fmla="*/ 925095 h 1842465"/>
                <a:gd name="connsiteX3" fmla="*/ 588208 w 1155718"/>
                <a:gd name="connsiteY3" fmla="*/ 1842448 h 1842465"/>
                <a:gd name="connsiteX4" fmla="*/ 184 w 1155718"/>
                <a:gd name="connsiteY4" fmla="*/ 904235 h 1842465"/>
                <a:gd name="connsiteX0" fmla="*/ 9 w 1155230"/>
                <a:gd name="connsiteY0" fmla="*/ 933851 h 1872079"/>
                <a:gd name="connsiteX1" fmla="*/ 599017 w 1155230"/>
                <a:gd name="connsiteY1" fmla="*/ 46 h 1872079"/>
                <a:gd name="connsiteX2" fmla="*/ 1155218 w 1155230"/>
                <a:gd name="connsiteY2" fmla="*/ 954711 h 1872079"/>
                <a:gd name="connsiteX3" fmla="*/ 588033 w 1155230"/>
                <a:gd name="connsiteY3" fmla="*/ 1872064 h 1872079"/>
                <a:gd name="connsiteX4" fmla="*/ 9 w 1155230"/>
                <a:gd name="connsiteY4" fmla="*/ 933851 h 1872079"/>
                <a:gd name="connsiteX0" fmla="*/ 184 w 1155405"/>
                <a:gd name="connsiteY0" fmla="*/ 933851 h 1872078"/>
                <a:gd name="connsiteX1" fmla="*/ 599192 w 1155405"/>
                <a:gd name="connsiteY1" fmla="*/ 46 h 1872078"/>
                <a:gd name="connsiteX2" fmla="*/ 1155393 w 1155405"/>
                <a:gd name="connsiteY2" fmla="*/ 954711 h 1872078"/>
                <a:gd name="connsiteX3" fmla="*/ 588208 w 1155405"/>
                <a:gd name="connsiteY3" fmla="*/ 1872064 h 1872078"/>
                <a:gd name="connsiteX4" fmla="*/ 184 w 1155405"/>
                <a:gd name="connsiteY4" fmla="*/ 933851 h 1872078"/>
                <a:gd name="connsiteX0" fmla="*/ 184 w 1155572"/>
                <a:gd name="connsiteY0" fmla="*/ 933863 h 1872093"/>
                <a:gd name="connsiteX1" fmla="*/ 599192 w 1155572"/>
                <a:gd name="connsiteY1" fmla="*/ 58 h 1872093"/>
                <a:gd name="connsiteX2" fmla="*/ 1155393 w 1155572"/>
                <a:gd name="connsiteY2" fmla="*/ 954723 h 1872093"/>
                <a:gd name="connsiteX3" fmla="*/ 588208 w 1155572"/>
                <a:gd name="connsiteY3" fmla="*/ 1872076 h 1872093"/>
                <a:gd name="connsiteX4" fmla="*/ 184 w 1155572"/>
                <a:gd name="connsiteY4" fmla="*/ 933863 h 1872093"/>
                <a:gd name="connsiteX0" fmla="*/ 184 w 1155560"/>
                <a:gd name="connsiteY0" fmla="*/ 933863 h 1872094"/>
                <a:gd name="connsiteX1" fmla="*/ 599192 w 1155560"/>
                <a:gd name="connsiteY1" fmla="*/ 58 h 1872094"/>
                <a:gd name="connsiteX2" fmla="*/ 1155393 w 1155560"/>
                <a:gd name="connsiteY2" fmla="*/ 954723 h 1872094"/>
                <a:gd name="connsiteX3" fmla="*/ 588208 w 1155560"/>
                <a:gd name="connsiteY3" fmla="*/ 1872076 h 1872094"/>
                <a:gd name="connsiteX4" fmla="*/ 184 w 1155560"/>
                <a:gd name="connsiteY4" fmla="*/ 933863 h 1872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560" h="1872094">
                  <a:moveTo>
                    <a:pt x="184" y="933863"/>
                  </a:moveTo>
                  <a:cubicBezTo>
                    <a:pt x="-7861" y="453961"/>
                    <a:pt x="248634" y="6457"/>
                    <a:pt x="599192" y="58"/>
                  </a:cubicBezTo>
                  <a:cubicBezTo>
                    <a:pt x="949750" y="-6341"/>
                    <a:pt x="1147347" y="524204"/>
                    <a:pt x="1155393" y="954723"/>
                  </a:cubicBezTo>
                  <a:cubicBezTo>
                    <a:pt x="1163439" y="1385242"/>
                    <a:pt x="879509" y="1875552"/>
                    <a:pt x="588208" y="1872076"/>
                  </a:cubicBezTo>
                  <a:cubicBezTo>
                    <a:pt x="296907" y="1868600"/>
                    <a:pt x="8229" y="1413765"/>
                    <a:pt x="184" y="93386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4" name="사다리꼴 121">
              <a:extLst>
                <a:ext uri="{FF2B5EF4-FFF2-40B4-BE49-F238E27FC236}">
                  <a16:creationId xmlns:a16="http://schemas.microsoft.com/office/drawing/2014/main" xmlns="" id="{A54DB60E-33FD-464B-A90B-6EA4B595CAAD}"/>
                </a:ext>
              </a:extLst>
            </p:cNvPr>
            <p:cNvSpPr/>
            <p:nvPr/>
          </p:nvSpPr>
          <p:spPr>
            <a:xfrm>
              <a:off x="4624785" y="3962858"/>
              <a:ext cx="352648" cy="3044392"/>
            </a:xfrm>
            <a:prstGeom prst="trapezoid">
              <a:avLst>
                <a:gd name="adj" fmla="val 172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122">
              <a:extLst>
                <a:ext uri="{FF2B5EF4-FFF2-40B4-BE49-F238E27FC236}">
                  <a16:creationId xmlns:a16="http://schemas.microsoft.com/office/drawing/2014/main" xmlns="" id="{349CE07B-7C63-4C23-ACA7-4EF83562D49B}"/>
                </a:ext>
              </a:extLst>
            </p:cNvPr>
            <p:cNvSpPr/>
            <p:nvPr/>
          </p:nvSpPr>
          <p:spPr>
            <a:xfrm>
              <a:off x="4624785" y="6834252"/>
              <a:ext cx="352648" cy="352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Group 137">
            <a:extLst>
              <a:ext uri="{FF2B5EF4-FFF2-40B4-BE49-F238E27FC236}">
                <a16:creationId xmlns:a16="http://schemas.microsoft.com/office/drawing/2014/main" xmlns="" id="{CA4E2981-BDD9-4BF1-9C84-420EBF7053A3}"/>
              </a:ext>
            </a:extLst>
          </p:cNvPr>
          <p:cNvGrpSpPr/>
          <p:nvPr/>
        </p:nvGrpSpPr>
        <p:grpSpPr>
          <a:xfrm>
            <a:off x="5710024" y="5246071"/>
            <a:ext cx="6146260" cy="1131783"/>
            <a:chOff x="6959274" y="5476110"/>
            <a:chExt cx="4897010" cy="901744"/>
          </a:xfrm>
        </p:grpSpPr>
        <p:sp>
          <p:nvSpPr>
            <p:cNvPr id="37" name="Freeform: Shape 40">
              <a:extLst>
                <a:ext uri="{FF2B5EF4-FFF2-40B4-BE49-F238E27FC236}">
                  <a16:creationId xmlns:a16="http://schemas.microsoft.com/office/drawing/2014/main" xmlns="" id="{3ED03ADA-C668-4150-AAB8-6F651FE7F386}"/>
                </a:ext>
              </a:extLst>
            </p:cNvPr>
            <p:cNvSpPr/>
            <p:nvPr/>
          </p:nvSpPr>
          <p:spPr>
            <a:xfrm>
              <a:off x="8499397" y="5632935"/>
              <a:ext cx="378994" cy="744919"/>
            </a:xfrm>
            <a:custGeom>
              <a:avLst/>
              <a:gdLst>
                <a:gd name="connsiteX0" fmla="*/ 137834 w 276225"/>
                <a:gd name="connsiteY0" fmla="*/ 156 h 542925"/>
                <a:gd name="connsiteX1" fmla="*/ 214987 w 276225"/>
                <a:gd name="connsiteY1" fmla="*/ 156 h 542925"/>
                <a:gd name="connsiteX2" fmla="*/ 232132 w 276225"/>
                <a:gd name="connsiteY2" fmla="*/ 7776 h 542925"/>
                <a:gd name="connsiteX3" fmla="*/ 275947 w 276225"/>
                <a:gd name="connsiteY3" fmla="*/ 139221 h 542925"/>
                <a:gd name="connsiteX4" fmla="*/ 223559 w 276225"/>
                <a:gd name="connsiteY4" fmla="*/ 235423 h 542925"/>
                <a:gd name="connsiteX5" fmla="*/ 190222 w 276225"/>
                <a:gd name="connsiteY5" fmla="*/ 253521 h 542925"/>
                <a:gd name="connsiteX6" fmla="*/ 153074 w 276225"/>
                <a:gd name="connsiteY6" fmla="*/ 467833 h 542925"/>
                <a:gd name="connsiteX7" fmla="*/ 189269 w 276225"/>
                <a:gd name="connsiteY7" fmla="*/ 520221 h 542925"/>
                <a:gd name="connsiteX8" fmla="*/ 225464 w 276225"/>
                <a:gd name="connsiteY8" fmla="*/ 534508 h 542925"/>
                <a:gd name="connsiteX9" fmla="*/ 231179 w 276225"/>
                <a:gd name="connsiteY9" fmla="*/ 542128 h 542925"/>
                <a:gd name="connsiteX10" fmla="*/ 222607 w 276225"/>
                <a:gd name="connsiteY10" fmla="*/ 546891 h 542925"/>
                <a:gd name="connsiteX11" fmla="*/ 54014 w 276225"/>
                <a:gd name="connsiteY11" fmla="*/ 546891 h 542925"/>
                <a:gd name="connsiteX12" fmla="*/ 45442 w 276225"/>
                <a:gd name="connsiteY12" fmla="*/ 543081 h 542925"/>
                <a:gd name="connsiteX13" fmla="*/ 53062 w 276225"/>
                <a:gd name="connsiteY13" fmla="*/ 534508 h 542925"/>
                <a:gd name="connsiteX14" fmla="*/ 91162 w 276225"/>
                <a:gd name="connsiteY14" fmla="*/ 519268 h 542925"/>
                <a:gd name="connsiteX15" fmla="*/ 124499 w 276225"/>
                <a:gd name="connsiteY15" fmla="*/ 468786 h 542925"/>
                <a:gd name="connsiteX16" fmla="*/ 91162 w 276225"/>
                <a:gd name="connsiteY16" fmla="*/ 255426 h 542925"/>
                <a:gd name="connsiteX17" fmla="*/ 55919 w 276225"/>
                <a:gd name="connsiteY17" fmla="*/ 237328 h 542925"/>
                <a:gd name="connsiteX18" fmla="*/ 4484 w 276225"/>
                <a:gd name="connsiteY18" fmla="*/ 117313 h 542925"/>
                <a:gd name="connsiteX19" fmla="*/ 40679 w 276225"/>
                <a:gd name="connsiteY19" fmla="*/ 12538 h 542925"/>
                <a:gd name="connsiteX20" fmla="*/ 59729 w 276225"/>
                <a:gd name="connsiteY20" fmla="*/ 156 h 542925"/>
                <a:gd name="connsiteX21" fmla="*/ 137834 w 276225"/>
                <a:gd name="connsiteY21" fmla="*/ 156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542925">
                  <a:moveTo>
                    <a:pt x="137834" y="156"/>
                  </a:moveTo>
                  <a:cubicBezTo>
                    <a:pt x="165457" y="156"/>
                    <a:pt x="187364" y="156"/>
                    <a:pt x="214987" y="156"/>
                  </a:cubicBezTo>
                  <a:cubicBezTo>
                    <a:pt x="221654" y="156"/>
                    <a:pt x="228322" y="-1749"/>
                    <a:pt x="232132" y="7776"/>
                  </a:cubicBezTo>
                  <a:cubicBezTo>
                    <a:pt x="250229" y="48733"/>
                    <a:pt x="272137" y="93501"/>
                    <a:pt x="275947" y="139221"/>
                  </a:cubicBezTo>
                  <a:cubicBezTo>
                    <a:pt x="279757" y="183988"/>
                    <a:pt x="261659" y="212563"/>
                    <a:pt x="223559" y="235423"/>
                  </a:cubicBezTo>
                  <a:cubicBezTo>
                    <a:pt x="212129" y="242091"/>
                    <a:pt x="203557" y="248758"/>
                    <a:pt x="190222" y="253521"/>
                  </a:cubicBezTo>
                  <a:cubicBezTo>
                    <a:pt x="142597" y="269713"/>
                    <a:pt x="153074" y="437353"/>
                    <a:pt x="153074" y="467833"/>
                  </a:cubicBezTo>
                  <a:cubicBezTo>
                    <a:pt x="152122" y="496408"/>
                    <a:pt x="163552" y="511648"/>
                    <a:pt x="189269" y="520221"/>
                  </a:cubicBezTo>
                  <a:cubicBezTo>
                    <a:pt x="200699" y="524031"/>
                    <a:pt x="214034" y="530698"/>
                    <a:pt x="225464" y="534508"/>
                  </a:cubicBezTo>
                  <a:cubicBezTo>
                    <a:pt x="229274" y="535461"/>
                    <a:pt x="232132" y="538318"/>
                    <a:pt x="231179" y="542128"/>
                  </a:cubicBezTo>
                  <a:cubicBezTo>
                    <a:pt x="230227" y="545938"/>
                    <a:pt x="226417" y="546891"/>
                    <a:pt x="222607" y="546891"/>
                  </a:cubicBezTo>
                  <a:cubicBezTo>
                    <a:pt x="168314" y="546891"/>
                    <a:pt x="109259" y="546891"/>
                    <a:pt x="54014" y="546891"/>
                  </a:cubicBezTo>
                  <a:cubicBezTo>
                    <a:pt x="50204" y="546891"/>
                    <a:pt x="46394" y="546891"/>
                    <a:pt x="45442" y="543081"/>
                  </a:cubicBezTo>
                  <a:cubicBezTo>
                    <a:pt x="44489" y="538318"/>
                    <a:pt x="49252" y="535461"/>
                    <a:pt x="53062" y="534508"/>
                  </a:cubicBezTo>
                  <a:cubicBezTo>
                    <a:pt x="64492" y="529746"/>
                    <a:pt x="78779" y="523078"/>
                    <a:pt x="91162" y="519268"/>
                  </a:cubicBezTo>
                  <a:cubicBezTo>
                    <a:pt x="115927" y="510696"/>
                    <a:pt x="125452" y="495456"/>
                    <a:pt x="124499" y="468786"/>
                  </a:cubicBezTo>
                  <a:cubicBezTo>
                    <a:pt x="124499" y="442116"/>
                    <a:pt x="134977" y="270666"/>
                    <a:pt x="91162" y="255426"/>
                  </a:cubicBezTo>
                  <a:cubicBezTo>
                    <a:pt x="77827" y="250663"/>
                    <a:pt x="68302" y="244948"/>
                    <a:pt x="55919" y="237328"/>
                  </a:cubicBezTo>
                  <a:cubicBezTo>
                    <a:pt x="7342" y="207801"/>
                    <a:pt x="-8851" y="172558"/>
                    <a:pt x="4484" y="117313"/>
                  </a:cubicBezTo>
                  <a:cubicBezTo>
                    <a:pt x="13057" y="83023"/>
                    <a:pt x="26392" y="44923"/>
                    <a:pt x="40679" y="12538"/>
                  </a:cubicBezTo>
                  <a:cubicBezTo>
                    <a:pt x="44489" y="3013"/>
                    <a:pt x="49252" y="156"/>
                    <a:pt x="59729" y="156"/>
                  </a:cubicBezTo>
                  <a:cubicBezTo>
                    <a:pt x="86399" y="156"/>
                    <a:pt x="111164" y="156"/>
                    <a:pt x="137834" y="15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1">
              <a:extLst>
                <a:ext uri="{FF2B5EF4-FFF2-40B4-BE49-F238E27FC236}">
                  <a16:creationId xmlns:a16="http://schemas.microsoft.com/office/drawing/2014/main" xmlns="" id="{8BCA9955-9DC3-4219-B2EC-A872E4C0722D}"/>
                </a:ext>
              </a:extLst>
            </p:cNvPr>
            <p:cNvSpPr/>
            <p:nvPr/>
          </p:nvSpPr>
          <p:spPr>
            <a:xfrm>
              <a:off x="9400146" y="5489179"/>
              <a:ext cx="209100" cy="888675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42">
              <a:extLst>
                <a:ext uri="{FF2B5EF4-FFF2-40B4-BE49-F238E27FC236}">
                  <a16:creationId xmlns:a16="http://schemas.microsoft.com/office/drawing/2014/main" xmlns="" id="{1C14F83F-21F0-49A1-AD9C-5F0D92D8866F}"/>
                </a:ext>
              </a:extLst>
            </p:cNvPr>
            <p:cNvSpPr/>
            <p:nvPr/>
          </p:nvSpPr>
          <p:spPr>
            <a:xfrm>
              <a:off x="9680627" y="5502248"/>
              <a:ext cx="222169" cy="875606"/>
            </a:xfrm>
            <a:custGeom>
              <a:avLst/>
              <a:gdLst>
                <a:gd name="connsiteX0" fmla="*/ 170773 w 161925"/>
                <a:gd name="connsiteY0" fmla="*/ 273368 h 638175"/>
                <a:gd name="connsiteX1" fmla="*/ 127910 w 161925"/>
                <a:gd name="connsiteY1" fmla="*/ 185738 h 638175"/>
                <a:gd name="connsiteX2" fmla="*/ 108860 w 161925"/>
                <a:gd name="connsiteY2" fmla="*/ 150495 h 638175"/>
                <a:gd name="connsiteX3" fmla="*/ 108860 w 161925"/>
                <a:gd name="connsiteY3" fmla="*/ 50483 h 638175"/>
                <a:gd name="connsiteX4" fmla="*/ 113623 w 161925"/>
                <a:gd name="connsiteY4" fmla="*/ 10477 h 638175"/>
                <a:gd name="connsiteX5" fmla="*/ 98382 w 161925"/>
                <a:gd name="connsiteY5" fmla="*/ 0 h 638175"/>
                <a:gd name="connsiteX6" fmla="*/ 72665 w 161925"/>
                <a:gd name="connsiteY6" fmla="*/ 0 h 638175"/>
                <a:gd name="connsiteX7" fmla="*/ 57425 w 161925"/>
                <a:gd name="connsiteY7" fmla="*/ 10477 h 638175"/>
                <a:gd name="connsiteX8" fmla="*/ 62187 w 161925"/>
                <a:gd name="connsiteY8" fmla="*/ 50483 h 638175"/>
                <a:gd name="connsiteX9" fmla="*/ 62187 w 161925"/>
                <a:gd name="connsiteY9" fmla="*/ 150495 h 638175"/>
                <a:gd name="connsiteX10" fmla="*/ 43137 w 161925"/>
                <a:gd name="connsiteY10" fmla="*/ 185738 h 638175"/>
                <a:gd name="connsiteX11" fmla="*/ 275 w 161925"/>
                <a:gd name="connsiteY11" fmla="*/ 273368 h 638175"/>
                <a:gd name="connsiteX12" fmla="*/ 275 w 161925"/>
                <a:gd name="connsiteY12" fmla="*/ 618173 h 638175"/>
                <a:gd name="connsiteX13" fmla="*/ 26945 w 161925"/>
                <a:gd name="connsiteY13" fmla="*/ 643890 h 638175"/>
                <a:gd name="connsiteX14" fmla="*/ 142198 w 161925"/>
                <a:gd name="connsiteY14" fmla="*/ 643890 h 638175"/>
                <a:gd name="connsiteX15" fmla="*/ 168867 w 161925"/>
                <a:gd name="connsiteY15" fmla="*/ 618173 h 638175"/>
                <a:gd name="connsiteX16" fmla="*/ 170773 w 161925"/>
                <a:gd name="connsiteY16" fmla="*/ 273368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1925" h="638175">
                  <a:moveTo>
                    <a:pt x="170773" y="273368"/>
                  </a:moveTo>
                  <a:cubicBezTo>
                    <a:pt x="171725" y="233363"/>
                    <a:pt x="160295" y="209550"/>
                    <a:pt x="127910" y="185738"/>
                  </a:cubicBezTo>
                  <a:cubicBezTo>
                    <a:pt x="116480" y="177165"/>
                    <a:pt x="108860" y="165735"/>
                    <a:pt x="108860" y="150495"/>
                  </a:cubicBezTo>
                  <a:cubicBezTo>
                    <a:pt x="109812" y="118110"/>
                    <a:pt x="109812" y="82867"/>
                    <a:pt x="108860" y="50483"/>
                  </a:cubicBezTo>
                  <a:cubicBezTo>
                    <a:pt x="108860" y="37148"/>
                    <a:pt x="124100" y="25718"/>
                    <a:pt x="113623" y="10477"/>
                  </a:cubicBezTo>
                  <a:cubicBezTo>
                    <a:pt x="108860" y="3810"/>
                    <a:pt x="106002" y="0"/>
                    <a:pt x="98382" y="0"/>
                  </a:cubicBezTo>
                  <a:cubicBezTo>
                    <a:pt x="93620" y="0"/>
                    <a:pt x="76475" y="0"/>
                    <a:pt x="72665" y="0"/>
                  </a:cubicBezTo>
                  <a:cubicBezTo>
                    <a:pt x="65045" y="0"/>
                    <a:pt x="62187" y="3810"/>
                    <a:pt x="57425" y="10477"/>
                  </a:cubicBezTo>
                  <a:cubicBezTo>
                    <a:pt x="46948" y="25718"/>
                    <a:pt x="62187" y="37148"/>
                    <a:pt x="62187" y="50483"/>
                  </a:cubicBezTo>
                  <a:cubicBezTo>
                    <a:pt x="61235" y="82867"/>
                    <a:pt x="61235" y="118110"/>
                    <a:pt x="62187" y="150495"/>
                  </a:cubicBezTo>
                  <a:cubicBezTo>
                    <a:pt x="62187" y="165735"/>
                    <a:pt x="54567" y="177165"/>
                    <a:pt x="43137" y="185738"/>
                  </a:cubicBezTo>
                  <a:cubicBezTo>
                    <a:pt x="11705" y="209550"/>
                    <a:pt x="275" y="232410"/>
                    <a:pt x="275" y="273368"/>
                  </a:cubicBezTo>
                  <a:cubicBezTo>
                    <a:pt x="1227" y="321945"/>
                    <a:pt x="-677" y="504825"/>
                    <a:pt x="275" y="618173"/>
                  </a:cubicBezTo>
                  <a:cubicBezTo>
                    <a:pt x="275" y="637223"/>
                    <a:pt x="6942" y="643890"/>
                    <a:pt x="26945" y="643890"/>
                  </a:cubicBezTo>
                  <a:cubicBezTo>
                    <a:pt x="44090" y="643890"/>
                    <a:pt x="125052" y="643890"/>
                    <a:pt x="142198" y="643890"/>
                  </a:cubicBezTo>
                  <a:cubicBezTo>
                    <a:pt x="162200" y="643890"/>
                    <a:pt x="168867" y="637223"/>
                    <a:pt x="168867" y="618173"/>
                  </a:cubicBezTo>
                  <a:cubicBezTo>
                    <a:pt x="171725" y="504825"/>
                    <a:pt x="170773" y="321945"/>
                    <a:pt x="170773" y="27336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43">
              <a:extLst>
                <a:ext uri="{FF2B5EF4-FFF2-40B4-BE49-F238E27FC236}">
                  <a16:creationId xmlns:a16="http://schemas.microsoft.com/office/drawing/2014/main" xmlns="" id="{CE50FD5C-26FB-4797-B002-3605783184F6}"/>
                </a:ext>
              </a:extLst>
            </p:cNvPr>
            <p:cNvSpPr/>
            <p:nvPr/>
          </p:nvSpPr>
          <p:spPr>
            <a:xfrm>
              <a:off x="10058626" y="5476110"/>
              <a:ext cx="261375" cy="901744"/>
            </a:xfrm>
            <a:custGeom>
              <a:avLst/>
              <a:gdLst>
                <a:gd name="connsiteX0" fmla="*/ 183763 w 190500"/>
                <a:gd name="connsiteY0" fmla="*/ 350044 h 657225"/>
                <a:gd name="connsiteX1" fmla="*/ 137090 w 190500"/>
                <a:gd name="connsiteY1" fmla="*/ 210026 h 657225"/>
                <a:gd name="connsiteX2" fmla="*/ 134233 w 190500"/>
                <a:gd name="connsiteY2" fmla="*/ 38576 h 657225"/>
                <a:gd name="connsiteX3" fmla="*/ 121850 w 190500"/>
                <a:gd name="connsiteY3" fmla="*/ 1429 h 657225"/>
                <a:gd name="connsiteX4" fmla="*/ 75178 w 190500"/>
                <a:gd name="connsiteY4" fmla="*/ 1429 h 657225"/>
                <a:gd name="connsiteX5" fmla="*/ 62795 w 190500"/>
                <a:gd name="connsiteY5" fmla="*/ 38576 h 657225"/>
                <a:gd name="connsiteX6" fmla="*/ 59938 w 190500"/>
                <a:gd name="connsiteY6" fmla="*/ 210026 h 657225"/>
                <a:gd name="connsiteX7" fmla="*/ 13265 w 190500"/>
                <a:gd name="connsiteY7" fmla="*/ 350044 h 657225"/>
                <a:gd name="connsiteX8" fmla="*/ 883 w 190500"/>
                <a:gd name="connsiteY8" fmla="*/ 514826 h 657225"/>
                <a:gd name="connsiteX9" fmla="*/ 8503 w 190500"/>
                <a:gd name="connsiteY9" fmla="*/ 635794 h 657225"/>
                <a:gd name="connsiteX10" fmla="*/ 33268 w 190500"/>
                <a:gd name="connsiteY10" fmla="*/ 659606 h 657225"/>
                <a:gd name="connsiteX11" fmla="*/ 164713 w 190500"/>
                <a:gd name="connsiteY11" fmla="*/ 659606 h 657225"/>
                <a:gd name="connsiteX12" fmla="*/ 189478 w 190500"/>
                <a:gd name="connsiteY12" fmla="*/ 635794 h 657225"/>
                <a:gd name="connsiteX13" fmla="*/ 197098 w 190500"/>
                <a:gd name="connsiteY13" fmla="*/ 514826 h 657225"/>
                <a:gd name="connsiteX14" fmla="*/ 183763 w 190500"/>
                <a:gd name="connsiteY14" fmla="*/ 350044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657225">
                  <a:moveTo>
                    <a:pt x="183763" y="350044"/>
                  </a:moveTo>
                  <a:cubicBezTo>
                    <a:pt x="170428" y="302419"/>
                    <a:pt x="147568" y="258604"/>
                    <a:pt x="137090" y="210026"/>
                  </a:cubicBezTo>
                  <a:cubicBezTo>
                    <a:pt x="124708" y="151924"/>
                    <a:pt x="127565" y="96679"/>
                    <a:pt x="134233" y="38576"/>
                  </a:cubicBezTo>
                  <a:cubicBezTo>
                    <a:pt x="136138" y="26194"/>
                    <a:pt x="133280" y="9049"/>
                    <a:pt x="121850" y="1429"/>
                  </a:cubicBezTo>
                  <a:cubicBezTo>
                    <a:pt x="118993" y="-476"/>
                    <a:pt x="78035" y="-476"/>
                    <a:pt x="75178" y="1429"/>
                  </a:cubicBezTo>
                  <a:cubicBezTo>
                    <a:pt x="63748" y="10001"/>
                    <a:pt x="60890" y="26194"/>
                    <a:pt x="62795" y="38576"/>
                  </a:cubicBezTo>
                  <a:cubicBezTo>
                    <a:pt x="69463" y="97631"/>
                    <a:pt x="72320" y="151924"/>
                    <a:pt x="59938" y="210026"/>
                  </a:cubicBezTo>
                  <a:cubicBezTo>
                    <a:pt x="49460" y="258604"/>
                    <a:pt x="26600" y="302419"/>
                    <a:pt x="13265" y="350044"/>
                  </a:cubicBezTo>
                  <a:cubicBezTo>
                    <a:pt x="-1022" y="401479"/>
                    <a:pt x="-1022" y="462439"/>
                    <a:pt x="883" y="514826"/>
                  </a:cubicBezTo>
                  <a:cubicBezTo>
                    <a:pt x="1835" y="552926"/>
                    <a:pt x="6598" y="597694"/>
                    <a:pt x="8503" y="635794"/>
                  </a:cubicBezTo>
                  <a:cubicBezTo>
                    <a:pt x="9455" y="653891"/>
                    <a:pt x="15170" y="659606"/>
                    <a:pt x="33268" y="659606"/>
                  </a:cubicBezTo>
                  <a:cubicBezTo>
                    <a:pt x="55175" y="659606"/>
                    <a:pt x="142805" y="659606"/>
                    <a:pt x="164713" y="659606"/>
                  </a:cubicBezTo>
                  <a:cubicBezTo>
                    <a:pt x="182810" y="659606"/>
                    <a:pt x="188525" y="653891"/>
                    <a:pt x="189478" y="635794"/>
                  </a:cubicBezTo>
                  <a:cubicBezTo>
                    <a:pt x="190430" y="597694"/>
                    <a:pt x="196145" y="552926"/>
                    <a:pt x="197098" y="514826"/>
                  </a:cubicBezTo>
                  <a:cubicBezTo>
                    <a:pt x="198050" y="462439"/>
                    <a:pt x="199003" y="402431"/>
                    <a:pt x="183763" y="3500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4">
              <a:extLst>
                <a:ext uri="{FF2B5EF4-FFF2-40B4-BE49-F238E27FC236}">
                  <a16:creationId xmlns:a16="http://schemas.microsoft.com/office/drawing/2014/main" xmlns="" id="{45949055-331D-4BBE-9F0A-AFEB2552F434}"/>
                </a:ext>
              </a:extLst>
            </p:cNvPr>
            <p:cNvSpPr/>
            <p:nvPr/>
          </p:nvSpPr>
          <p:spPr>
            <a:xfrm>
              <a:off x="10391381" y="5515316"/>
              <a:ext cx="261375" cy="862538"/>
            </a:xfrm>
            <a:custGeom>
              <a:avLst/>
              <a:gdLst>
                <a:gd name="connsiteX0" fmla="*/ 148648 w 190500"/>
                <a:gd name="connsiteY0" fmla="*/ 316331 h 628650"/>
                <a:gd name="connsiteX1" fmla="*/ 133408 w 190500"/>
                <a:gd name="connsiteY1" fmla="*/ 286804 h 628650"/>
                <a:gd name="connsiteX2" fmla="*/ 130551 w 190500"/>
                <a:gd name="connsiteY2" fmla="*/ 19151 h 628650"/>
                <a:gd name="connsiteX3" fmla="*/ 111501 w 190500"/>
                <a:gd name="connsiteY3" fmla="*/ 101 h 628650"/>
                <a:gd name="connsiteX4" fmla="*/ 83878 w 190500"/>
                <a:gd name="connsiteY4" fmla="*/ 101 h 628650"/>
                <a:gd name="connsiteX5" fmla="*/ 64828 w 190500"/>
                <a:gd name="connsiteY5" fmla="*/ 19151 h 628650"/>
                <a:gd name="connsiteX6" fmla="*/ 61971 w 190500"/>
                <a:gd name="connsiteY6" fmla="*/ 286804 h 628650"/>
                <a:gd name="connsiteX7" fmla="*/ 46731 w 190500"/>
                <a:gd name="connsiteY7" fmla="*/ 316331 h 628650"/>
                <a:gd name="connsiteX8" fmla="*/ 58 w 190500"/>
                <a:gd name="connsiteY8" fmla="*/ 415391 h 628650"/>
                <a:gd name="connsiteX9" fmla="*/ 22918 w 190500"/>
                <a:gd name="connsiteY9" fmla="*/ 619226 h 628650"/>
                <a:gd name="connsiteX10" fmla="*/ 40063 w 190500"/>
                <a:gd name="connsiteY10" fmla="*/ 634466 h 628650"/>
                <a:gd name="connsiteX11" fmla="*/ 155316 w 190500"/>
                <a:gd name="connsiteY11" fmla="*/ 634466 h 628650"/>
                <a:gd name="connsiteX12" fmla="*/ 172461 w 190500"/>
                <a:gd name="connsiteY12" fmla="*/ 619226 h 628650"/>
                <a:gd name="connsiteX13" fmla="*/ 195321 w 190500"/>
                <a:gd name="connsiteY13" fmla="*/ 415391 h 628650"/>
                <a:gd name="connsiteX14" fmla="*/ 148648 w 190500"/>
                <a:gd name="connsiteY14" fmla="*/ 316331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628650">
                  <a:moveTo>
                    <a:pt x="148648" y="316331"/>
                  </a:moveTo>
                  <a:cubicBezTo>
                    <a:pt x="137218" y="310616"/>
                    <a:pt x="133408" y="300139"/>
                    <a:pt x="133408" y="286804"/>
                  </a:cubicBezTo>
                  <a:cubicBezTo>
                    <a:pt x="133408" y="195364"/>
                    <a:pt x="128646" y="140119"/>
                    <a:pt x="130551" y="19151"/>
                  </a:cubicBezTo>
                  <a:cubicBezTo>
                    <a:pt x="130551" y="4864"/>
                    <a:pt x="125788" y="-851"/>
                    <a:pt x="111501" y="101"/>
                  </a:cubicBezTo>
                  <a:cubicBezTo>
                    <a:pt x="106738" y="101"/>
                    <a:pt x="88641" y="101"/>
                    <a:pt x="83878" y="101"/>
                  </a:cubicBezTo>
                  <a:cubicBezTo>
                    <a:pt x="69591" y="-851"/>
                    <a:pt x="64828" y="4864"/>
                    <a:pt x="64828" y="19151"/>
                  </a:cubicBezTo>
                  <a:cubicBezTo>
                    <a:pt x="66733" y="140119"/>
                    <a:pt x="61971" y="195364"/>
                    <a:pt x="61971" y="286804"/>
                  </a:cubicBezTo>
                  <a:cubicBezTo>
                    <a:pt x="61971" y="300139"/>
                    <a:pt x="58161" y="309664"/>
                    <a:pt x="46731" y="316331"/>
                  </a:cubicBezTo>
                  <a:cubicBezTo>
                    <a:pt x="9583" y="336334"/>
                    <a:pt x="-894" y="375386"/>
                    <a:pt x="58" y="415391"/>
                  </a:cubicBezTo>
                  <a:cubicBezTo>
                    <a:pt x="2916" y="481114"/>
                    <a:pt x="13393" y="553504"/>
                    <a:pt x="22918" y="619226"/>
                  </a:cubicBezTo>
                  <a:cubicBezTo>
                    <a:pt x="24823" y="629704"/>
                    <a:pt x="29586" y="634466"/>
                    <a:pt x="40063" y="634466"/>
                  </a:cubicBezTo>
                  <a:cubicBezTo>
                    <a:pt x="60066" y="634466"/>
                    <a:pt x="134361" y="634466"/>
                    <a:pt x="155316" y="634466"/>
                  </a:cubicBezTo>
                  <a:cubicBezTo>
                    <a:pt x="165793" y="634466"/>
                    <a:pt x="170556" y="629704"/>
                    <a:pt x="172461" y="619226"/>
                  </a:cubicBezTo>
                  <a:cubicBezTo>
                    <a:pt x="181986" y="553504"/>
                    <a:pt x="192463" y="481114"/>
                    <a:pt x="195321" y="415391"/>
                  </a:cubicBezTo>
                  <a:cubicBezTo>
                    <a:pt x="196273" y="375386"/>
                    <a:pt x="185796" y="336334"/>
                    <a:pt x="148648" y="31633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5">
              <a:extLst>
                <a:ext uri="{FF2B5EF4-FFF2-40B4-BE49-F238E27FC236}">
                  <a16:creationId xmlns:a16="http://schemas.microsoft.com/office/drawing/2014/main" xmlns="" id="{5FF44F65-C82C-4A9E-AF32-1130340B4E7E}"/>
                </a:ext>
              </a:extLst>
            </p:cNvPr>
            <p:cNvSpPr/>
            <p:nvPr/>
          </p:nvSpPr>
          <p:spPr>
            <a:xfrm>
              <a:off x="8949771" y="5828966"/>
              <a:ext cx="378994" cy="548888"/>
            </a:xfrm>
            <a:custGeom>
              <a:avLst/>
              <a:gdLst>
                <a:gd name="connsiteX0" fmla="*/ 137834 w 276225"/>
                <a:gd name="connsiteY0" fmla="*/ 156 h 400050"/>
                <a:gd name="connsiteX1" fmla="*/ 214987 w 276225"/>
                <a:gd name="connsiteY1" fmla="*/ 156 h 400050"/>
                <a:gd name="connsiteX2" fmla="*/ 232132 w 276225"/>
                <a:gd name="connsiteY2" fmla="*/ 7776 h 400050"/>
                <a:gd name="connsiteX3" fmla="*/ 275947 w 276225"/>
                <a:gd name="connsiteY3" fmla="*/ 139221 h 400050"/>
                <a:gd name="connsiteX4" fmla="*/ 223559 w 276225"/>
                <a:gd name="connsiteY4" fmla="*/ 235423 h 400050"/>
                <a:gd name="connsiteX5" fmla="*/ 190222 w 276225"/>
                <a:gd name="connsiteY5" fmla="*/ 253521 h 400050"/>
                <a:gd name="connsiteX6" fmla="*/ 153074 w 276225"/>
                <a:gd name="connsiteY6" fmla="*/ 321148 h 400050"/>
                <a:gd name="connsiteX7" fmla="*/ 189269 w 276225"/>
                <a:gd name="connsiteY7" fmla="*/ 373536 h 400050"/>
                <a:gd name="connsiteX8" fmla="*/ 225464 w 276225"/>
                <a:gd name="connsiteY8" fmla="*/ 387823 h 400050"/>
                <a:gd name="connsiteX9" fmla="*/ 231179 w 276225"/>
                <a:gd name="connsiteY9" fmla="*/ 395443 h 400050"/>
                <a:gd name="connsiteX10" fmla="*/ 222607 w 276225"/>
                <a:gd name="connsiteY10" fmla="*/ 400206 h 400050"/>
                <a:gd name="connsiteX11" fmla="*/ 54014 w 276225"/>
                <a:gd name="connsiteY11" fmla="*/ 400206 h 400050"/>
                <a:gd name="connsiteX12" fmla="*/ 45442 w 276225"/>
                <a:gd name="connsiteY12" fmla="*/ 396396 h 400050"/>
                <a:gd name="connsiteX13" fmla="*/ 53062 w 276225"/>
                <a:gd name="connsiteY13" fmla="*/ 387823 h 400050"/>
                <a:gd name="connsiteX14" fmla="*/ 91162 w 276225"/>
                <a:gd name="connsiteY14" fmla="*/ 372583 h 400050"/>
                <a:gd name="connsiteX15" fmla="*/ 124499 w 276225"/>
                <a:gd name="connsiteY15" fmla="*/ 322101 h 400050"/>
                <a:gd name="connsiteX16" fmla="*/ 91162 w 276225"/>
                <a:gd name="connsiteY16" fmla="*/ 255426 h 400050"/>
                <a:gd name="connsiteX17" fmla="*/ 55919 w 276225"/>
                <a:gd name="connsiteY17" fmla="*/ 237328 h 400050"/>
                <a:gd name="connsiteX18" fmla="*/ 4484 w 276225"/>
                <a:gd name="connsiteY18" fmla="*/ 117313 h 400050"/>
                <a:gd name="connsiteX19" fmla="*/ 40679 w 276225"/>
                <a:gd name="connsiteY19" fmla="*/ 12538 h 400050"/>
                <a:gd name="connsiteX20" fmla="*/ 59729 w 276225"/>
                <a:gd name="connsiteY20" fmla="*/ 156 h 400050"/>
                <a:gd name="connsiteX21" fmla="*/ 137834 w 276225"/>
                <a:gd name="connsiteY21" fmla="*/ 15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400050">
                  <a:moveTo>
                    <a:pt x="137834" y="156"/>
                  </a:moveTo>
                  <a:cubicBezTo>
                    <a:pt x="165457" y="156"/>
                    <a:pt x="187364" y="156"/>
                    <a:pt x="214987" y="156"/>
                  </a:cubicBezTo>
                  <a:cubicBezTo>
                    <a:pt x="221654" y="156"/>
                    <a:pt x="228322" y="-1749"/>
                    <a:pt x="232132" y="7776"/>
                  </a:cubicBezTo>
                  <a:cubicBezTo>
                    <a:pt x="250229" y="48733"/>
                    <a:pt x="272137" y="93501"/>
                    <a:pt x="275947" y="139221"/>
                  </a:cubicBezTo>
                  <a:cubicBezTo>
                    <a:pt x="279757" y="183988"/>
                    <a:pt x="261659" y="212563"/>
                    <a:pt x="223559" y="235423"/>
                  </a:cubicBezTo>
                  <a:cubicBezTo>
                    <a:pt x="212129" y="242091"/>
                    <a:pt x="202604" y="247806"/>
                    <a:pt x="190222" y="253521"/>
                  </a:cubicBezTo>
                  <a:cubicBezTo>
                    <a:pt x="154979" y="270666"/>
                    <a:pt x="153074" y="291621"/>
                    <a:pt x="153074" y="321148"/>
                  </a:cubicBezTo>
                  <a:cubicBezTo>
                    <a:pt x="152122" y="349723"/>
                    <a:pt x="163552" y="364963"/>
                    <a:pt x="189269" y="373536"/>
                  </a:cubicBezTo>
                  <a:cubicBezTo>
                    <a:pt x="200699" y="377346"/>
                    <a:pt x="214034" y="384013"/>
                    <a:pt x="225464" y="387823"/>
                  </a:cubicBezTo>
                  <a:cubicBezTo>
                    <a:pt x="229274" y="388776"/>
                    <a:pt x="232132" y="391633"/>
                    <a:pt x="231179" y="395443"/>
                  </a:cubicBezTo>
                  <a:cubicBezTo>
                    <a:pt x="230227" y="399253"/>
                    <a:pt x="226417" y="400206"/>
                    <a:pt x="222607" y="400206"/>
                  </a:cubicBezTo>
                  <a:cubicBezTo>
                    <a:pt x="168314" y="400206"/>
                    <a:pt x="109259" y="400206"/>
                    <a:pt x="54014" y="400206"/>
                  </a:cubicBezTo>
                  <a:cubicBezTo>
                    <a:pt x="50204" y="400206"/>
                    <a:pt x="46394" y="400206"/>
                    <a:pt x="45442" y="396396"/>
                  </a:cubicBezTo>
                  <a:cubicBezTo>
                    <a:pt x="44489" y="391633"/>
                    <a:pt x="49252" y="388776"/>
                    <a:pt x="53062" y="387823"/>
                  </a:cubicBezTo>
                  <a:cubicBezTo>
                    <a:pt x="64492" y="383061"/>
                    <a:pt x="78779" y="376393"/>
                    <a:pt x="91162" y="372583"/>
                  </a:cubicBezTo>
                  <a:cubicBezTo>
                    <a:pt x="115927" y="364011"/>
                    <a:pt x="125452" y="348771"/>
                    <a:pt x="124499" y="322101"/>
                  </a:cubicBezTo>
                  <a:cubicBezTo>
                    <a:pt x="124499" y="295431"/>
                    <a:pt x="129262" y="270666"/>
                    <a:pt x="91162" y="255426"/>
                  </a:cubicBezTo>
                  <a:cubicBezTo>
                    <a:pt x="78779" y="249711"/>
                    <a:pt x="68302" y="244948"/>
                    <a:pt x="55919" y="237328"/>
                  </a:cubicBezTo>
                  <a:cubicBezTo>
                    <a:pt x="7342" y="207801"/>
                    <a:pt x="-8851" y="172558"/>
                    <a:pt x="4484" y="117313"/>
                  </a:cubicBezTo>
                  <a:cubicBezTo>
                    <a:pt x="13057" y="83023"/>
                    <a:pt x="26392" y="44923"/>
                    <a:pt x="40679" y="12538"/>
                  </a:cubicBezTo>
                  <a:cubicBezTo>
                    <a:pt x="44489" y="3013"/>
                    <a:pt x="49252" y="156"/>
                    <a:pt x="59729" y="156"/>
                  </a:cubicBezTo>
                  <a:cubicBezTo>
                    <a:pt x="85447" y="1108"/>
                    <a:pt x="110212" y="156"/>
                    <a:pt x="137834" y="15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6">
              <a:extLst>
                <a:ext uri="{FF2B5EF4-FFF2-40B4-BE49-F238E27FC236}">
                  <a16:creationId xmlns:a16="http://schemas.microsoft.com/office/drawing/2014/main" xmlns="" id="{74469CEF-E758-4A35-9944-2E8353DC4E63}"/>
                </a:ext>
              </a:extLst>
            </p:cNvPr>
            <p:cNvSpPr/>
            <p:nvPr/>
          </p:nvSpPr>
          <p:spPr>
            <a:xfrm>
              <a:off x="8231985" y="5737485"/>
              <a:ext cx="196031" cy="640369"/>
            </a:xfrm>
            <a:custGeom>
              <a:avLst/>
              <a:gdLst>
                <a:gd name="connsiteX0" fmla="*/ 144952 w 142875"/>
                <a:gd name="connsiteY0" fmla="*/ 466725 h 466725"/>
                <a:gd name="connsiteX1" fmla="*/ 129712 w 142875"/>
                <a:gd name="connsiteY1" fmla="*/ 461963 h 466725"/>
                <a:gd name="connsiteX2" fmla="*/ 84944 w 142875"/>
                <a:gd name="connsiteY2" fmla="*/ 406718 h 466725"/>
                <a:gd name="connsiteX3" fmla="*/ 83992 w 142875"/>
                <a:gd name="connsiteY3" fmla="*/ 310515 h 466725"/>
                <a:gd name="connsiteX4" fmla="*/ 105899 w 142875"/>
                <a:gd name="connsiteY4" fmla="*/ 207645 h 466725"/>
                <a:gd name="connsiteX5" fmla="*/ 133522 w 142875"/>
                <a:gd name="connsiteY5" fmla="*/ 9525 h 466725"/>
                <a:gd name="connsiteX6" fmla="*/ 123044 w 142875"/>
                <a:gd name="connsiteY6" fmla="*/ 0 h 466725"/>
                <a:gd name="connsiteX7" fmla="*/ 74467 w 142875"/>
                <a:gd name="connsiteY7" fmla="*/ 0 h 466725"/>
                <a:gd name="connsiteX8" fmla="*/ 74467 w 142875"/>
                <a:gd name="connsiteY8" fmla="*/ 0 h 466725"/>
                <a:gd name="connsiteX9" fmla="*/ 73514 w 142875"/>
                <a:gd name="connsiteY9" fmla="*/ 0 h 466725"/>
                <a:gd name="connsiteX10" fmla="*/ 72562 w 142875"/>
                <a:gd name="connsiteY10" fmla="*/ 0 h 466725"/>
                <a:gd name="connsiteX11" fmla="*/ 72562 w 142875"/>
                <a:gd name="connsiteY11" fmla="*/ 0 h 466725"/>
                <a:gd name="connsiteX12" fmla="*/ 23984 w 142875"/>
                <a:gd name="connsiteY12" fmla="*/ 0 h 466725"/>
                <a:gd name="connsiteX13" fmla="*/ 13507 w 142875"/>
                <a:gd name="connsiteY13" fmla="*/ 9525 h 466725"/>
                <a:gd name="connsiteX14" fmla="*/ 41129 w 142875"/>
                <a:gd name="connsiteY14" fmla="*/ 207645 h 466725"/>
                <a:gd name="connsiteX15" fmla="*/ 63037 w 142875"/>
                <a:gd name="connsiteY15" fmla="*/ 310515 h 466725"/>
                <a:gd name="connsiteX16" fmla="*/ 62084 w 142875"/>
                <a:gd name="connsiteY16" fmla="*/ 406718 h 466725"/>
                <a:gd name="connsiteX17" fmla="*/ 17317 w 142875"/>
                <a:gd name="connsiteY17" fmla="*/ 461963 h 466725"/>
                <a:gd name="connsiteX18" fmla="*/ 2077 w 142875"/>
                <a:gd name="connsiteY18" fmla="*/ 466725 h 466725"/>
                <a:gd name="connsiteX19" fmla="*/ 3982 w 142875"/>
                <a:gd name="connsiteY19" fmla="*/ 474345 h 466725"/>
                <a:gd name="connsiteX20" fmla="*/ 73514 w 142875"/>
                <a:gd name="connsiteY20" fmla="*/ 474345 h 466725"/>
                <a:gd name="connsiteX21" fmla="*/ 73514 w 142875"/>
                <a:gd name="connsiteY21" fmla="*/ 474345 h 466725"/>
                <a:gd name="connsiteX22" fmla="*/ 142094 w 142875"/>
                <a:gd name="connsiteY22" fmla="*/ 474345 h 466725"/>
                <a:gd name="connsiteX23" fmla="*/ 144952 w 142875"/>
                <a:gd name="connsiteY23" fmla="*/ 46672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466725">
                  <a:moveTo>
                    <a:pt x="144952" y="466725"/>
                  </a:moveTo>
                  <a:cubicBezTo>
                    <a:pt x="140189" y="463868"/>
                    <a:pt x="134474" y="463868"/>
                    <a:pt x="129712" y="461963"/>
                  </a:cubicBezTo>
                  <a:cubicBezTo>
                    <a:pt x="104947" y="451485"/>
                    <a:pt x="84944" y="431483"/>
                    <a:pt x="84944" y="406718"/>
                  </a:cubicBezTo>
                  <a:cubicBezTo>
                    <a:pt x="85897" y="381000"/>
                    <a:pt x="83992" y="337185"/>
                    <a:pt x="83992" y="310515"/>
                  </a:cubicBezTo>
                  <a:cubicBezTo>
                    <a:pt x="83992" y="270510"/>
                    <a:pt x="87802" y="245745"/>
                    <a:pt x="105899" y="207645"/>
                  </a:cubicBezTo>
                  <a:cubicBezTo>
                    <a:pt x="137332" y="141923"/>
                    <a:pt x="141142" y="81915"/>
                    <a:pt x="133522" y="9525"/>
                  </a:cubicBezTo>
                  <a:cubicBezTo>
                    <a:pt x="132569" y="1905"/>
                    <a:pt x="128759" y="0"/>
                    <a:pt x="123044" y="0"/>
                  </a:cubicBezTo>
                  <a:cubicBezTo>
                    <a:pt x="107804" y="0"/>
                    <a:pt x="91612" y="0"/>
                    <a:pt x="74467" y="0"/>
                  </a:cubicBezTo>
                  <a:lnTo>
                    <a:pt x="74467" y="0"/>
                  </a:lnTo>
                  <a:cubicBezTo>
                    <a:pt x="74467" y="0"/>
                    <a:pt x="74467" y="0"/>
                    <a:pt x="73514" y="0"/>
                  </a:cubicBezTo>
                  <a:cubicBezTo>
                    <a:pt x="73514" y="0"/>
                    <a:pt x="73514" y="0"/>
                    <a:pt x="72562" y="0"/>
                  </a:cubicBezTo>
                  <a:lnTo>
                    <a:pt x="72562" y="0"/>
                  </a:lnTo>
                  <a:cubicBezTo>
                    <a:pt x="56369" y="0"/>
                    <a:pt x="39224" y="0"/>
                    <a:pt x="23984" y="0"/>
                  </a:cubicBezTo>
                  <a:cubicBezTo>
                    <a:pt x="17317" y="0"/>
                    <a:pt x="13507" y="1905"/>
                    <a:pt x="13507" y="9525"/>
                  </a:cubicBezTo>
                  <a:cubicBezTo>
                    <a:pt x="5887" y="80963"/>
                    <a:pt x="9697" y="140970"/>
                    <a:pt x="41129" y="207645"/>
                  </a:cubicBezTo>
                  <a:cubicBezTo>
                    <a:pt x="59227" y="245745"/>
                    <a:pt x="63037" y="270510"/>
                    <a:pt x="63037" y="310515"/>
                  </a:cubicBezTo>
                  <a:cubicBezTo>
                    <a:pt x="63037" y="336233"/>
                    <a:pt x="61132" y="381000"/>
                    <a:pt x="62084" y="406718"/>
                  </a:cubicBezTo>
                  <a:cubicBezTo>
                    <a:pt x="62084" y="431483"/>
                    <a:pt x="41129" y="451485"/>
                    <a:pt x="17317" y="461963"/>
                  </a:cubicBezTo>
                  <a:cubicBezTo>
                    <a:pt x="12554" y="463868"/>
                    <a:pt x="6839" y="463868"/>
                    <a:pt x="2077" y="466725"/>
                  </a:cubicBezTo>
                  <a:cubicBezTo>
                    <a:pt x="-1733" y="468630"/>
                    <a:pt x="172" y="474345"/>
                    <a:pt x="3982" y="474345"/>
                  </a:cubicBezTo>
                  <a:lnTo>
                    <a:pt x="73514" y="474345"/>
                  </a:lnTo>
                  <a:lnTo>
                    <a:pt x="73514" y="474345"/>
                  </a:lnTo>
                  <a:lnTo>
                    <a:pt x="142094" y="474345"/>
                  </a:lnTo>
                  <a:cubicBezTo>
                    <a:pt x="146857" y="474345"/>
                    <a:pt x="148762" y="468630"/>
                    <a:pt x="144952" y="46672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7">
              <a:extLst>
                <a:ext uri="{FF2B5EF4-FFF2-40B4-BE49-F238E27FC236}">
                  <a16:creationId xmlns:a16="http://schemas.microsoft.com/office/drawing/2014/main" xmlns="" id="{A06A8FA4-EC9E-4DE2-BB01-0C550AAAD866}"/>
                </a:ext>
              </a:extLst>
            </p:cNvPr>
            <p:cNvSpPr/>
            <p:nvPr/>
          </p:nvSpPr>
          <p:spPr>
            <a:xfrm>
              <a:off x="7768541" y="5842035"/>
              <a:ext cx="392062" cy="535819"/>
            </a:xfrm>
            <a:custGeom>
              <a:avLst/>
              <a:gdLst>
                <a:gd name="connsiteX0" fmla="*/ 278353 w 285750"/>
                <a:gd name="connsiteY0" fmla="*/ 0 h 390525"/>
                <a:gd name="connsiteX1" fmla="*/ 144050 w 285750"/>
                <a:gd name="connsiteY1" fmla="*/ 0 h 390525"/>
                <a:gd name="connsiteX2" fmla="*/ 143098 w 285750"/>
                <a:gd name="connsiteY2" fmla="*/ 0 h 390525"/>
                <a:gd name="connsiteX3" fmla="*/ 142145 w 285750"/>
                <a:gd name="connsiteY3" fmla="*/ 0 h 390525"/>
                <a:gd name="connsiteX4" fmla="*/ 7843 w 285750"/>
                <a:gd name="connsiteY4" fmla="*/ 0 h 390525"/>
                <a:gd name="connsiteX5" fmla="*/ 2128 w 285750"/>
                <a:gd name="connsiteY5" fmla="*/ 13335 h 390525"/>
                <a:gd name="connsiteX6" fmla="*/ 4985 w 285750"/>
                <a:gd name="connsiteY6" fmla="*/ 16193 h 390525"/>
                <a:gd name="connsiteX7" fmla="*/ 93568 w 285750"/>
                <a:gd name="connsiteY7" fmla="*/ 116205 h 390525"/>
                <a:gd name="connsiteX8" fmla="*/ 132620 w 285750"/>
                <a:gd name="connsiteY8" fmla="*/ 213360 h 390525"/>
                <a:gd name="connsiteX9" fmla="*/ 135478 w 285750"/>
                <a:gd name="connsiteY9" fmla="*/ 315278 h 390525"/>
                <a:gd name="connsiteX10" fmla="*/ 60230 w 285750"/>
                <a:gd name="connsiteY10" fmla="*/ 380048 h 390525"/>
                <a:gd name="connsiteX11" fmla="*/ 46895 w 285750"/>
                <a:gd name="connsiteY11" fmla="*/ 395288 h 390525"/>
                <a:gd name="connsiteX12" fmla="*/ 59278 w 285750"/>
                <a:gd name="connsiteY12" fmla="*/ 399098 h 390525"/>
                <a:gd name="connsiteX13" fmla="*/ 143098 w 285750"/>
                <a:gd name="connsiteY13" fmla="*/ 399098 h 390525"/>
                <a:gd name="connsiteX14" fmla="*/ 226918 w 285750"/>
                <a:gd name="connsiteY14" fmla="*/ 399098 h 390525"/>
                <a:gd name="connsiteX15" fmla="*/ 239300 w 285750"/>
                <a:gd name="connsiteY15" fmla="*/ 395288 h 390525"/>
                <a:gd name="connsiteX16" fmla="*/ 225965 w 285750"/>
                <a:gd name="connsiteY16" fmla="*/ 380048 h 390525"/>
                <a:gd name="connsiteX17" fmla="*/ 150718 w 285750"/>
                <a:gd name="connsiteY17" fmla="*/ 315278 h 390525"/>
                <a:gd name="connsiteX18" fmla="*/ 153575 w 285750"/>
                <a:gd name="connsiteY18" fmla="*/ 213360 h 390525"/>
                <a:gd name="connsiteX19" fmla="*/ 192628 w 285750"/>
                <a:gd name="connsiteY19" fmla="*/ 116205 h 390525"/>
                <a:gd name="connsiteX20" fmla="*/ 281210 w 285750"/>
                <a:gd name="connsiteY20" fmla="*/ 16193 h 390525"/>
                <a:gd name="connsiteX21" fmla="*/ 284068 w 285750"/>
                <a:gd name="connsiteY21" fmla="*/ 13335 h 390525"/>
                <a:gd name="connsiteX22" fmla="*/ 278353 w 285750"/>
                <a:gd name="connsiteY22" fmla="*/ 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5750" h="390525">
                  <a:moveTo>
                    <a:pt x="278353" y="0"/>
                  </a:moveTo>
                  <a:cubicBezTo>
                    <a:pt x="234538" y="0"/>
                    <a:pt x="186913" y="0"/>
                    <a:pt x="144050" y="0"/>
                  </a:cubicBezTo>
                  <a:cubicBezTo>
                    <a:pt x="144050" y="0"/>
                    <a:pt x="143098" y="0"/>
                    <a:pt x="143098" y="0"/>
                  </a:cubicBezTo>
                  <a:cubicBezTo>
                    <a:pt x="143098" y="0"/>
                    <a:pt x="142145" y="0"/>
                    <a:pt x="142145" y="0"/>
                  </a:cubicBezTo>
                  <a:cubicBezTo>
                    <a:pt x="99283" y="0"/>
                    <a:pt x="51658" y="0"/>
                    <a:pt x="7843" y="0"/>
                  </a:cubicBezTo>
                  <a:cubicBezTo>
                    <a:pt x="1175" y="0"/>
                    <a:pt x="-2635" y="7620"/>
                    <a:pt x="2128" y="13335"/>
                  </a:cubicBezTo>
                  <a:cubicBezTo>
                    <a:pt x="3080" y="14288"/>
                    <a:pt x="4033" y="15240"/>
                    <a:pt x="4985" y="16193"/>
                  </a:cubicBezTo>
                  <a:cubicBezTo>
                    <a:pt x="32608" y="49530"/>
                    <a:pt x="65945" y="82867"/>
                    <a:pt x="93568" y="116205"/>
                  </a:cubicBezTo>
                  <a:cubicBezTo>
                    <a:pt x="134525" y="165735"/>
                    <a:pt x="128810" y="155258"/>
                    <a:pt x="132620" y="213360"/>
                  </a:cubicBezTo>
                  <a:cubicBezTo>
                    <a:pt x="134525" y="245745"/>
                    <a:pt x="133573" y="281940"/>
                    <a:pt x="135478" y="315278"/>
                  </a:cubicBezTo>
                  <a:cubicBezTo>
                    <a:pt x="131668" y="366713"/>
                    <a:pt x="79280" y="369570"/>
                    <a:pt x="60230" y="380048"/>
                  </a:cubicBezTo>
                  <a:cubicBezTo>
                    <a:pt x="57373" y="381953"/>
                    <a:pt x="44038" y="385763"/>
                    <a:pt x="46895" y="395288"/>
                  </a:cubicBezTo>
                  <a:cubicBezTo>
                    <a:pt x="48800" y="401003"/>
                    <a:pt x="55468" y="399098"/>
                    <a:pt x="59278" y="399098"/>
                  </a:cubicBezTo>
                  <a:cubicBezTo>
                    <a:pt x="85948" y="399098"/>
                    <a:pt x="114523" y="399098"/>
                    <a:pt x="143098" y="399098"/>
                  </a:cubicBezTo>
                  <a:cubicBezTo>
                    <a:pt x="171673" y="399098"/>
                    <a:pt x="200248" y="399098"/>
                    <a:pt x="226918" y="399098"/>
                  </a:cubicBezTo>
                  <a:cubicBezTo>
                    <a:pt x="231680" y="399098"/>
                    <a:pt x="237395" y="401955"/>
                    <a:pt x="239300" y="395288"/>
                  </a:cubicBezTo>
                  <a:cubicBezTo>
                    <a:pt x="242158" y="385763"/>
                    <a:pt x="228823" y="381953"/>
                    <a:pt x="225965" y="380048"/>
                  </a:cubicBezTo>
                  <a:cubicBezTo>
                    <a:pt x="205963" y="368618"/>
                    <a:pt x="154528" y="365760"/>
                    <a:pt x="150718" y="315278"/>
                  </a:cubicBezTo>
                  <a:cubicBezTo>
                    <a:pt x="152623" y="282893"/>
                    <a:pt x="151670" y="246698"/>
                    <a:pt x="153575" y="213360"/>
                  </a:cubicBezTo>
                  <a:cubicBezTo>
                    <a:pt x="157385" y="155258"/>
                    <a:pt x="151670" y="165735"/>
                    <a:pt x="192628" y="116205"/>
                  </a:cubicBezTo>
                  <a:cubicBezTo>
                    <a:pt x="220250" y="82867"/>
                    <a:pt x="253588" y="49530"/>
                    <a:pt x="281210" y="16193"/>
                  </a:cubicBezTo>
                  <a:cubicBezTo>
                    <a:pt x="282163" y="15240"/>
                    <a:pt x="283115" y="14288"/>
                    <a:pt x="284068" y="13335"/>
                  </a:cubicBezTo>
                  <a:cubicBezTo>
                    <a:pt x="288830" y="7620"/>
                    <a:pt x="285020" y="0"/>
                    <a:pt x="2783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8">
              <a:extLst>
                <a:ext uri="{FF2B5EF4-FFF2-40B4-BE49-F238E27FC236}">
                  <a16:creationId xmlns:a16="http://schemas.microsoft.com/office/drawing/2014/main" xmlns="" id="{0E40DDB1-E3B8-4400-9B9C-58C1C7C808C3}"/>
                </a:ext>
              </a:extLst>
            </p:cNvPr>
            <p:cNvSpPr/>
            <p:nvPr/>
          </p:nvSpPr>
          <p:spPr>
            <a:xfrm>
              <a:off x="7422717" y="5763623"/>
              <a:ext cx="274444" cy="614231"/>
            </a:xfrm>
            <a:custGeom>
              <a:avLst/>
              <a:gdLst>
                <a:gd name="connsiteX0" fmla="*/ 178362 w 200025"/>
                <a:gd name="connsiteY0" fmla="*/ 436245 h 447675"/>
                <a:gd name="connsiteX1" fmla="*/ 119307 w 200025"/>
                <a:gd name="connsiteY1" fmla="*/ 326708 h 447675"/>
                <a:gd name="connsiteX2" fmla="*/ 133595 w 200025"/>
                <a:gd name="connsiteY2" fmla="*/ 299085 h 447675"/>
                <a:gd name="connsiteX3" fmla="*/ 153597 w 200025"/>
                <a:gd name="connsiteY3" fmla="*/ 280988 h 447675"/>
                <a:gd name="connsiteX4" fmla="*/ 193602 w 200025"/>
                <a:gd name="connsiteY4" fmla="*/ 133350 h 447675"/>
                <a:gd name="connsiteX5" fmla="*/ 186935 w 200025"/>
                <a:gd name="connsiteY5" fmla="*/ 111443 h 447675"/>
                <a:gd name="connsiteX6" fmla="*/ 196460 w 200025"/>
                <a:gd name="connsiteY6" fmla="*/ 14288 h 447675"/>
                <a:gd name="connsiteX7" fmla="*/ 189792 w 200025"/>
                <a:gd name="connsiteY7" fmla="*/ 0 h 447675"/>
                <a:gd name="connsiteX8" fmla="*/ 103115 w 200025"/>
                <a:gd name="connsiteY8" fmla="*/ 0 h 447675"/>
                <a:gd name="connsiteX9" fmla="*/ 16437 w 200025"/>
                <a:gd name="connsiteY9" fmla="*/ 0 h 447675"/>
                <a:gd name="connsiteX10" fmla="*/ 9770 w 200025"/>
                <a:gd name="connsiteY10" fmla="*/ 14288 h 447675"/>
                <a:gd name="connsiteX11" fmla="*/ 19295 w 200025"/>
                <a:gd name="connsiteY11" fmla="*/ 111443 h 447675"/>
                <a:gd name="connsiteX12" fmla="*/ 12627 w 200025"/>
                <a:gd name="connsiteY12" fmla="*/ 133350 h 447675"/>
                <a:gd name="connsiteX13" fmla="*/ 52632 w 200025"/>
                <a:gd name="connsiteY13" fmla="*/ 280988 h 447675"/>
                <a:gd name="connsiteX14" fmla="*/ 70730 w 200025"/>
                <a:gd name="connsiteY14" fmla="*/ 299085 h 447675"/>
                <a:gd name="connsiteX15" fmla="*/ 85017 w 200025"/>
                <a:gd name="connsiteY15" fmla="*/ 326708 h 447675"/>
                <a:gd name="connsiteX16" fmla="*/ 25962 w 200025"/>
                <a:gd name="connsiteY16" fmla="*/ 436245 h 447675"/>
                <a:gd name="connsiteX17" fmla="*/ 5007 w 200025"/>
                <a:gd name="connsiteY17" fmla="*/ 450533 h 447675"/>
                <a:gd name="connsiteX18" fmla="*/ 33582 w 200025"/>
                <a:gd name="connsiteY18" fmla="*/ 455295 h 447675"/>
                <a:gd name="connsiteX19" fmla="*/ 102162 w 200025"/>
                <a:gd name="connsiteY19" fmla="*/ 455295 h 447675"/>
                <a:gd name="connsiteX20" fmla="*/ 170742 w 200025"/>
                <a:gd name="connsiteY20" fmla="*/ 455295 h 447675"/>
                <a:gd name="connsiteX21" fmla="*/ 199317 w 200025"/>
                <a:gd name="connsiteY21" fmla="*/ 450533 h 447675"/>
                <a:gd name="connsiteX22" fmla="*/ 178362 w 200025"/>
                <a:gd name="connsiteY22" fmla="*/ 43624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0025" h="447675">
                  <a:moveTo>
                    <a:pt x="178362" y="436245"/>
                  </a:moveTo>
                  <a:cubicBezTo>
                    <a:pt x="119307" y="413385"/>
                    <a:pt x="109782" y="407670"/>
                    <a:pt x="119307" y="326708"/>
                  </a:cubicBezTo>
                  <a:cubicBezTo>
                    <a:pt x="120260" y="316230"/>
                    <a:pt x="125975" y="306705"/>
                    <a:pt x="133595" y="299085"/>
                  </a:cubicBezTo>
                  <a:cubicBezTo>
                    <a:pt x="140262" y="292418"/>
                    <a:pt x="146930" y="286703"/>
                    <a:pt x="153597" y="280988"/>
                  </a:cubicBezTo>
                  <a:cubicBezTo>
                    <a:pt x="214557" y="233363"/>
                    <a:pt x="214557" y="207645"/>
                    <a:pt x="193602" y="133350"/>
                  </a:cubicBezTo>
                  <a:cubicBezTo>
                    <a:pt x="191697" y="125730"/>
                    <a:pt x="189792" y="118110"/>
                    <a:pt x="186935" y="111443"/>
                  </a:cubicBezTo>
                  <a:cubicBezTo>
                    <a:pt x="174552" y="80963"/>
                    <a:pt x="179315" y="44768"/>
                    <a:pt x="196460" y="14288"/>
                  </a:cubicBezTo>
                  <a:cubicBezTo>
                    <a:pt x="201222" y="5715"/>
                    <a:pt x="202175" y="0"/>
                    <a:pt x="189792" y="0"/>
                  </a:cubicBezTo>
                  <a:cubicBezTo>
                    <a:pt x="157407" y="0"/>
                    <a:pt x="129785" y="0"/>
                    <a:pt x="103115" y="0"/>
                  </a:cubicBezTo>
                  <a:cubicBezTo>
                    <a:pt x="76445" y="0"/>
                    <a:pt x="47870" y="0"/>
                    <a:pt x="16437" y="0"/>
                  </a:cubicBezTo>
                  <a:cubicBezTo>
                    <a:pt x="3102" y="0"/>
                    <a:pt x="4055" y="5715"/>
                    <a:pt x="9770" y="14288"/>
                  </a:cubicBezTo>
                  <a:cubicBezTo>
                    <a:pt x="26915" y="43815"/>
                    <a:pt x="31677" y="80010"/>
                    <a:pt x="19295" y="111443"/>
                  </a:cubicBezTo>
                  <a:cubicBezTo>
                    <a:pt x="16437" y="118110"/>
                    <a:pt x="14532" y="125730"/>
                    <a:pt x="12627" y="133350"/>
                  </a:cubicBezTo>
                  <a:cubicBezTo>
                    <a:pt x="-8328" y="207645"/>
                    <a:pt x="-8328" y="233363"/>
                    <a:pt x="52632" y="280988"/>
                  </a:cubicBezTo>
                  <a:cubicBezTo>
                    <a:pt x="57395" y="285750"/>
                    <a:pt x="64062" y="292418"/>
                    <a:pt x="70730" y="299085"/>
                  </a:cubicBezTo>
                  <a:cubicBezTo>
                    <a:pt x="78350" y="306705"/>
                    <a:pt x="84065" y="316230"/>
                    <a:pt x="85017" y="326708"/>
                  </a:cubicBezTo>
                  <a:cubicBezTo>
                    <a:pt x="93590" y="407670"/>
                    <a:pt x="85017" y="413385"/>
                    <a:pt x="25962" y="436245"/>
                  </a:cubicBezTo>
                  <a:cubicBezTo>
                    <a:pt x="22152" y="437198"/>
                    <a:pt x="3102" y="441960"/>
                    <a:pt x="5007" y="450533"/>
                  </a:cubicBezTo>
                  <a:cubicBezTo>
                    <a:pt x="6912" y="458153"/>
                    <a:pt x="27867" y="455295"/>
                    <a:pt x="33582" y="455295"/>
                  </a:cubicBezTo>
                  <a:cubicBezTo>
                    <a:pt x="57395" y="455295"/>
                    <a:pt x="79302" y="455295"/>
                    <a:pt x="102162" y="455295"/>
                  </a:cubicBezTo>
                  <a:cubicBezTo>
                    <a:pt x="125022" y="455295"/>
                    <a:pt x="146930" y="456248"/>
                    <a:pt x="170742" y="455295"/>
                  </a:cubicBezTo>
                  <a:cubicBezTo>
                    <a:pt x="177410" y="455295"/>
                    <a:pt x="197412" y="458153"/>
                    <a:pt x="199317" y="450533"/>
                  </a:cubicBezTo>
                  <a:cubicBezTo>
                    <a:pt x="201222" y="441960"/>
                    <a:pt x="182172" y="437198"/>
                    <a:pt x="178362" y="43624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9">
              <a:extLst>
                <a:ext uri="{FF2B5EF4-FFF2-40B4-BE49-F238E27FC236}">
                  <a16:creationId xmlns:a16="http://schemas.microsoft.com/office/drawing/2014/main" xmlns="" id="{D0DB5105-43CE-477D-A569-BB716E13C28E}"/>
                </a:ext>
              </a:extLst>
            </p:cNvPr>
            <p:cNvSpPr/>
            <p:nvPr/>
          </p:nvSpPr>
          <p:spPr>
            <a:xfrm>
              <a:off x="6959274" y="5593729"/>
              <a:ext cx="392062" cy="784125"/>
            </a:xfrm>
            <a:custGeom>
              <a:avLst/>
              <a:gdLst>
                <a:gd name="connsiteX0" fmla="*/ 269557 w 285750"/>
                <a:gd name="connsiteY0" fmla="*/ 17145 h 571500"/>
                <a:gd name="connsiteX1" fmla="*/ 174307 w 285750"/>
                <a:gd name="connsiteY1" fmla="*/ 20955 h 571500"/>
                <a:gd name="connsiteX2" fmla="*/ 150495 w 285750"/>
                <a:gd name="connsiteY2" fmla="*/ 952 h 571500"/>
                <a:gd name="connsiteX3" fmla="*/ 150495 w 285750"/>
                <a:gd name="connsiteY3" fmla="*/ 0 h 571500"/>
                <a:gd name="connsiteX4" fmla="*/ 147638 w 285750"/>
                <a:gd name="connsiteY4" fmla="*/ 0 h 571500"/>
                <a:gd name="connsiteX5" fmla="*/ 144780 w 285750"/>
                <a:gd name="connsiteY5" fmla="*/ 0 h 571500"/>
                <a:gd name="connsiteX6" fmla="*/ 144780 w 285750"/>
                <a:gd name="connsiteY6" fmla="*/ 952 h 571500"/>
                <a:gd name="connsiteX7" fmla="*/ 120968 w 285750"/>
                <a:gd name="connsiteY7" fmla="*/ 20955 h 571500"/>
                <a:gd name="connsiteX8" fmla="*/ 25718 w 285750"/>
                <a:gd name="connsiteY8" fmla="*/ 17145 h 571500"/>
                <a:gd name="connsiteX9" fmla="*/ 0 w 285750"/>
                <a:gd name="connsiteY9" fmla="*/ 40958 h 571500"/>
                <a:gd name="connsiteX10" fmla="*/ 26670 w 285750"/>
                <a:gd name="connsiteY10" fmla="*/ 62865 h 571500"/>
                <a:gd name="connsiteX11" fmla="*/ 114300 w 285750"/>
                <a:gd name="connsiteY11" fmla="*/ 57150 h 571500"/>
                <a:gd name="connsiteX12" fmla="*/ 125730 w 285750"/>
                <a:gd name="connsiteY12" fmla="*/ 60960 h 571500"/>
                <a:gd name="connsiteX13" fmla="*/ 126682 w 285750"/>
                <a:gd name="connsiteY13" fmla="*/ 73343 h 571500"/>
                <a:gd name="connsiteX14" fmla="*/ 121920 w 285750"/>
                <a:gd name="connsiteY14" fmla="*/ 73343 h 571500"/>
                <a:gd name="connsiteX15" fmla="*/ 112395 w 285750"/>
                <a:gd name="connsiteY15" fmla="*/ 82868 h 571500"/>
                <a:gd name="connsiteX16" fmla="*/ 120968 w 285750"/>
                <a:gd name="connsiteY16" fmla="*/ 92393 h 571500"/>
                <a:gd name="connsiteX17" fmla="*/ 125730 w 285750"/>
                <a:gd name="connsiteY17" fmla="*/ 126683 h 571500"/>
                <a:gd name="connsiteX18" fmla="*/ 120968 w 285750"/>
                <a:gd name="connsiteY18" fmla="*/ 130493 h 571500"/>
                <a:gd name="connsiteX19" fmla="*/ 100965 w 285750"/>
                <a:gd name="connsiteY19" fmla="*/ 160020 h 571500"/>
                <a:gd name="connsiteX20" fmla="*/ 100965 w 285750"/>
                <a:gd name="connsiteY20" fmla="*/ 377190 h 571500"/>
                <a:gd name="connsiteX21" fmla="*/ 88582 w 285750"/>
                <a:gd name="connsiteY21" fmla="*/ 398145 h 571500"/>
                <a:gd name="connsiteX22" fmla="*/ 76200 w 285750"/>
                <a:gd name="connsiteY22" fmla="*/ 411480 h 571500"/>
                <a:gd name="connsiteX23" fmla="*/ 75247 w 285750"/>
                <a:gd name="connsiteY23" fmla="*/ 436245 h 571500"/>
                <a:gd name="connsiteX24" fmla="*/ 77153 w 285750"/>
                <a:gd name="connsiteY24" fmla="*/ 450532 h 571500"/>
                <a:gd name="connsiteX25" fmla="*/ 143828 w 285750"/>
                <a:gd name="connsiteY25" fmla="*/ 450532 h 571500"/>
                <a:gd name="connsiteX26" fmla="*/ 149543 w 285750"/>
                <a:gd name="connsiteY26" fmla="*/ 450532 h 571500"/>
                <a:gd name="connsiteX27" fmla="*/ 150495 w 285750"/>
                <a:gd name="connsiteY27" fmla="*/ 450532 h 571500"/>
                <a:gd name="connsiteX28" fmla="*/ 141922 w 285750"/>
                <a:gd name="connsiteY28" fmla="*/ 458153 h 571500"/>
                <a:gd name="connsiteX29" fmla="*/ 127635 w 285750"/>
                <a:gd name="connsiteY29" fmla="*/ 471488 h 571500"/>
                <a:gd name="connsiteX30" fmla="*/ 140018 w 285750"/>
                <a:gd name="connsiteY30" fmla="*/ 481965 h 571500"/>
                <a:gd name="connsiteX31" fmla="*/ 146685 w 285750"/>
                <a:gd name="connsiteY31" fmla="*/ 489585 h 571500"/>
                <a:gd name="connsiteX32" fmla="*/ 126682 w 285750"/>
                <a:gd name="connsiteY32" fmla="*/ 504825 h 571500"/>
                <a:gd name="connsiteX33" fmla="*/ 145732 w 285750"/>
                <a:gd name="connsiteY33" fmla="*/ 521018 h 571500"/>
                <a:gd name="connsiteX34" fmla="*/ 145732 w 285750"/>
                <a:gd name="connsiteY34" fmla="*/ 525780 h 571500"/>
                <a:gd name="connsiteX35" fmla="*/ 146685 w 285750"/>
                <a:gd name="connsiteY35" fmla="*/ 555308 h 571500"/>
                <a:gd name="connsiteX36" fmla="*/ 142875 w 285750"/>
                <a:gd name="connsiteY36" fmla="*/ 571500 h 571500"/>
                <a:gd name="connsiteX37" fmla="*/ 147638 w 285750"/>
                <a:gd name="connsiteY37" fmla="*/ 574358 h 571500"/>
                <a:gd name="connsiteX38" fmla="*/ 149543 w 285750"/>
                <a:gd name="connsiteY38" fmla="*/ 547688 h 571500"/>
                <a:gd name="connsiteX39" fmla="*/ 147638 w 285750"/>
                <a:gd name="connsiteY39" fmla="*/ 539115 h 571500"/>
                <a:gd name="connsiteX40" fmla="*/ 142875 w 285750"/>
                <a:gd name="connsiteY40" fmla="*/ 508635 h 571500"/>
                <a:gd name="connsiteX41" fmla="*/ 142875 w 285750"/>
                <a:gd name="connsiteY41" fmla="*/ 502920 h 571500"/>
                <a:gd name="connsiteX42" fmla="*/ 149543 w 285750"/>
                <a:gd name="connsiteY42" fmla="*/ 472440 h 571500"/>
                <a:gd name="connsiteX43" fmla="*/ 149543 w 285750"/>
                <a:gd name="connsiteY43" fmla="*/ 466725 h 571500"/>
                <a:gd name="connsiteX44" fmla="*/ 164782 w 285750"/>
                <a:gd name="connsiteY44" fmla="*/ 449580 h 571500"/>
                <a:gd name="connsiteX45" fmla="*/ 217170 w 285750"/>
                <a:gd name="connsiteY45" fmla="*/ 449580 h 571500"/>
                <a:gd name="connsiteX46" fmla="*/ 219075 w 285750"/>
                <a:gd name="connsiteY46" fmla="*/ 435293 h 571500"/>
                <a:gd name="connsiteX47" fmla="*/ 218122 w 285750"/>
                <a:gd name="connsiteY47" fmla="*/ 410528 h 571500"/>
                <a:gd name="connsiteX48" fmla="*/ 205740 w 285750"/>
                <a:gd name="connsiteY48" fmla="*/ 397193 h 571500"/>
                <a:gd name="connsiteX49" fmla="*/ 193357 w 285750"/>
                <a:gd name="connsiteY49" fmla="*/ 376238 h 571500"/>
                <a:gd name="connsiteX50" fmla="*/ 193357 w 285750"/>
                <a:gd name="connsiteY50" fmla="*/ 159068 h 571500"/>
                <a:gd name="connsiteX51" fmla="*/ 173355 w 285750"/>
                <a:gd name="connsiteY51" fmla="*/ 129540 h 571500"/>
                <a:gd name="connsiteX52" fmla="*/ 168593 w 285750"/>
                <a:gd name="connsiteY52" fmla="*/ 125730 h 571500"/>
                <a:gd name="connsiteX53" fmla="*/ 173355 w 285750"/>
                <a:gd name="connsiteY53" fmla="*/ 91440 h 571500"/>
                <a:gd name="connsiteX54" fmla="*/ 181928 w 285750"/>
                <a:gd name="connsiteY54" fmla="*/ 81915 h 571500"/>
                <a:gd name="connsiteX55" fmla="*/ 172403 w 285750"/>
                <a:gd name="connsiteY55" fmla="*/ 72390 h 571500"/>
                <a:gd name="connsiteX56" fmla="*/ 167640 w 285750"/>
                <a:gd name="connsiteY56" fmla="*/ 72390 h 571500"/>
                <a:gd name="connsiteX57" fmla="*/ 168593 w 285750"/>
                <a:gd name="connsiteY57" fmla="*/ 60008 h 571500"/>
                <a:gd name="connsiteX58" fmla="*/ 180022 w 285750"/>
                <a:gd name="connsiteY58" fmla="*/ 56197 h 571500"/>
                <a:gd name="connsiteX59" fmla="*/ 267653 w 285750"/>
                <a:gd name="connsiteY59" fmla="*/ 61913 h 571500"/>
                <a:gd name="connsiteX60" fmla="*/ 294322 w 285750"/>
                <a:gd name="connsiteY60" fmla="*/ 40005 h 571500"/>
                <a:gd name="connsiteX61" fmla="*/ 269557 w 285750"/>
                <a:gd name="connsiteY61" fmla="*/ 17145 h 571500"/>
                <a:gd name="connsiteX62" fmla="*/ 134303 w 285750"/>
                <a:gd name="connsiteY62" fmla="*/ 374332 h 571500"/>
                <a:gd name="connsiteX63" fmla="*/ 126682 w 285750"/>
                <a:gd name="connsiteY63" fmla="*/ 381953 h 571500"/>
                <a:gd name="connsiteX64" fmla="*/ 117157 w 285750"/>
                <a:gd name="connsiteY64" fmla="*/ 381953 h 571500"/>
                <a:gd name="connsiteX65" fmla="*/ 113347 w 285750"/>
                <a:gd name="connsiteY65" fmla="*/ 381000 h 571500"/>
                <a:gd name="connsiteX66" fmla="*/ 112395 w 285750"/>
                <a:gd name="connsiteY66" fmla="*/ 380048 h 571500"/>
                <a:gd name="connsiteX67" fmla="*/ 112395 w 285750"/>
                <a:gd name="connsiteY67" fmla="*/ 380048 h 571500"/>
                <a:gd name="connsiteX68" fmla="*/ 111443 w 285750"/>
                <a:gd name="connsiteY68" fmla="*/ 379095 h 571500"/>
                <a:gd name="connsiteX69" fmla="*/ 110490 w 285750"/>
                <a:gd name="connsiteY69" fmla="*/ 375285 h 571500"/>
                <a:gd name="connsiteX70" fmla="*/ 110490 w 285750"/>
                <a:gd name="connsiteY70" fmla="*/ 199073 h 571500"/>
                <a:gd name="connsiteX71" fmla="*/ 118110 w 285750"/>
                <a:gd name="connsiteY71" fmla="*/ 191453 h 571500"/>
                <a:gd name="connsiteX72" fmla="*/ 127635 w 285750"/>
                <a:gd name="connsiteY72" fmla="*/ 191453 h 571500"/>
                <a:gd name="connsiteX73" fmla="*/ 135255 w 285750"/>
                <a:gd name="connsiteY73" fmla="*/ 199073 h 571500"/>
                <a:gd name="connsiteX74" fmla="*/ 135255 w 285750"/>
                <a:gd name="connsiteY74" fmla="*/ 374332 h 571500"/>
                <a:gd name="connsiteX75" fmla="*/ 168593 w 285750"/>
                <a:gd name="connsiteY75" fmla="*/ 191453 h 571500"/>
                <a:gd name="connsiteX76" fmla="*/ 178118 w 285750"/>
                <a:gd name="connsiteY76" fmla="*/ 191453 h 571500"/>
                <a:gd name="connsiteX77" fmla="*/ 185738 w 285750"/>
                <a:gd name="connsiteY77" fmla="*/ 199073 h 571500"/>
                <a:gd name="connsiteX78" fmla="*/ 185738 w 285750"/>
                <a:gd name="connsiteY78" fmla="*/ 374332 h 571500"/>
                <a:gd name="connsiteX79" fmla="*/ 184785 w 285750"/>
                <a:gd name="connsiteY79" fmla="*/ 378143 h 571500"/>
                <a:gd name="connsiteX80" fmla="*/ 183832 w 285750"/>
                <a:gd name="connsiteY80" fmla="*/ 379095 h 571500"/>
                <a:gd name="connsiteX81" fmla="*/ 183832 w 285750"/>
                <a:gd name="connsiteY81" fmla="*/ 379095 h 571500"/>
                <a:gd name="connsiteX82" fmla="*/ 182880 w 285750"/>
                <a:gd name="connsiteY82" fmla="*/ 380048 h 571500"/>
                <a:gd name="connsiteX83" fmla="*/ 179070 w 285750"/>
                <a:gd name="connsiteY83" fmla="*/ 381000 h 571500"/>
                <a:gd name="connsiteX84" fmla="*/ 169545 w 285750"/>
                <a:gd name="connsiteY84" fmla="*/ 381000 h 571500"/>
                <a:gd name="connsiteX85" fmla="*/ 161925 w 285750"/>
                <a:gd name="connsiteY85" fmla="*/ 373380 h 571500"/>
                <a:gd name="connsiteX86" fmla="*/ 161925 w 285750"/>
                <a:gd name="connsiteY86" fmla="*/ 199073 h 571500"/>
                <a:gd name="connsiteX87" fmla="*/ 168593 w 285750"/>
                <a:gd name="connsiteY87" fmla="*/ 191453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85750" h="571500">
                  <a:moveTo>
                    <a:pt x="269557" y="17145"/>
                  </a:moveTo>
                  <a:cubicBezTo>
                    <a:pt x="245745" y="17145"/>
                    <a:pt x="189547" y="21908"/>
                    <a:pt x="174307" y="20955"/>
                  </a:cubicBezTo>
                  <a:cubicBezTo>
                    <a:pt x="170497" y="10477"/>
                    <a:pt x="160972" y="2858"/>
                    <a:pt x="150495" y="952"/>
                  </a:cubicBezTo>
                  <a:lnTo>
                    <a:pt x="150495" y="0"/>
                  </a:lnTo>
                  <a:cubicBezTo>
                    <a:pt x="149543" y="0"/>
                    <a:pt x="148590" y="0"/>
                    <a:pt x="147638" y="0"/>
                  </a:cubicBezTo>
                  <a:cubicBezTo>
                    <a:pt x="146685" y="0"/>
                    <a:pt x="145732" y="0"/>
                    <a:pt x="144780" y="0"/>
                  </a:cubicBezTo>
                  <a:lnTo>
                    <a:pt x="144780" y="952"/>
                  </a:lnTo>
                  <a:cubicBezTo>
                    <a:pt x="133350" y="2858"/>
                    <a:pt x="124778" y="10477"/>
                    <a:pt x="120968" y="20955"/>
                  </a:cubicBezTo>
                  <a:cubicBezTo>
                    <a:pt x="105728" y="20955"/>
                    <a:pt x="50482" y="17145"/>
                    <a:pt x="25718" y="17145"/>
                  </a:cubicBezTo>
                  <a:cubicBezTo>
                    <a:pt x="4763" y="17145"/>
                    <a:pt x="0" y="26670"/>
                    <a:pt x="0" y="40958"/>
                  </a:cubicBezTo>
                  <a:cubicBezTo>
                    <a:pt x="0" y="56197"/>
                    <a:pt x="8572" y="63818"/>
                    <a:pt x="26670" y="62865"/>
                  </a:cubicBezTo>
                  <a:cubicBezTo>
                    <a:pt x="56197" y="60008"/>
                    <a:pt x="84772" y="59055"/>
                    <a:pt x="114300" y="57150"/>
                  </a:cubicBezTo>
                  <a:cubicBezTo>
                    <a:pt x="118110" y="57150"/>
                    <a:pt x="124778" y="57150"/>
                    <a:pt x="125730" y="60960"/>
                  </a:cubicBezTo>
                  <a:cubicBezTo>
                    <a:pt x="127635" y="64770"/>
                    <a:pt x="128588" y="68580"/>
                    <a:pt x="126682" y="73343"/>
                  </a:cubicBezTo>
                  <a:lnTo>
                    <a:pt x="121920" y="73343"/>
                  </a:lnTo>
                  <a:cubicBezTo>
                    <a:pt x="116205" y="73343"/>
                    <a:pt x="112395" y="78105"/>
                    <a:pt x="112395" y="82868"/>
                  </a:cubicBezTo>
                  <a:cubicBezTo>
                    <a:pt x="112395" y="87630"/>
                    <a:pt x="116205" y="92393"/>
                    <a:pt x="120968" y="92393"/>
                  </a:cubicBezTo>
                  <a:cubicBezTo>
                    <a:pt x="128588" y="92393"/>
                    <a:pt x="125730" y="113348"/>
                    <a:pt x="125730" y="126683"/>
                  </a:cubicBezTo>
                  <a:cubicBezTo>
                    <a:pt x="126682" y="130493"/>
                    <a:pt x="124778" y="131445"/>
                    <a:pt x="120968" y="130493"/>
                  </a:cubicBezTo>
                  <a:cubicBezTo>
                    <a:pt x="104775" y="130493"/>
                    <a:pt x="100013" y="144780"/>
                    <a:pt x="100965" y="160020"/>
                  </a:cubicBezTo>
                  <a:cubicBezTo>
                    <a:pt x="101918" y="214312"/>
                    <a:pt x="100965" y="298132"/>
                    <a:pt x="100965" y="377190"/>
                  </a:cubicBezTo>
                  <a:cubicBezTo>
                    <a:pt x="100965" y="375285"/>
                    <a:pt x="100013" y="396240"/>
                    <a:pt x="88582" y="398145"/>
                  </a:cubicBezTo>
                  <a:cubicBezTo>
                    <a:pt x="79057" y="399098"/>
                    <a:pt x="76200" y="402907"/>
                    <a:pt x="76200" y="411480"/>
                  </a:cubicBezTo>
                  <a:cubicBezTo>
                    <a:pt x="76200" y="420053"/>
                    <a:pt x="78105" y="428625"/>
                    <a:pt x="75247" y="436245"/>
                  </a:cubicBezTo>
                  <a:cubicBezTo>
                    <a:pt x="71438" y="445770"/>
                    <a:pt x="73343" y="449580"/>
                    <a:pt x="77153" y="450532"/>
                  </a:cubicBezTo>
                  <a:lnTo>
                    <a:pt x="143828" y="450532"/>
                  </a:lnTo>
                  <a:lnTo>
                    <a:pt x="149543" y="450532"/>
                  </a:lnTo>
                  <a:lnTo>
                    <a:pt x="150495" y="450532"/>
                  </a:lnTo>
                  <a:cubicBezTo>
                    <a:pt x="150495" y="453390"/>
                    <a:pt x="147638" y="455295"/>
                    <a:pt x="141922" y="458153"/>
                  </a:cubicBezTo>
                  <a:cubicBezTo>
                    <a:pt x="136207" y="461010"/>
                    <a:pt x="127635" y="462915"/>
                    <a:pt x="127635" y="471488"/>
                  </a:cubicBezTo>
                  <a:cubicBezTo>
                    <a:pt x="127635" y="480060"/>
                    <a:pt x="136207" y="481965"/>
                    <a:pt x="140018" y="481965"/>
                  </a:cubicBezTo>
                  <a:cubicBezTo>
                    <a:pt x="142875" y="481965"/>
                    <a:pt x="149543" y="483870"/>
                    <a:pt x="146685" y="489585"/>
                  </a:cubicBezTo>
                  <a:cubicBezTo>
                    <a:pt x="140970" y="495300"/>
                    <a:pt x="127635" y="494348"/>
                    <a:pt x="126682" y="504825"/>
                  </a:cubicBezTo>
                  <a:cubicBezTo>
                    <a:pt x="125730" y="516255"/>
                    <a:pt x="138113" y="515303"/>
                    <a:pt x="145732" y="521018"/>
                  </a:cubicBezTo>
                  <a:cubicBezTo>
                    <a:pt x="147638" y="521970"/>
                    <a:pt x="147638" y="524828"/>
                    <a:pt x="145732" y="525780"/>
                  </a:cubicBezTo>
                  <a:cubicBezTo>
                    <a:pt x="130493" y="534353"/>
                    <a:pt x="130493" y="547688"/>
                    <a:pt x="146685" y="555308"/>
                  </a:cubicBezTo>
                  <a:cubicBezTo>
                    <a:pt x="154305" y="559118"/>
                    <a:pt x="143828" y="565785"/>
                    <a:pt x="142875" y="571500"/>
                  </a:cubicBezTo>
                  <a:cubicBezTo>
                    <a:pt x="141922" y="574358"/>
                    <a:pt x="145732" y="576263"/>
                    <a:pt x="147638" y="574358"/>
                  </a:cubicBezTo>
                  <a:cubicBezTo>
                    <a:pt x="158115" y="566738"/>
                    <a:pt x="163830" y="557213"/>
                    <a:pt x="149543" y="547688"/>
                  </a:cubicBezTo>
                  <a:cubicBezTo>
                    <a:pt x="146685" y="545783"/>
                    <a:pt x="143828" y="541973"/>
                    <a:pt x="147638" y="539115"/>
                  </a:cubicBezTo>
                  <a:cubicBezTo>
                    <a:pt x="168593" y="524828"/>
                    <a:pt x="160972" y="513398"/>
                    <a:pt x="142875" y="508635"/>
                  </a:cubicBezTo>
                  <a:cubicBezTo>
                    <a:pt x="140970" y="507682"/>
                    <a:pt x="140018" y="503873"/>
                    <a:pt x="142875" y="502920"/>
                  </a:cubicBezTo>
                  <a:cubicBezTo>
                    <a:pt x="165735" y="493395"/>
                    <a:pt x="169545" y="481965"/>
                    <a:pt x="149543" y="472440"/>
                  </a:cubicBezTo>
                  <a:cubicBezTo>
                    <a:pt x="147638" y="471488"/>
                    <a:pt x="147638" y="468630"/>
                    <a:pt x="149543" y="466725"/>
                  </a:cubicBezTo>
                  <a:cubicBezTo>
                    <a:pt x="162878" y="460057"/>
                    <a:pt x="167640" y="457200"/>
                    <a:pt x="164782" y="449580"/>
                  </a:cubicBezTo>
                  <a:lnTo>
                    <a:pt x="217170" y="449580"/>
                  </a:lnTo>
                  <a:cubicBezTo>
                    <a:pt x="220980" y="448628"/>
                    <a:pt x="222885" y="444818"/>
                    <a:pt x="219075" y="435293"/>
                  </a:cubicBezTo>
                  <a:cubicBezTo>
                    <a:pt x="216218" y="428625"/>
                    <a:pt x="218122" y="419100"/>
                    <a:pt x="218122" y="410528"/>
                  </a:cubicBezTo>
                  <a:cubicBezTo>
                    <a:pt x="218122" y="401955"/>
                    <a:pt x="215265" y="398145"/>
                    <a:pt x="205740" y="397193"/>
                  </a:cubicBezTo>
                  <a:cubicBezTo>
                    <a:pt x="194310" y="395288"/>
                    <a:pt x="193357" y="374332"/>
                    <a:pt x="193357" y="376238"/>
                  </a:cubicBezTo>
                  <a:cubicBezTo>
                    <a:pt x="193357" y="298132"/>
                    <a:pt x="193357" y="213360"/>
                    <a:pt x="193357" y="159068"/>
                  </a:cubicBezTo>
                  <a:cubicBezTo>
                    <a:pt x="193357" y="143828"/>
                    <a:pt x="188595" y="129540"/>
                    <a:pt x="173355" y="129540"/>
                  </a:cubicBezTo>
                  <a:cubicBezTo>
                    <a:pt x="170497" y="130493"/>
                    <a:pt x="168593" y="129540"/>
                    <a:pt x="168593" y="125730"/>
                  </a:cubicBezTo>
                  <a:cubicBezTo>
                    <a:pt x="168593" y="112395"/>
                    <a:pt x="165735" y="91440"/>
                    <a:pt x="173355" y="91440"/>
                  </a:cubicBezTo>
                  <a:cubicBezTo>
                    <a:pt x="178118" y="90487"/>
                    <a:pt x="181928" y="86677"/>
                    <a:pt x="181928" y="81915"/>
                  </a:cubicBezTo>
                  <a:cubicBezTo>
                    <a:pt x="181928" y="76200"/>
                    <a:pt x="177165" y="72390"/>
                    <a:pt x="172403" y="72390"/>
                  </a:cubicBezTo>
                  <a:lnTo>
                    <a:pt x="167640" y="72390"/>
                  </a:lnTo>
                  <a:cubicBezTo>
                    <a:pt x="165735" y="67627"/>
                    <a:pt x="167640" y="63818"/>
                    <a:pt x="168593" y="60008"/>
                  </a:cubicBezTo>
                  <a:cubicBezTo>
                    <a:pt x="169545" y="57150"/>
                    <a:pt x="176213" y="56197"/>
                    <a:pt x="180022" y="56197"/>
                  </a:cubicBezTo>
                  <a:cubicBezTo>
                    <a:pt x="209550" y="58102"/>
                    <a:pt x="238125" y="59055"/>
                    <a:pt x="267653" y="61913"/>
                  </a:cubicBezTo>
                  <a:cubicBezTo>
                    <a:pt x="284797" y="63818"/>
                    <a:pt x="294322" y="55245"/>
                    <a:pt x="294322" y="40005"/>
                  </a:cubicBezTo>
                  <a:cubicBezTo>
                    <a:pt x="295275" y="25717"/>
                    <a:pt x="290513" y="16192"/>
                    <a:pt x="269557" y="17145"/>
                  </a:cubicBezTo>
                  <a:close/>
                  <a:moveTo>
                    <a:pt x="134303" y="374332"/>
                  </a:moveTo>
                  <a:cubicBezTo>
                    <a:pt x="134303" y="379095"/>
                    <a:pt x="130493" y="381953"/>
                    <a:pt x="126682" y="381953"/>
                  </a:cubicBezTo>
                  <a:lnTo>
                    <a:pt x="117157" y="381953"/>
                  </a:lnTo>
                  <a:cubicBezTo>
                    <a:pt x="115253" y="381953"/>
                    <a:pt x="114300" y="381000"/>
                    <a:pt x="113347" y="381000"/>
                  </a:cubicBezTo>
                  <a:cubicBezTo>
                    <a:pt x="113347" y="381000"/>
                    <a:pt x="112395" y="381000"/>
                    <a:pt x="112395" y="380048"/>
                  </a:cubicBezTo>
                  <a:cubicBezTo>
                    <a:pt x="112395" y="380048"/>
                    <a:pt x="112395" y="380048"/>
                    <a:pt x="112395" y="380048"/>
                  </a:cubicBezTo>
                  <a:cubicBezTo>
                    <a:pt x="112395" y="380048"/>
                    <a:pt x="111443" y="379095"/>
                    <a:pt x="111443" y="379095"/>
                  </a:cubicBezTo>
                  <a:cubicBezTo>
                    <a:pt x="110490" y="378143"/>
                    <a:pt x="110490" y="376238"/>
                    <a:pt x="110490" y="375285"/>
                  </a:cubicBezTo>
                  <a:lnTo>
                    <a:pt x="110490" y="199073"/>
                  </a:lnTo>
                  <a:cubicBezTo>
                    <a:pt x="110490" y="194310"/>
                    <a:pt x="114300" y="191453"/>
                    <a:pt x="118110" y="191453"/>
                  </a:cubicBezTo>
                  <a:lnTo>
                    <a:pt x="127635" y="191453"/>
                  </a:lnTo>
                  <a:cubicBezTo>
                    <a:pt x="132397" y="191453"/>
                    <a:pt x="135255" y="195262"/>
                    <a:pt x="135255" y="199073"/>
                  </a:cubicBezTo>
                  <a:lnTo>
                    <a:pt x="135255" y="374332"/>
                  </a:lnTo>
                  <a:close/>
                  <a:moveTo>
                    <a:pt x="168593" y="191453"/>
                  </a:moveTo>
                  <a:lnTo>
                    <a:pt x="178118" y="191453"/>
                  </a:lnTo>
                  <a:cubicBezTo>
                    <a:pt x="182880" y="191453"/>
                    <a:pt x="185738" y="195262"/>
                    <a:pt x="185738" y="199073"/>
                  </a:cubicBezTo>
                  <a:lnTo>
                    <a:pt x="185738" y="374332"/>
                  </a:lnTo>
                  <a:cubicBezTo>
                    <a:pt x="185738" y="376238"/>
                    <a:pt x="184785" y="377190"/>
                    <a:pt x="184785" y="378143"/>
                  </a:cubicBezTo>
                  <a:cubicBezTo>
                    <a:pt x="184785" y="379095"/>
                    <a:pt x="183832" y="379095"/>
                    <a:pt x="183832" y="379095"/>
                  </a:cubicBezTo>
                  <a:cubicBezTo>
                    <a:pt x="183832" y="379095"/>
                    <a:pt x="183832" y="379095"/>
                    <a:pt x="183832" y="379095"/>
                  </a:cubicBezTo>
                  <a:cubicBezTo>
                    <a:pt x="183832" y="379095"/>
                    <a:pt x="182880" y="379095"/>
                    <a:pt x="182880" y="380048"/>
                  </a:cubicBezTo>
                  <a:cubicBezTo>
                    <a:pt x="181928" y="381000"/>
                    <a:pt x="180022" y="381000"/>
                    <a:pt x="179070" y="381000"/>
                  </a:cubicBezTo>
                  <a:lnTo>
                    <a:pt x="169545" y="381000"/>
                  </a:lnTo>
                  <a:cubicBezTo>
                    <a:pt x="164782" y="381000"/>
                    <a:pt x="161925" y="377190"/>
                    <a:pt x="161925" y="373380"/>
                  </a:cubicBezTo>
                  <a:lnTo>
                    <a:pt x="161925" y="199073"/>
                  </a:lnTo>
                  <a:cubicBezTo>
                    <a:pt x="160972" y="195262"/>
                    <a:pt x="164782" y="191453"/>
                    <a:pt x="168593" y="19145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50">
              <a:extLst>
                <a:ext uri="{FF2B5EF4-FFF2-40B4-BE49-F238E27FC236}">
                  <a16:creationId xmlns:a16="http://schemas.microsoft.com/office/drawing/2014/main" xmlns="" id="{E476E525-05A1-4BB3-8B2C-FBA9FEF8F8D8}"/>
                </a:ext>
              </a:extLst>
            </p:cNvPr>
            <p:cNvSpPr/>
            <p:nvPr/>
          </p:nvSpPr>
          <p:spPr>
            <a:xfrm>
              <a:off x="10724140" y="5619866"/>
              <a:ext cx="561956" cy="757988"/>
            </a:xfrm>
            <a:custGeom>
              <a:avLst/>
              <a:gdLst>
                <a:gd name="connsiteX0" fmla="*/ 398633 w 409575"/>
                <a:gd name="connsiteY0" fmla="*/ 415290 h 552450"/>
                <a:gd name="connsiteX1" fmla="*/ 377678 w 409575"/>
                <a:gd name="connsiteY1" fmla="*/ 399098 h 552450"/>
                <a:gd name="connsiteX2" fmla="*/ 242423 w 409575"/>
                <a:gd name="connsiteY2" fmla="*/ 150495 h 552450"/>
                <a:gd name="connsiteX3" fmla="*/ 284333 w 409575"/>
                <a:gd name="connsiteY3" fmla="*/ 21907 h 552450"/>
                <a:gd name="connsiteX4" fmla="*/ 270045 w 409575"/>
                <a:gd name="connsiteY4" fmla="*/ 0 h 552450"/>
                <a:gd name="connsiteX5" fmla="*/ 147173 w 409575"/>
                <a:gd name="connsiteY5" fmla="*/ 0 h 552450"/>
                <a:gd name="connsiteX6" fmla="*/ 132885 w 409575"/>
                <a:gd name="connsiteY6" fmla="*/ 21907 h 552450"/>
                <a:gd name="connsiteX7" fmla="*/ 174795 w 409575"/>
                <a:gd name="connsiteY7" fmla="*/ 150495 h 552450"/>
                <a:gd name="connsiteX8" fmla="*/ 39541 w 409575"/>
                <a:gd name="connsiteY8" fmla="*/ 399098 h 552450"/>
                <a:gd name="connsiteX9" fmla="*/ 18585 w 409575"/>
                <a:gd name="connsiteY9" fmla="*/ 415290 h 552450"/>
                <a:gd name="connsiteX10" fmla="*/ 8108 w 409575"/>
                <a:gd name="connsiteY10" fmla="*/ 475298 h 552450"/>
                <a:gd name="connsiteX11" fmla="*/ 71925 w 409575"/>
                <a:gd name="connsiteY11" fmla="*/ 528638 h 552450"/>
                <a:gd name="connsiteX12" fmla="*/ 207181 w 409575"/>
                <a:gd name="connsiteY12" fmla="*/ 555308 h 552450"/>
                <a:gd name="connsiteX13" fmla="*/ 207181 w 409575"/>
                <a:gd name="connsiteY13" fmla="*/ 555308 h 552450"/>
                <a:gd name="connsiteX14" fmla="*/ 342435 w 409575"/>
                <a:gd name="connsiteY14" fmla="*/ 528638 h 552450"/>
                <a:gd name="connsiteX15" fmla="*/ 406253 w 409575"/>
                <a:gd name="connsiteY15" fmla="*/ 475298 h 552450"/>
                <a:gd name="connsiteX16" fmla="*/ 398633 w 409575"/>
                <a:gd name="connsiteY16" fmla="*/ 41529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9575" h="552450">
                  <a:moveTo>
                    <a:pt x="398633" y="415290"/>
                  </a:moveTo>
                  <a:cubicBezTo>
                    <a:pt x="391966" y="409575"/>
                    <a:pt x="384345" y="404812"/>
                    <a:pt x="377678" y="399098"/>
                  </a:cubicBezTo>
                  <a:cubicBezTo>
                    <a:pt x="301478" y="336233"/>
                    <a:pt x="240518" y="252412"/>
                    <a:pt x="242423" y="150495"/>
                  </a:cubicBezTo>
                  <a:cubicBezTo>
                    <a:pt x="243375" y="107632"/>
                    <a:pt x="266235" y="60960"/>
                    <a:pt x="284333" y="21907"/>
                  </a:cubicBezTo>
                  <a:cubicBezTo>
                    <a:pt x="294810" y="0"/>
                    <a:pt x="294810" y="0"/>
                    <a:pt x="270045" y="0"/>
                  </a:cubicBezTo>
                  <a:cubicBezTo>
                    <a:pt x="251948" y="0"/>
                    <a:pt x="166223" y="0"/>
                    <a:pt x="147173" y="0"/>
                  </a:cubicBezTo>
                  <a:cubicBezTo>
                    <a:pt x="122408" y="0"/>
                    <a:pt x="122408" y="0"/>
                    <a:pt x="132885" y="21907"/>
                  </a:cubicBezTo>
                  <a:cubicBezTo>
                    <a:pt x="150983" y="60960"/>
                    <a:pt x="174795" y="107632"/>
                    <a:pt x="174795" y="150495"/>
                  </a:cubicBezTo>
                  <a:cubicBezTo>
                    <a:pt x="176700" y="253365"/>
                    <a:pt x="116693" y="336233"/>
                    <a:pt x="39541" y="399098"/>
                  </a:cubicBezTo>
                  <a:cubicBezTo>
                    <a:pt x="32873" y="404812"/>
                    <a:pt x="25253" y="409575"/>
                    <a:pt x="18585" y="415290"/>
                  </a:cubicBezTo>
                  <a:cubicBezTo>
                    <a:pt x="-2370" y="434340"/>
                    <a:pt x="-5227" y="449580"/>
                    <a:pt x="8108" y="475298"/>
                  </a:cubicBezTo>
                  <a:cubicBezTo>
                    <a:pt x="21443" y="500062"/>
                    <a:pt x="48113" y="516255"/>
                    <a:pt x="71925" y="528638"/>
                  </a:cubicBezTo>
                  <a:cubicBezTo>
                    <a:pt x="115741" y="549593"/>
                    <a:pt x="160508" y="556260"/>
                    <a:pt x="207181" y="555308"/>
                  </a:cubicBezTo>
                  <a:lnTo>
                    <a:pt x="207181" y="555308"/>
                  </a:lnTo>
                  <a:cubicBezTo>
                    <a:pt x="253853" y="557213"/>
                    <a:pt x="298620" y="550545"/>
                    <a:pt x="342435" y="528638"/>
                  </a:cubicBezTo>
                  <a:cubicBezTo>
                    <a:pt x="367200" y="516255"/>
                    <a:pt x="393870" y="500062"/>
                    <a:pt x="406253" y="475298"/>
                  </a:cubicBezTo>
                  <a:cubicBezTo>
                    <a:pt x="422445" y="449580"/>
                    <a:pt x="419588" y="434340"/>
                    <a:pt x="398633" y="41529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51">
              <a:extLst>
                <a:ext uri="{FF2B5EF4-FFF2-40B4-BE49-F238E27FC236}">
                  <a16:creationId xmlns:a16="http://schemas.microsoft.com/office/drawing/2014/main" xmlns="" id="{3718B06E-B1D6-4170-A7A8-64E2BD0E38C7}"/>
                </a:ext>
              </a:extLst>
            </p:cNvPr>
            <p:cNvSpPr/>
            <p:nvPr/>
          </p:nvSpPr>
          <p:spPr>
            <a:xfrm>
              <a:off x="11385809" y="5730950"/>
              <a:ext cx="470475" cy="640369"/>
            </a:xfrm>
            <a:custGeom>
              <a:avLst/>
              <a:gdLst>
                <a:gd name="connsiteX0" fmla="*/ 284826 w 342900"/>
                <a:gd name="connsiteY0" fmla="*/ 174308 h 466725"/>
                <a:gd name="connsiteX1" fmla="*/ 228629 w 342900"/>
                <a:gd name="connsiteY1" fmla="*/ 150495 h 466725"/>
                <a:gd name="connsiteX2" fmla="*/ 211484 w 342900"/>
                <a:gd name="connsiteY2" fmla="*/ 126682 h 466725"/>
                <a:gd name="connsiteX3" fmla="*/ 227676 w 342900"/>
                <a:gd name="connsiteY3" fmla="*/ 21907 h 466725"/>
                <a:gd name="connsiteX4" fmla="*/ 214341 w 342900"/>
                <a:gd name="connsiteY4" fmla="*/ 0 h 466725"/>
                <a:gd name="connsiteX5" fmla="*/ 174336 w 342900"/>
                <a:gd name="connsiteY5" fmla="*/ 0 h 466725"/>
                <a:gd name="connsiteX6" fmla="*/ 134331 w 342900"/>
                <a:gd name="connsiteY6" fmla="*/ 0 h 466725"/>
                <a:gd name="connsiteX7" fmla="*/ 120996 w 342900"/>
                <a:gd name="connsiteY7" fmla="*/ 21907 h 466725"/>
                <a:gd name="connsiteX8" fmla="*/ 137189 w 342900"/>
                <a:gd name="connsiteY8" fmla="*/ 126682 h 466725"/>
                <a:gd name="connsiteX9" fmla="*/ 120044 w 342900"/>
                <a:gd name="connsiteY9" fmla="*/ 150495 h 466725"/>
                <a:gd name="connsiteX10" fmla="*/ 63846 w 342900"/>
                <a:gd name="connsiteY10" fmla="*/ 174308 h 466725"/>
                <a:gd name="connsiteX11" fmla="*/ 29 w 342900"/>
                <a:gd name="connsiteY11" fmla="*/ 277178 h 466725"/>
                <a:gd name="connsiteX12" fmla="*/ 64798 w 342900"/>
                <a:gd name="connsiteY12" fmla="*/ 461010 h 466725"/>
                <a:gd name="connsiteX13" fmla="*/ 86706 w 342900"/>
                <a:gd name="connsiteY13" fmla="*/ 468630 h 466725"/>
                <a:gd name="connsiteX14" fmla="*/ 174336 w 342900"/>
                <a:gd name="connsiteY14" fmla="*/ 467678 h 466725"/>
                <a:gd name="connsiteX15" fmla="*/ 261966 w 342900"/>
                <a:gd name="connsiteY15" fmla="*/ 468630 h 466725"/>
                <a:gd name="connsiteX16" fmla="*/ 283874 w 342900"/>
                <a:gd name="connsiteY16" fmla="*/ 461010 h 466725"/>
                <a:gd name="connsiteX17" fmla="*/ 348644 w 342900"/>
                <a:gd name="connsiteY17" fmla="*/ 277178 h 466725"/>
                <a:gd name="connsiteX18" fmla="*/ 284826 w 342900"/>
                <a:gd name="connsiteY18" fmla="*/ 174308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466725">
                  <a:moveTo>
                    <a:pt x="284826" y="174308"/>
                  </a:moveTo>
                  <a:cubicBezTo>
                    <a:pt x="266729" y="163830"/>
                    <a:pt x="247679" y="156210"/>
                    <a:pt x="228629" y="150495"/>
                  </a:cubicBezTo>
                  <a:cubicBezTo>
                    <a:pt x="216246" y="146685"/>
                    <a:pt x="210531" y="140018"/>
                    <a:pt x="211484" y="126682"/>
                  </a:cubicBezTo>
                  <a:cubicBezTo>
                    <a:pt x="213389" y="89535"/>
                    <a:pt x="212436" y="36195"/>
                    <a:pt x="227676" y="21907"/>
                  </a:cubicBezTo>
                  <a:cubicBezTo>
                    <a:pt x="235296" y="15240"/>
                    <a:pt x="225771" y="0"/>
                    <a:pt x="214341" y="0"/>
                  </a:cubicBezTo>
                  <a:cubicBezTo>
                    <a:pt x="201959" y="0"/>
                    <a:pt x="188624" y="0"/>
                    <a:pt x="174336" y="0"/>
                  </a:cubicBezTo>
                  <a:cubicBezTo>
                    <a:pt x="160049" y="0"/>
                    <a:pt x="146714" y="0"/>
                    <a:pt x="134331" y="0"/>
                  </a:cubicBezTo>
                  <a:cubicBezTo>
                    <a:pt x="123854" y="0"/>
                    <a:pt x="114329" y="15240"/>
                    <a:pt x="120996" y="21907"/>
                  </a:cubicBezTo>
                  <a:cubicBezTo>
                    <a:pt x="137189" y="36195"/>
                    <a:pt x="135284" y="89535"/>
                    <a:pt x="137189" y="126682"/>
                  </a:cubicBezTo>
                  <a:cubicBezTo>
                    <a:pt x="138141" y="140018"/>
                    <a:pt x="132426" y="146685"/>
                    <a:pt x="120044" y="150495"/>
                  </a:cubicBezTo>
                  <a:cubicBezTo>
                    <a:pt x="100041" y="156210"/>
                    <a:pt x="80991" y="163830"/>
                    <a:pt x="63846" y="174308"/>
                  </a:cubicBezTo>
                  <a:cubicBezTo>
                    <a:pt x="23841" y="197168"/>
                    <a:pt x="981" y="230505"/>
                    <a:pt x="29" y="277178"/>
                  </a:cubicBezTo>
                  <a:cubicBezTo>
                    <a:pt x="-924" y="342900"/>
                    <a:pt x="21936" y="411480"/>
                    <a:pt x="64798" y="461010"/>
                  </a:cubicBezTo>
                  <a:cubicBezTo>
                    <a:pt x="71466" y="468630"/>
                    <a:pt x="78134" y="468630"/>
                    <a:pt x="86706" y="468630"/>
                  </a:cubicBezTo>
                  <a:cubicBezTo>
                    <a:pt x="116234" y="468630"/>
                    <a:pt x="144809" y="467678"/>
                    <a:pt x="174336" y="467678"/>
                  </a:cubicBezTo>
                  <a:cubicBezTo>
                    <a:pt x="203864" y="467678"/>
                    <a:pt x="232439" y="468630"/>
                    <a:pt x="261966" y="468630"/>
                  </a:cubicBezTo>
                  <a:cubicBezTo>
                    <a:pt x="270539" y="468630"/>
                    <a:pt x="278159" y="468630"/>
                    <a:pt x="283874" y="461010"/>
                  </a:cubicBezTo>
                  <a:cubicBezTo>
                    <a:pt x="326736" y="411480"/>
                    <a:pt x="349596" y="342900"/>
                    <a:pt x="348644" y="277178"/>
                  </a:cubicBezTo>
                  <a:cubicBezTo>
                    <a:pt x="348644" y="230505"/>
                    <a:pt x="324831" y="197168"/>
                    <a:pt x="284826" y="17430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52">
              <a:extLst>
                <a:ext uri="{FF2B5EF4-FFF2-40B4-BE49-F238E27FC236}">
                  <a16:creationId xmlns:a16="http://schemas.microsoft.com/office/drawing/2014/main" xmlns="" id="{B36C2ABB-A1A8-4E81-A7B9-82D6B463C5B9}"/>
                </a:ext>
              </a:extLst>
            </p:cNvPr>
            <p:cNvSpPr/>
            <p:nvPr/>
          </p:nvSpPr>
          <p:spPr>
            <a:xfrm>
              <a:off x="9974176" y="6364785"/>
              <a:ext cx="13069" cy="13069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54">
            <a:extLst>
              <a:ext uri="{FF2B5EF4-FFF2-40B4-BE49-F238E27FC236}">
                <a16:creationId xmlns:a16="http://schemas.microsoft.com/office/drawing/2014/main" xmlns="" id="{729CC9B2-5F30-4E35-8101-340229FEA5AA}"/>
              </a:ext>
            </a:extLst>
          </p:cNvPr>
          <p:cNvGrpSpPr/>
          <p:nvPr/>
        </p:nvGrpSpPr>
        <p:grpSpPr>
          <a:xfrm>
            <a:off x="9162755" y="1858235"/>
            <a:ext cx="1016651" cy="858876"/>
            <a:chOff x="1960454" y="5041163"/>
            <a:chExt cx="1743075" cy="1472566"/>
          </a:xfrm>
          <a:solidFill>
            <a:schemeClr val="accent2"/>
          </a:solidFill>
        </p:grpSpPr>
        <p:sp>
          <p:nvSpPr>
            <p:cNvPr id="51" name="Freeform: Shape 55">
              <a:extLst>
                <a:ext uri="{FF2B5EF4-FFF2-40B4-BE49-F238E27FC236}">
                  <a16:creationId xmlns:a16="http://schemas.microsoft.com/office/drawing/2014/main" xmlns="" id="{19A5A964-08BB-492E-AF3A-6948269A3C39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6">
              <a:extLst>
                <a:ext uri="{FF2B5EF4-FFF2-40B4-BE49-F238E27FC236}">
                  <a16:creationId xmlns:a16="http://schemas.microsoft.com/office/drawing/2014/main" xmlns="" id="{0E6268FA-1CD2-4B35-A7EA-C5F9D251353F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7">
              <a:extLst>
                <a:ext uri="{FF2B5EF4-FFF2-40B4-BE49-F238E27FC236}">
                  <a16:creationId xmlns:a16="http://schemas.microsoft.com/office/drawing/2014/main" xmlns="" id="{2B672968-67E1-40EE-8210-D97165805A63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8">
              <a:extLst>
                <a:ext uri="{FF2B5EF4-FFF2-40B4-BE49-F238E27FC236}">
                  <a16:creationId xmlns:a16="http://schemas.microsoft.com/office/drawing/2014/main" xmlns="" id="{8EFAD017-4486-4DB9-81B1-B72FD64F0E84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9">
              <a:extLst>
                <a:ext uri="{FF2B5EF4-FFF2-40B4-BE49-F238E27FC236}">
                  <a16:creationId xmlns:a16="http://schemas.microsoft.com/office/drawing/2014/main" xmlns="" id="{542A8F93-AF23-41C9-8714-725C590D282A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60">
              <a:extLst>
                <a:ext uri="{FF2B5EF4-FFF2-40B4-BE49-F238E27FC236}">
                  <a16:creationId xmlns:a16="http://schemas.microsoft.com/office/drawing/2014/main" xmlns="" id="{A497038D-165A-4E42-A23A-AEF16ED2166D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61">
              <a:extLst>
                <a:ext uri="{FF2B5EF4-FFF2-40B4-BE49-F238E27FC236}">
                  <a16:creationId xmlns:a16="http://schemas.microsoft.com/office/drawing/2014/main" xmlns="" id="{A765B278-B66C-4871-9106-7DA3EA5DB68A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Group 39">
            <a:extLst>
              <a:ext uri="{FF2B5EF4-FFF2-40B4-BE49-F238E27FC236}">
                <a16:creationId xmlns:a16="http://schemas.microsoft.com/office/drawing/2014/main" xmlns="" id="{DCCFF6EE-B3B4-4DC3-A3B5-0ED3D1790FC9}"/>
              </a:ext>
            </a:extLst>
          </p:cNvPr>
          <p:cNvGrpSpPr/>
          <p:nvPr/>
        </p:nvGrpSpPr>
        <p:grpSpPr>
          <a:xfrm>
            <a:off x="7553158" y="1775073"/>
            <a:ext cx="986953" cy="995483"/>
            <a:chOff x="8286282" y="3158475"/>
            <a:chExt cx="1247775" cy="1258559"/>
          </a:xfrm>
        </p:grpSpPr>
        <p:sp>
          <p:nvSpPr>
            <p:cNvPr id="59" name="Freeform: Shape 63">
              <a:extLst>
                <a:ext uri="{FF2B5EF4-FFF2-40B4-BE49-F238E27FC236}">
                  <a16:creationId xmlns:a16="http://schemas.microsoft.com/office/drawing/2014/main" xmlns="" id="{CB670B15-D60F-4919-8042-FE0ED3B98FD0}"/>
                </a:ext>
              </a:extLst>
            </p:cNvPr>
            <p:cNvSpPr/>
            <p:nvPr/>
          </p:nvSpPr>
          <p:spPr>
            <a:xfrm>
              <a:off x="8297699" y="3331184"/>
              <a:ext cx="1228725" cy="1085850"/>
            </a:xfrm>
            <a:custGeom>
              <a:avLst/>
              <a:gdLst>
                <a:gd name="connsiteX0" fmla="*/ 1232284 w 1228725"/>
                <a:gd name="connsiteY0" fmla="*/ 840126 h 1085850"/>
                <a:gd name="connsiteX1" fmla="*/ 1132271 w 1228725"/>
                <a:gd name="connsiteY1" fmla="*/ 181949 h 1085850"/>
                <a:gd name="connsiteX2" fmla="*/ 1054166 w 1228725"/>
                <a:gd name="connsiteY2" fmla="*/ 76221 h 1085850"/>
                <a:gd name="connsiteX3" fmla="*/ 428374 w 1228725"/>
                <a:gd name="connsiteY3" fmla="*/ 8594 h 1085850"/>
                <a:gd name="connsiteX4" fmla="*/ 191201 w 1228725"/>
                <a:gd name="connsiteY4" fmla="*/ 72411 h 1085850"/>
                <a:gd name="connsiteX5" fmla="*/ 103571 w 1228725"/>
                <a:gd name="connsiteY5" fmla="*/ 191474 h 1085850"/>
                <a:gd name="connsiteX6" fmla="*/ 7369 w 1228725"/>
                <a:gd name="connsiteY6" fmla="*/ 850604 h 1085850"/>
                <a:gd name="connsiteX7" fmla="*/ 106429 w 1228725"/>
                <a:gd name="connsiteY7" fmla="*/ 1001099 h 1085850"/>
                <a:gd name="connsiteX8" fmla="*/ 1120841 w 1228725"/>
                <a:gd name="connsiteY8" fmla="*/ 1004909 h 1085850"/>
                <a:gd name="connsiteX9" fmla="*/ 1232284 w 1228725"/>
                <a:gd name="connsiteY9" fmla="*/ 840126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725" h="1085850">
                  <a:moveTo>
                    <a:pt x="1232284" y="840126"/>
                  </a:moveTo>
                  <a:cubicBezTo>
                    <a:pt x="1228474" y="828696"/>
                    <a:pt x="1138939" y="249576"/>
                    <a:pt x="1132271" y="181949"/>
                  </a:cubicBezTo>
                  <a:cubicBezTo>
                    <a:pt x="1127509" y="129561"/>
                    <a:pt x="1099886" y="95271"/>
                    <a:pt x="1054166" y="76221"/>
                  </a:cubicBezTo>
                  <a:cubicBezTo>
                    <a:pt x="802706" y="-30459"/>
                    <a:pt x="462664" y="4784"/>
                    <a:pt x="428374" y="8594"/>
                  </a:cubicBezTo>
                  <a:cubicBezTo>
                    <a:pt x="345506" y="17166"/>
                    <a:pt x="266449" y="36216"/>
                    <a:pt x="191201" y="72411"/>
                  </a:cubicBezTo>
                  <a:cubicBezTo>
                    <a:pt x="139766" y="97176"/>
                    <a:pt x="108334" y="132419"/>
                    <a:pt x="103571" y="191474"/>
                  </a:cubicBezTo>
                  <a:cubicBezTo>
                    <a:pt x="98809" y="242909"/>
                    <a:pt x="7369" y="838221"/>
                    <a:pt x="7369" y="850604"/>
                  </a:cubicBezTo>
                  <a:cubicBezTo>
                    <a:pt x="-7871" y="968714"/>
                    <a:pt x="-9776" y="962046"/>
                    <a:pt x="106429" y="1001099"/>
                  </a:cubicBezTo>
                  <a:cubicBezTo>
                    <a:pt x="443614" y="1116351"/>
                    <a:pt x="782704" y="1116351"/>
                    <a:pt x="1120841" y="1004909"/>
                  </a:cubicBezTo>
                  <a:cubicBezTo>
                    <a:pt x="1243714" y="962999"/>
                    <a:pt x="1242761" y="960141"/>
                    <a:pt x="1232284" y="84012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64">
              <a:extLst>
                <a:ext uri="{FF2B5EF4-FFF2-40B4-BE49-F238E27FC236}">
                  <a16:creationId xmlns:a16="http://schemas.microsoft.com/office/drawing/2014/main" xmlns="" id="{C22D51CD-3471-41D1-A608-A6044B8AACA3}"/>
                </a:ext>
              </a:extLst>
            </p:cNvPr>
            <p:cNvSpPr/>
            <p:nvPr/>
          </p:nvSpPr>
          <p:spPr>
            <a:xfrm>
              <a:off x="8286282" y="4063678"/>
              <a:ext cx="1247775" cy="161925"/>
            </a:xfrm>
            <a:custGeom>
              <a:avLst/>
              <a:gdLst>
                <a:gd name="connsiteX0" fmla="*/ 34026 w 1247775"/>
                <a:gd name="connsiteY0" fmla="*/ 0 h 161925"/>
                <a:gd name="connsiteX1" fmla="*/ 109274 w 1247775"/>
                <a:gd name="connsiteY1" fmla="*/ 80963 h 161925"/>
                <a:gd name="connsiteX2" fmla="*/ 1175122 w 1247775"/>
                <a:gd name="connsiteY2" fmla="*/ 74295 h 161925"/>
                <a:gd name="connsiteX3" fmla="*/ 1247512 w 1247775"/>
                <a:gd name="connsiteY3" fmla="*/ 150495 h 161925"/>
                <a:gd name="connsiteX4" fmla="*/ 1175122 w 1247775"/>
                <a:gd name="connsiteY4" fmla="*/ 103823 h 161925"/>
                <a:gd name="connsiteX5" fmla="*/ 27359 w 1247775"/>
                <a:gd name="connsiteY5" fmla="*/ 89535 h 161925"/>
                <a:gd name="connsiteX6" fmla="*/ 34026 w 12477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7775" h="161925">
                  <a:moveTo>
                    <a:pt x="34026" y="0"/>
                  </a:moveTo>
                  <a:cubicBezTo>
                    <a:pt x="22596" y="60960"/>
                    <a:pt x="47361" y="68580"/>
                    <a:pt x="109274" y="80963"/>
                  </a:cubicBezTo>
                  <a:cubicBezTo>
                    <a:pt x="465509" y="150495"/>
                    <a:pt x="819839" y="150495"/>
                    <a:pt x="1175122" y="74295"/>
                  </a:cubicBezTo>
                  <a:cubicBezTo>
                    <a:pt x="1234177" y="68580"/>
                    <a:pt x="1272277" y="81915"/>
                    <a:pt x="1247512" y="150495"/>
                  </a:cubicBezTo>
                  <a:cubicBezTo>
                    <a:pt x="1242749" y="103823"/>
                    <a:pt x="1223699" y="93345"/>
                    <a:pt x="1175122" y="103823"/>
                  </a:cubicBezTo>
                  <a:cubicBezTo>
                    <a:pt x="792216" y="184785"/>
                    <a:pt x="408359" y="182880"/>
                    <a:pt x="27359" y="89535"/>
                  </a:cubicBezTo>
                  <a:cubicBezTo>
                    <a:pt x="-25981" y="53340"/>
                    <a:pt x="11166" y="29528"/>
                    <a:pt x="3402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5">
              <a:extLst>
                <a:ext uri="{FF2B5EF4-FFF2-40B4-BE49-F238E27FC236}">
                  <a16:creationId xmlns:a16="http://schemas.microsoft.com/office/drawing/2014/main" xmlns="" id="{F18AC770-B326-421F-BD04-BC2027917071}"/>
                </a:ext>
              </a:extLst>
            </p:cNvPr>
            <p:cNvSpPr/>
            <p:nvPr/>
          </p:nvSpPr>
          <p:spPr>
            <a:xfrm>
              <a:off x="8490806" y="3393118"/>
              <a:ext cx="847725" cy="180975"/>
            </a:xfrm>
            <a:custGeom>
              <a:avLst/>
              <a:gdLst>
                <a:gd name="connsiteX0" fmla="*/ 849630 w 847725"/>
                <a:gd name="connsiteY0" fmla="*/ 91440 h 180975"/>
                <a:gd name="connsiteX1" fmla="*/ 424815 w 847725"/>
                <a:gd name="connsiteY1" fmla="*/ 182880 h 180975"/>
                <a:gd name="connsiteX2" fmla="*/ 0 w 847725"/>
                <a:gd name="connsiteY2" fmla="*/ 91440 h 180975"/>
                <a:gd name="connsiteX3" fmla="*/ 424815 w 847725"/>
                <a:gd name="connsiteY3" fmla="*/ 0 h 180975"/>
                <a:gd name="connsiteX4" fmla="*/ 849630 w 847725"/>
                <a:gd name="connsiteY4" fmla="*/ 9144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725" h="180975">
                  <a:moveTo>
                    <a:pt x="849630" y="91440"/>
                  </a:moveTo>
                  <a:cubicBezTo>
                    <a:pt x="849630" y="141941"/>
                    <a:pt x="659434" y="182880"/>
                    <a:pt x="424815" y="182880"/>
                  </a:cubicBezTo>
                  <a:cubicBezTo>
                    <a:pt x="190196" y="182880"/>
                    <a:pt x="0" y="141941"/>
                    <a:pt x="0" y="91440"/>
                  </a:cubicBezTo>
                  <a:cubicBezTo>
                    <a:pt x="0" y="40939"/>
                    <a:pt x="190196" y="0"/>
                    <a:pt x="424815" y="0"/>
                  </a:cubicBezTo>
                  <a:cubicBezTo>
                    <a:pt x="659434" y="0"/>
                    <a:pt x="849630" y="40939"/>
                    <a:pt x="849630" y="9144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6">
              <a:extLst>
                <a:ext uri="{FF2B5EF4-FFF2-40B4-BE49-F238E27FC236}">
                  <a16:creationId xmlns:a16="http://schemas.microsoft.com/office/drawing/2014/main" xmlns="" id="{4BCEC9EA-8904-449A-99A6-8DF9F80ABC02}"/>
                </a:ext>
              </a:extLst>
            </p:cNvPr>
            <p:cNvSpPr/>
            <p:nvPr/>
          </p:nvSpPr>
          <p:spPr>
            <a:xfrm>
              <a:off x="8318988" y="3863653"/>
              <a:ext cx="1190625" cy="161925"/>
            </a:xfrm>
            <a:custGeom>
              <a:avLst/>
              <a:gdLst>
                <a:gd name="connsiteX0" fmla="*/ 32752 w 1190625"/>
                <a:gd name="connsiteY0" fmla="*/ 0 h 161925"/>
                <a:gd name="connsiteX1" fmla="*/ 104190 w 1190625"/>
                <a:gd name="connsiteY1" fmla="*/ 80963 h 161925"/>
                <a:gd name="connsiteX2" fmla="*/ 1117650 w 1190625"/>
                <a:gd name="connsiteY2" fmla="*/ 74295 h 161925"/>
                <a:gd name="connsiteX3" fmla="*/ 1186230 w 1190625"/>
                <a:gd name="connsiteY3" fmla="*/ 150495 h 161925"/>
                <a:gd name="connsiteX4" fmla="*/ 1116698 w 1190625"/>
                <a:gd name="connsiteY4" fmla="*/ 103823 h 161925"/>
                <a:gd name="connsiteX5" fmla="*/ 25132 w 1190625"/>
                <a:gd name="connsiteY5" fmla="*/ 89535 h 161925"/>
                <a:gd name="connsiteX6" fmla="*/ 32752 w 119062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0625" h="161925">
                  <a:moveTo>
                    <a:pt x="32752" y="0"/>
                  </a:moveTo>
                  <a:cubicBezTo>
                    <a:pt x="22275" y="60960"/>
                    <a:pt x="45135" y="68580"/>
                    <a:pt x="104190" y="80963"/>
                  </a:cubicBezTo>
                  <a:cubicBezTo>
                    <a:pt x="443280" y="150495"/>
                    <a:pt x="780465" y="150495"/>
                    <a:pt x="1117650" y="74295"/>
                  </a:cubicBezTo>
                  <a:cubicBezTo>
                    <a:pt x="1173848" y="68580"/>
                    <a:pt x="1210043" y="81915"/>
                    <a:pt x="1186230" y="150495"/>
                  </a:cubicBezTo>
                  <a:cubicBezTo>
                    <a:pt x="1181468" y="103823"/>
                    <a:pt x="1163370" y="93345"/>
                    <a:pt x="1116698" y="103823"/>
                  </a:cubicBezTo>
                  <a:cubicBezTo>
                    <a:pt x="751890" y="184785"/>
                    <a:pt x="388035" y="182880"/>
                    <a:pt x="25132" y="89535"/>
                  </a:cubicBezTo>
                  <a:cubicBezTo>
                    <a:pt x="-24398" y="53340"/>
                    <a:pt x="10845" y="30480"/>
                    <a:pt x="32752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7">
              <a:extLst>
                <a:ext uri="{FF2B5EF4-FFF2-40B4-BE49-F238E27FC236}">
                  <a16:creationId xmlns:a16="http://schemas.microsoft.com/office/drawing/2014/main" xmlns="" id="{F2EC4B9F-1362-47CB-AFF9-760F30A7B33D}"/>
                </a:ext>
              </a:extLst>
            </p:cNvPr>
            <p:cNvSpPr/>
            <p:nvPr/>
          </p:nvSpPr>
          <p:spPr>
            <a:xfrm>
              <a:off x="8347164" y="3664581"/>
              <a:ext cx="1133475" cy="161925"/>
            </a:xfrm>
            <a:custGeom>
              <a:avLst/>
              <a:gdLst>
                <a:gd name="connsiteX0" fmla="*/ 31247 w 1133475"/>
                <a:gd name="connsiteY0" fmla="*/ 0 h 161925"/>
                <a:gd name="connsiteX1" fmla="*/ 98874 w 1133475"/>
                <a:gd name="connsiteY1" fmla="*/ 80963 h 161925"/>
                <a:gd name="connsiteX2" fmla="*/ 1061852 w 1133475"/>
                <a:gd name="connsiteY2" fmla="*/ 74295 h 161925"/>
                <a:gd name="connsiteX3" fmla="*/ 1126622 w 1133475"/>
                <a:gd name="connsiteY3" fmla="*/ 150495 h 161925"/>
                <a:gd name="connsiteX4" fmla="*/ 1060899 w 1133475"/>
                <a:gd name="connsiteY4" fmla="*/ 103822 h 161925"/>
                <a:gd name="connsiteX5" fmla="*/ 23627 w 1133475"/>
                <a:gd name="connsiteY5" fmla="*/ 89535 h 161925"/>
                <a:gd name="connsiteX6" fmla="*/ 31247 w 11334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475" h="161925">
                  <a:moveTo>
                    <a:pt x="31247" y="0"/>
                  </a:moveTo>
                  <a:cubicBezTo>
                    <a:pt x="21722" y="60960"/>
                    <a:pt x="42677" y="68580"/>
                    <a:pt x="98874" y="80963"/>
                  </a:cubicBezTo>
                  <a:cubicBezTo>
                    <a:pt x="420819" y="150495"/>
                    <a:pt x="740859" y="150495"/>
                    <a:pt x="1061852" y="74295"/>
                  </a:cubicBezTo>
                  <a:cubicBezTo>
                    <a:pt x="1115192" y="68580"/>
                    <a:pt x="1149482" y="81915"/>
                    <a:pt x="1126622" y="150495"/>
                  </a:cubicBezTo>
                  <a:cubicBezTo>
                    <a:pt x="1121859" y="103822"/>
                    <a:pt x="1104714" y="93345"/>
                    <a:pt x="1060899" y="103822"/>
                  </a:cubicBezTo>
                  <a:cubicBezTo>
                    <a:pt x="714189" y="184785"/>
                    <a:pt x="368432" y="182880"/>
                    <a:pt x="23627" y="89535"/>
                  </a:cubicBezTo>
                  <a:cubicBezTo>
                    <a:pt x="-23046" y="53340"/>
                    <a:pt x="10292" y="29528"/>
                    <a:pt x="3124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8">
              <a:extLst>
                <a:ext uri="{FF2B5EF4-FFF2-40B4-BE49-F238E27FC236}">
                  <a16:creationId xmlns:a16="http://schemas.microsoft.com/office/drawing/2014/main" xmlns="" id="{CD6BFC57-9554-495A-AEFF-54004E78ABB5}"/>
                </a:ext>
              </a:extLst>
            </p:cNvPr>
            <p:cNvSpPr/>
            <p:nvPr/>
          </p:nvSpPr>
          <p:spPr>
            <a:xfrm>
              <a:off x="8793689" y="3158475"/>
              <a:ext cx="342900" cy="342900"/>
            </a:xfrm>
            <a:custGeom>
              <a:avLst/>
              <a:gdLst>
                <a:gd name="connsiteX0" fmla="*/ 273379 w 342900"/>
                <a:gd name="connsiteY0" fmla="*/ 208925 h 342900"/>
                <a:gd name="connsiteX1" fmla="*/ 248614 w 342900"/>
                <a:gd name="connsiteY1" fmla="*/ 128915 h 342900"/>
                <a:gd name="connsiteX2" fmla="*/ 176224 w 342900"/>
                <a:gd name="connsiteY2" fmla="*/ 117485 h 342900"/>
                <a:gd name="connsiteX3" fmla="*/ 220991 w 342900"/>
                <a:gd name="connsiteY3" fmla="*/ 46048 h 342900"/>
                <a:gd name="connsiteX4" fmla="*/ 334339 w 342900"/>
                <a:gd name="connsiteY4" fmla="*/ 28903 h 342900"/>
                <a:gd name="connsiteX5" fmla="*/ 334339 w 342900"/>
                <a:gd name="connsiteY5" fmla="*/ 4138 h 342900"/>
                <a:gd name="connsiteX6" fmla="*/ 209561 w 342900"/>
                <a:gd name="connsiteY6" fmla="*/ 30808 h 342900"/>
                <a:gd name="connsiteX7" fmla="*/ 160031 w 342900"/>
                <a:gd name="connsiteY7" fmla="*/ 116533 h 342900"/>
                <a:gd name="connsiteX8" fmla="*/ 155269 w 342900"/>
                <a:gd name="connsiteY8" fmla="*/ 115580 h 342900"/>
                <a:gd name="connsiteX9" fmla="*/ 69544 w 342900"/>
                <a:gd name="connsiteY9" fmla="*/ 93673 h 342900"/>
                <a:gd name="connsiteX10" fmla="*/ 11 w 342900"/>
                <a:gd name="connsiteY10" fmla="*/ 205115 h 342900"/>
                <a:gd name="connsiteX11" fmla="*/ 134314 w 342900"/>
                <a:gd name="connsiteY11" fmla="*/ 344180 h 342900"/>
                <a:gd name="connsiteX12" fmla="*/ 273379 w 342900"/>
                <a:gd name="connsiteY12" fmla="*/ 20892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2900" h="342900">
                  <a:moveTo>
                    <a:pt x="273379" y="208925"/>
                  </a:moveTo>
                  <a:cubicBezTo>
                    <a:pt x="277189" y="165110"/>
                    <a:pt x="267664" y="145108"/>
                    <a:pt x="248614" y="128915"/>
                  </a:cubicBezTo>
                  <a:cubicBezTo>
                    <a:pt x="213371" y="105103"/>
                    <a:pt x="200036" y="116533"/>
                    <a:pt x="176224" y="117485"/>
                  </a:cubicBezTo>
                  <a:cubicBezTo>
                    <a:pt x="187654" y="88910"/>
                    <a:pt x="205751" y="58430"/>
                    <a:pt x="220991" y="46048"/>
                  </a:cubicBezTo>
                  <a:cubicBezTo>
                    <a:pt x="242899" y="27950"/>
                    <a:pt x="288619" y="15568"/>
                    <a:pt x="334339" y="28903"/>
                  </a:cubicBezTo>
                  <a:cubicBezTo>
                    <a:pt x="350531" y="32713"/>
                    <a:pt x="361961" y="15568"/>
                    <a:pt x="334339" y="4138"/>
                  </a:cubicBezTo>
                  <a:cubicBezTo>
                    <a:pt x="295286" y="-7292"/>
                    <a:pt x="239089" y="6043"/>
                    <a:pt x="209561" y="30808"/>
                  </a:cubicBezTo>
                  <a:cubicBezTo>
                    <a:pt x="186701" y="48905"/>
                    <a:pt x="169556" y="81290"/>
                    <a:pt x="160031" y="116533"/>
                  </a:cubicBezTo>
                  <a:cubicBezTo>
                    <a:pt x="158126" y="116533"/>
                    <a:pt x="157174" y="115580"/>
                    <a:pt x="155269" y="115580"/>
                  </a:cubicBezTo>
                  <a:cubicBezTo>
                    <a:pt x="116216" y="106055"/>
                    <a:pt x="125741" y="74623"/>
                    <a:pt x="69544" y="93673"/>
                  </a:cubicBezTo>
                  <a:cubicBezTo>
                    <a:pt x="22871" y="115580"/>
                    <a:pt x="964" y="157490"/>
                    <a:pt x="11" y="205115"/>
                  </a:cubicBezTo>
                  <a:cubicBezTo>
                    <a:pt x="-941" y="280363"/>
                    <a:pt x="59066" y="342275"/>
                    <a:pt x="134314" y="344180"/>
                  </a:cubicBezTo>
                  <a:cubicBezTo>
                    <a:pt x="210514" y="345133"/>
                    <a:pt x="267664" y="289888"/>
                    <a:pt x="273379" y="20892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130">
            <a:extLst>
              <a:ext uri="{FF2B5EF4-FFF2-40B4-BE49-F238E27FC236}">
                <a16:creationId xmlns:a16="http://schemas.microsoft.com/office/drawing/2014/main" xmlns="" id="{EE7AB214-C445-454D-9ED6-F19BC928563A}"/>
              </a:ext>
            </a:extLst>
          </p:cNvPr>
          <p:cNvGrpSpPr/>
          <p:nvPr/>
        </p:nvGrpSpPr>
        <p:grpSpPr>
          <a:xfrm>
            <a:off x="7560756" y="3956249"/>
            <a:ext cx="4213490" cy="1099354"/>
            <a:chOff x="7549869" y="4331073"/>
            <a:chExt cx="4213490" cy="1099354"/>
          </a:xfrm>
        </p:grpSpPr>
        <p:grpSp>
          <p:nvGrpSpPr>
            <p:cNvPr id="66" name="그룹 108">
              <a:extLst>
                <a:ext uri="{FF2B5EF4-FFF2-40B4-BE49-F238E27FC236}">
                  <a16:creationId xmlns:a16="http://schemas.microsoft.com/office/drawing/2014/main" xmlns="" id="{954218A7-315C-4F2C-83B0-18AFC5813A3F}"/>
                </a:ext>
              </a:extLst>
            </p:cNvPr>
            <p:cNvGrpSpPr/>
            <p:nvPr/>
          </p:nvGrpSpPr>
          <p:grpSpPr>
            <a:xfrm>
              <a:off x="11011572" y="4492779"/>
              <a:ext cx="751787" cy="858235"/>
              <a:chOff x="7322818" y="1544656"/>
              <a:chExt cx="2434437" cy="2779133"/>
            </a:xfrm>
            <a:solidFill>
              <a:schemeClr val="accent2"/>
            </a:solidFill>
          </p:grpSpPr>
          <p:sp>
            <p:nvSpPr>
              <p:cNvPr id="88" name="타원 109">
                <a:extLst>
                  <a:ext uri="{FF2B5EF4-FFF2-40B4-BE49-F238E27FC236}">
                    <a16:creationId xmlns:a16="http://schemas.microsoft.com/office/drawing/2014/main" xmlns="" id="{7F39DE39-F7F9-4A25-96A6-6669AF2F0222}"/>
                  </a:ext>
                </a:extLst>
              </p:cNvPr>
              <p:cNvSpPr/>
              <p:nvPr/>
            </p:nvSpPr>
            <p:spPr>
              <a:xfrm rot="1023001">
                <a:off x="7882224" y="2424122"/>
                <a:ext cx="876262" cy="72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타원 110">
                <a:extLst>
                  <a:ext uri="{FF2B5EF4-FFF2-40B4-BE49-F238E27FC236}">
                    <a16:creationId xmlns:a16="http://schemas.microsoft.com/office/drawing/2014/main" xmlns="" id="{245BC3E2-3030-4A29-9528-F70B77142D85}"/>
                  </a:ext>
                </a:extLst>
              </p:cNvPr>
              <p:cNvSpPr/>
              <p:nvPr/>
            </p:nvSpPr>
            <p:spPr>
              <a:xfrm rot="1023001">
                <a:off x="8340738" y="2465286"/>
                <a:ext cx="876262" cy="72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자유형: 도형 111">
                <a:extLst>
                  <a:ext uri="{FF2B5EF4-FFF2-40B4-BE49-F238E27FC236}">
                    <a16:creationId xmlns:a16="http://schemas.microsoft.com/office/drawing/2014/main" xmlns="" id="{93784994-57D8-4F62-B8C6-D825B9F1DC58}"/>
                  </a:ext>
                </a:extLst>
              </p:cNvPr>
              <p:cNvSpPr/>
              <p:nvPr/>
            </p:nvSpPr>
            <p:spPr>
              <a:xfrm>
                <a:off x="7870936" y="2805575"/>
                <a:ext cx="1345565" cy="1518214"/>
              </a:xfrm>
              <a:custGeom>
                <a:avLst/>
                <a:gdLst>
                  <a:gd name="connsiteX0" fmla="*/ 854110 w 1396721"/>
                  <a:gd name="connsiteY0" fmla="*/ 70339 h 1487156"/>
                  <a:gd name="connsiteX1" fmla="*/ 854110 w 1396721"/>
                  <a:gd name="connsiteY1" fmla="*/ 0 h 1487156"/>
                  <a:gd name="connsiteX2" fmla="*/ 864158 w 1396721"/>
                  <a:gd name="connsiteY2" fmla="*/ 472273 h 1487156"/>
                  <a:gd name="connsiteX3" fmla="*/ 1165609 w 1396721"/>
                  <a:gd name="connsiteY3" fmla="*/ 291403 h 1487156"/>
                  <a:gd name="connsiteX4" fmla="*/ 1396721 w 1396721"/>
                  <a:gd name="connsiteY4" fmla="*/ 462225 h 1487156"/>
                  <a:gd name="connsiteX5" fmla="*/ 954593 w 1396721"/>
                  <a:gd name="connsiteY5" fmla="*/ 693337 h 1487156"/>
                  <a:gd name="connsiteX6" fmla="*/ 1034980 w 1396721"/>
                  <a:gd name="connsiteY6" fmla="*/ 844062 h 1487156"/>
                  <a:gd name="connsiteX7" fmla="*/ 813916 w 1396721"/>
                  <a:gd name="connsiteY7" fmla="*/ 844062 h 1487156"/>
                  <a:gd name="connsiteX8" fmla="*/ 793820 w 1396721"/>
                  <a:gd name="connsiteY8" fmla="*/ 1165609 h 1487156"/>
                  <a:gd name="connsiteX9" fmla="*/ 884255 w 1396721"/>
                  <a:gd name="connsiteY9" fmla="*/ 1195754 h 1487156"/>
                  <a:gd name="connsiteX10" fmla="*/ 763674 w 1396721"/>
                  <a:gd name="connsiteY10" fmla="*/ 1487156 h 1487156"/>
                  <a:gd name="connsiteX11" fmla="*/ 90435 w 1396721"/>
                  <a:gd name="connsiteY11" fmla="*/ 1416818 h 1487156"/>
                  <a:gd name="connsiteX12" fmla="*/ 60290 w 1396721"/>
                  <a:gd name="connsiteY12" fmla="*/ 924449 h 1487156"/>
                  <a:gd name="connsiteX13" fmla="*/ 180870 w 1396721"/>
                  <a:gd name="connsiteY13" fmla="*/ 1024932 h 1487156"/>
                  <a:gd name="connsiteX14" fmla="*/ 271305 w 1396721"/>
                  <a:gd name="connsiteY14" fmla="*/ 703385 h 1487156"/>
                  <a:gd name="connsiteX15" fmla="*/ 0 w 1396721"/>
                  <a:gd name="connsiteY15" fmla="*/ 241161 h 1487156"/>
                  <a:gd name="connsiteX16" fmla="*/ 301450 w 1396721"/>
                  <a:gd name="connsiteY16" fmla="*/ 110532 h 1487156"/>
                  <a:gd name="connsiteX17" fmla="*/ 452176 w 1396721"/>
                  <a:gd name="connsiteY17" fmla="*/ 361741 h 1487156"/>
                  <a:gd name="connsiteX18" fmla="*/ 522514 w 1396721"/>
                  <a:gd name="connsiteY18" fmla="*/ 20097 h 1487156"/>
                  <a:gd name="connsiteX19" fmla="*/ 823965 w 1396721"/>
                  <a:gd name="connsiteY19" fmla="*/ 20097 h 1487156"/>
                  <a:gd name="connsiteX0" fmla="*/ 854110 w 1396721"/>
                  <a:gd name="connsiteY0" fmla="*/ 50242 h 1467059"/>
                  <a:gd name="connsiteX1" fmla="*/ 864158 w 1396721"/>
                  <a:gd name="connsiteY1" fmla="*/ 452176 h 1467059"/>
                  <a:gd name="connsiteX2" fmla="*/ 1165609 w 1396721"/>
                  <a:gd name="connsiteY2" fmla="*/ 271306 h 1467059"/>
                  <a:gd name="connsiteX3" fmla="*/ 1396721 w 1396721"/>
                  <a:gd name="connsiteY3" fmla="*/ 442128 h 1467059"/>
                  <a:gd name="connsiteX4" fmla="*/ 954593 w 1396721"/>
                  <a:gd name="connsiteY4" fmla="*/ 673240 h 1467059"/>
                  <a:gd name="connsiteX5" fmla="*/ 1034980 w 1396721"/>
                  <a:gd name="connsiteY5" fmla="*/ 823965 h 1467059"/>
                  <a:gd name="connsiteX6" fmla="*/ 813916 w 1396721"/>
                  <a:gd name="connsiteY6" fmla="*/ 823965 h 1467059"/>
                  <a:gd name="connsiteX7" fmla="*/ 793820 w 1396721"/>
                  <a:gd name="connsiteY7" fmla="*/ 1145512 h 1467059"/>
                  <a:gd name="connsiteX8" fmla="*/ 884255 w 1396721"/>
                  <a:gd name="connsiteY8" fmla="*/ 1175657 h 1467059"/>
                  <a:gd name="connsiteX9" fmla="*/ 763674 w 1396721"/>
                  <a:gd name="connsiteY9" fmla="*/ 1467059 h 1467059"/>
                  <a:gd name="connsiteX10" fmla="*/ 90435 w 1396721"/>
                  <a:gd name="connsiteY10" fmla="*/ 1396721 h 1467059"/>
                  <a:gd name="connsiteX11" fmla="*/ 60290 w 1396721"/>
                  <a:gd name="connsiteY11" fmla="*/ 904352 h 1467059"/>
                  <a:gd name="connsiteX12" fmla="*/ 180870 w 1396721"/>
                  <a:gd name="connsiteY12" fmla="*/ 1004835 h 1467059"/>
                  <a:gd name="connsiteX13" fmla="*/ 271305 w 1396721"/>
                  <a:gd name="connsiteY13" fmla="*/ 683288 h 1467059"/>
                  <a:gd name="connsiteX14" fmla="*/ 0 w 1396721"/>
                  <a:gd name="connsiteY14" fmla="*/ 221064 h 1467059"/>
                  <a:gd name="connsiteX15" fmla="*/ 301450 w 1396721"/>
                  <a:gd name="connsiteY15" fmla="*/ 90435 h 1467059"/>
                  <a:gd name="connsiteX16" fmla="*/ 452176 w 1396721"/>
                  <a:gd name="connsiteY16" fmla="*/ 341644 h 1467059"/>
                  <a:gd name="connsiteX17" fmla="*/ 522514 w 1396721"/>
                  <a:gd name="connsiteY17" fmla="*/ 0 h 1467059"/>
                  <a:gd name="connsiteX18" fmla="*/ 823965 w 1396721"/>
                  <a:gd name="connsiteY18" fmla="*/ 0 h 1467059"/>
                  <a:gd name="connsiteX0" fmla="*/ 854110 w 1396721"/>
                  <a:gd name="connsiteY0" fmla="*/ 50242 h 1467059"/>
                  <a:gd name="connsiteX1" fmla="*/ 864158 w 1396721"/>
                  <a:gd name="connsiteY1" fmla="*/ 452176 h 1467059"/>
                  <a:gd name="connsiteX2" fmla="*/ 1165609 w 1396721"/>
                  <a:gd name="connsiteY2" fmla="*/ 271306 h 1467059"/>
                  <a:gd name="connsiteX3" fmla="*/ 1396721 w 1396721"/>
                  <a:gd name="connsiteY3" fmla="*/ 442128 h 1467059"/>
                  <a:gd name="connsiteX4" fmla="*/ 954593 w 1396721"/>
                  <a:gd name="connsiteY4" fmla="*/ 673240 h 1467059"/>
                  <a:gd name="connsiteX5" fmla="*/ 1034980 w 1396721"/>
                  <a:gd name="connsiteY5" fmla="*/ 823965 h 1467059"/>
                  <a:gd name="connsiteX6" fmla="*/ 813916 w 1396721"/>
                  <a:gd name="connsiteY6" fmla="*/ 823965 h 1467059"/>
                  <a:gd name="connsiteX7" fmla="*/ 793820 w 1396721"/>
                  <a:gd name="connsiteY7" fmla="*/ 1145512 h 1467059"/>
                  <a:gd name="connsiteX8" fmla="*/ 884255 w 1396721"/>
                  <a:gd name="connsiteY8" fmla="*/ 1175657 h 1467059"/>
                  <a:gd name="connsiteX9" fmla="*/ 763674 w 1396721"/>
                  <a:gd name="connsiteY9" fmla="*/ 1467059 h 1467059"/>
                  <a:gd name="connsiteX10" fmla="*/ 90435 w 1396721"/>
                  <a:gd name="connsiteY10" fmla="*/ 1396721 h 1467059"/>
                  <a:gd name="connsiteX11" fmla="*/ 60290 w 1396721"/>
                  <a:gd name="connsiteY11" fmla="*/ 904352 h 1467059"/>
                  <a:gd name="connsiteX12" fmla="*/ 180870 w 1396721"/>
                  <a:gd name="connsiteY12" fmla="*/ 1004835 h 1467059"/>
                  <a:gd name="connsiteX13" fmla="*/ 271305 w 1396721"/>
                  <a:gd name="connsiteY13" fmla="*/ 683288 h 1467059"/>
                  <a:gd name="connsiteX14" fmla="*/ 0 w 1396721"/>
                  <a:gd name="connsiteY14" fmla="*/ 221064 h 1467059"/>
                  <a:gd name="connsiteX15" fmla="*/ 301450 w 1396721"/>
                  <a:gd name="connsiteY15" fmla="*/ 90435 h 1467059"/>
                  <a:gd name="connsiteX16" fmla="*/ 452176 w 1396721"/>
                  <a:gd name="connsiteY16" fmla="*/ 341644 h 1467059"/>
                  <a:gd name="connsiteX17" fmla="*/ 522514 w 1396721"/>
                  <a:gd name="connsiteY17" fmla="*/ 0 h 1467059"/>
                  <a:gd name="connsiteX0" fmla="*/ 847716 w 1396721"/>
                  <a:gd name="connsiteY0" fmla="*/ 0 h 1490352"/>
                  <a:gd name="connsiteX1" fmla="*/ 864158 w 1396721"/>
                  <a:gd name="connsiteY1" fmla="*/ 475469 h 1490352"/>
                  <a:gd name="connsiteX2" fmla="*/ 1165609 w 1396721"/>
                  <a:gd name="connsiteY2" fmla="*/ 294599 h 1490352"/>
                  <a:gd name="connsiteX3" fmla="*/ 1396721 w 1396721"/>
                  <a:gd name="connsiteY3" fmla="*/ 465421 h 1490352"/>
                  <a:gd name="connsiteX4" fmla="*/ 954593 w 1396721"/>
                  <a:gd name="connsiteY4" fmla="*/ 696533 h 1490352"/>
                  <a:gd name="connsiteX5" fmla="*/ 1034980 w 1396721"/>
                  <a:gd name="connsiteY5" fmla="*/ 847258 h 1490352"/>
                  <a:gd name="connsiteX6" fmla="*/ 813916 w 1396721"/>
                  <a:gd name="connsiteY6" fmla="*/ 847258 h 1490352"/>
                  <a:gd name="connsiteX7" fmla="*/ 793820 w 1396721"/>
                  <a:gd name="connsiteY7" fmla="*/ 1168805 h 1490352"/>
                  <a:gd name="connsiteX8" fmla="*/ 884255 w 1396721"/>
                  <a:gd name="connsiteY8" fmla="*/ 1198950 h 1490352"/>
                  <a:gd name="connsiteX9" fmla="*/ 763674 w 1396721"/>
                  <a:gd name="connsiteY9" fmla="*/ 1490352 h 1490352"/>
                  <a:gd name="connsiteX10" fmla="*/ 90435 w 1396721"/>
                  <a:gd name="connsiteY10" fmla="*/ 1420014 h 1490352"/>
                  <a:gd name="connsiteX11" fmla="*/ 60290 w 1396721"/>
                  <a:gd name="connsiteY11" fmla="*/ 927645 h 1490352"/>
                  <a:gd name="connsiteX12" fmla="*/ 180870 w 1396721"/>
                  <a:gd name="connsiteY12" fmla="*/ 1028128 h 1490352"/>
                  <a:gd name="connsiteX13" fmla="*/ 271305 w 1396721"/>
                  <a:gd name="connsiteY13" fmla="*/ 706581 h 1490352"/>
                  <a:gd name="connsiteX14" fmla="*/ 0 w 1396721"/>
                  <a:gd name="connsiteY14" fmla="*/ 244357 h 1490352"/>
                  <a:gd name="connsiteX15" fmla="*/ 301450 w 1396721"/>
                  <a:gd name="connsiteY15" fmla="*/ 113728 h 1490352"/>
                  <a:gd name="connsiteX16" fmla="*/ 452176 w 1396721"/>
                  <a:gd name="connsiteY16" fmla="*/ 364937 h 1490352"/>
                  <a:gd name="connsiteX17" fmla="*/ 522514 w 1396721"/>
                  <a:gd name="connsiteY17" fmla="*/ 23293 h 1490352"/>
                  <a:gd name="connsiteX0" fmla="*/ 847716 w 1396721"/>
                  <a:gd name="connsiteY0" fmla="*/ 40651 h 1531003"/>
                  <a:gd name="connsiteX1" fmla="*/ 864158 w 1396721"/>
                  <a:gd name="connsiteY1" fmla="*/ 516120 h 1531003"/>
                  <a:gd name="connsiteX2" fmla="*/ 1165609 w 1396721"/>
                  <a:gd name="connsiteY2" fmla="*/ 335250 h 1531003"/>
                  <a:gd name="connsiteX3" fmla="*/ 1396721 w 1396721"/>
                  <a:gd name="connsiteY3" fmla="*/ 506072 h 1531003"/>
                  <a:gd name="connsiteX4" fmla="*/ 954593 w 1396721"/>
                  <a:gd name="connsiteY4" fmla="*/ 737184 h 1531003"/>
                  <a:gd name="connsiteX5" fmla="*/ 1034980 w 1396721"/>
                  <a:gd name="connsiteY5" fmla="*/ 887909 h 1531003"/>
                  <a:gd name="connsiteX6" fmla="*/ 813916 w 1396721"/>
                  <a:gd name="connsiteY6" fmla="*/ 887909 h 1531003"/>
                  <a:gd name="connsiteX7" fmla="*/ 793820 w 1396721"/>
                  <a:gd name="connsiteY7" fmla="*/ 1209456 h 1531003"/>
                  <a:gd name="connsiteX8" fmla="*/ 884255 w 1396721"/>
                  <a:gd name="connsiteY8" fmla="*/ 1239601 h 1531003"/>
                  <a:gd name="connsiteX9" fmla="*/ 763674 w 1396721"/>
                  <a:gd name="connsiteY9" fmla="*/ 1531003 h 1531003"/>
                  <a:gd name="connsiteX10" fmla="*/ 90435 w 1396721"/>
                  <a:gd name="connsiteY10" fmla="*/ 1460665 h 1531003"/>
                  <a:gd name="connsiteX11" fmla="*/ 60290 w 1396721"/>
                  <a:gd name="connsiteY11" fmla="*/ 968296 h 1531003"/>
                  <a:gd name="connsiteX12" fmla="*/ 180870 w 1396721"/>
                  <a:gd name="connsiteY12" fmla="*/ 1068779 h 1531003"/>
                  <a:gd name="connsiteX13" fmla="*/ 271305 w 1396721"/>
                  <a:gd name="connsiteY13" fmla="*/ 747232 h 1531003"/>
                  <a:gd name="connsiteX14" fmla="*/ 0 w 1396721"/>
                  <a:gd name="connsiteY14" fmla="*/ 285008 h 1531003"/>
                  <a:gd name="connsiteX15" fmla="*/ 301450 w 1396721"/>
                  <a:gd name="connsiteY15" fmla="*/ 154379 h 1531003"/>
                  <a:gd name="connsiteX16" fmla="*/ 452176 w 1396721"/>
                  <a:gd name="connsiteY16" fmla="*/ 405588 h 1531003"/>
                  <a:gd name="connsiteX17" fmla="*/ 557683 w 1396721"/>
                  <a:gd name="connsiteY17" fmla="*/ 0 h 1531003"/>
                  <a:gd name="connsiteX0" fmla="*/ 847716 w 1396721"/>
                  <a:gd name="connsiteY0" fmla="*/ 40651 h 1531003"/>
                  <a:gd name="connsiteX1" fmla="*/ 864158 w 1396721"/>
                  <a:gd name="connsiteY1" fmla="*/ 516120 h 1531003"/>
                  <a:gd name="connsiteX2" fmla="*/ 1165609 w 1396721"/>
                  <a:gd name="connsiteY2" fmla="*/ 335250 h 1531003"/>
                  <a:gd name="connsiteX3" fmla="*/ 1396721 w 1396721"/>
                  <a:gd name="connsiteY3" fmla="*/ 506072 h 1531003"/>
                  <a:gd name="connsiteX4" fmla="*/ 954593 w 1396721"/>
                  <a:gd name="connsiteY4" fmla="*/ 737184 h 1531003"/>
                  <a:gd name="connsiteX5" fmla="*/ 1034980 w 1396721"/>
                  <a:gd name="connsiteY5" fmla="*/ 887909 h 1531003"/>
                  <a:gd name="connsiteX6" fmla="*/ 813916 w 1396721"/>
                  <a:gd name="connsiteY6" fmla="*/ 887909 h 1531003"/>
                  <a:gd name="connsiteX7" fmla="*/ 793820 w 1396721"/>
                  <a:gd name="connsiteY7" fmla="*/ 1209456 h 1531003"/>
                  <a:gd name="connsiteX8" fmla="*/ 884255 w 1396721"/>
                  <a:gd name="connsiteY8" fmla="*/ 1239601 h 1531003"/>
                  <a:gd name="connsiteX9" fmla="*/ 763674 w 1396721"/>
                  <a:gd name="connsiteY9" fmla="*/ 1531003 h 1531003"/>
                  <a:gd name="connsiteX10" fmla="*/ 90435 w 1396721"/>
                  <a:gd name="connsiteY10" fmla="*/ 1460665 h 1531003"/>
                  <a:gd name="connsiteX11" fmla="*/ 60290 w 1396721"/>
                  <a:gd name="connsiteY11" fmla="*/ 968296 h 1531003"/>
                  <a:gd name="connsiteX12" fmla="*/ 180870 w 1396721"/>
                  <a:gd name="connsiteY12" fmla="*/ 1068779 h 1531003"/>
                  <a:gd name="connsiteX13" fmla="*/ 271305 w 1396721"/>
                  <a:gd name="connsiteY13" fmla="*/ 747232 h 1531003"/>
                  <a:gd name="connsiteX14" fmla="*/ 0 w 1396721"/>
                  <a:gd name="connsiteY14" fmla="*/ 285008 h 1531003"/>
                  <a:gd name="connsiteX15" fmla="*/ 301450 w 1396721"/>
                  <a:gd name="connsiteY15" fmla="*/ 154379 h 1531003"/>
                  <a:gd name="connsiteX16" fmla="*/ 452176 w 1396721"/>
                  <a:gd name="connsiteY16" fmla="*/ 405588 h 1531003"/>
                  <a:gd name="connsiteX17" fmla="*/ 557683 w 1396721"/>
                  <a:gd name="connsiteY17" fmla="*/ 0 h 1531003"/>
                  <a:gd name="connsiteX0" fmla="*/ 847716 w 1396721"/>
                  <a:gd name="connsiteY0" fmla="*/ 40651 h 1531003"/>
                  <a:gd name="connsiteX1" fmla="*/ 864158 w 1396721"/>
                  <a:gd name="connsiteY1" fmla="*/ 516120 h 1531003"/>
                  <a:gd name="connsiteX2" fmla="*/ 1165609 w 1396721"/>
                  <a:gd name="connsiteY2" fmla="*/ 335250 h 1531003"/>
                  <a:gd name="connsiteX3" fmla="*/ 1396721 w 1396721"/>
                  <a:gd name="connsiteY3" fmla="*/ 506072 h 1531003"/>
                  <a:gd name="connsiteX4" fmla="*/ 954593 w 1396721"/>
                  <a:gd name="connsiteY4" fmla="*/ 737184 h 1531003"/>
                  <a:gd name="connsiteX5" fmla="*/ 1034980 w 1396721"/>
                  <a:gd name="connsiteY5" fmla="*/ 887909 h 1531003"/>
                  <a:gd name="connsiteX6" fmla="*/ 813916 w 1396721"/>
                  <a:gd name="connsiteY6" fmla="*/ 887909 h 1531003"/>
                  <a:gd name="connsiteX7" fmla="*/ 793820 w 1396721"/>
                  <a:gd name="connsiteY7" fmla="*/ 1209456 h 1531003"/>
                  <a:gd name="connsiteX8" fmla="*/ 884255 w 1396721"/>
                  <a:gd name="connsiteY8" fmla="*/ 1239601 h 1531003"/>
                  <a:gd name="connsiteX9" fmla="*/ 763674 w 1396721"/>
                  <a:gd name="connsiteY9" fmla="*/ 1531003 h 1531003"/>
                  <a:gd name="connsiteX10" fmla="*/ 90435 w 1396721"/>
                  <a:gd name="connsiteY10" fmla="*/ 1460665 h 1531003"/>
                  <a:gd name="connsiteX11" fmla="*/ 60290 w 1396721"/>
                  <a:gd name="connsiteY11" fmla="*/ 968296 h 1531003"/>
                  <a:gd name="connsiteX12" fmla="*/ 180870 w 1396721"/>
                  <a:gd name="connsiteY12" fmla="*/ 1068779 h 1531003"/>
                  <a:gd name="connsiteX13" fmla="*/ 271305 w 1396721"/>
                  <a:gd name="connsiteY13" fmla="*/ 747232 h 1531003"/>
                  <a:gd name="connsiteX14" fmla="*/ 0 w 1396721"/>
                  <a:gd name="connsiteY14" fmla="*/ 285008 h 1531003"/>
                  <a:gd name="connsiteX15" fmla="*/ 301450 w 1396721"/>
                  <a:gd name="connsiteY15" fmla="*/ 154379 h 1531003"/>
                  <a:gd name="connsiteX16" fmla="*/ 452176 w 1396721"/>
                  <a:gd name="connsiteY16" fmla="*/ 405588 h 1531003"/>
                  <a:gd name="connsiteX17" fmla="*/ 557683 w 1396721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96829 w 1387129"/>
                  <a:gd name="connsiteY10" fmla="*/ 1435087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122407 w 1387129"/>
                  <a:gd name="connsiteY10" fmla="*/ 1521411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122407 w 1387129"/>
                  <a:gd name="connsiteY10" fmla="*/ 1521411 h 1531003"/>
                  <a:gd name="connsiteX11" fmla="*/ 92261 w 1387129"/>
                  <a:gd name="connsiteY11" fmla="*/ 108659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122407 w 1387129"/>
                  <a:gd name="connsiteY10" fmla="*/ 1521411 h 1531003"/>
                  <a:gd name="connsiteX11" fmla="*/ 92261 w 1387129"/>
                  <a:gd name="connsiteY11" fmla="*/ 1086592 h 1531003"/>
                  <a:gd name="connsiteX12" fmla="*/ 216039 w 1387129"/>
                  <a:gd name="connsiteY12" fmla="*/ 1206258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92261 w 1387129"/>
                  <a:gd name="connsiteY11" fmla="*/ 1086592 h 1531003"/>
                  <a:gd name="connsiteX12" fmla="*/ 216039 w 1387129"/>
                  <a:gd name="connsiteY12" fmla="*/ 1206258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146613 w 1387129"/>
                  <a:gd name="connsiteY11" fmla="*/ 1166522 h 1531003"/>
                  <a:gd name="connsiteX12" fmla="*/ 216039 w 1387129"/>
                  <a:gd name="connsiteY12" fmla="*/ 1206258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146613 w 1387129"/>
                  <a:gd name="connsiteY11" fmla="*/ 1166522 h 1531003"/>
                  <a:gd name="connsiteX12" fmla="*/ 209645 w 1387129"/>
                  <a:gd name="connsiteY12" fmla="*/ 1196667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146613 w 1387129"/>
                  <a:gd name="connsiteY11" fmla="*/ 1166522 h 1531003"/>
                  <a:gd name="connsiteX12" fmla="*/ 209645 w 1387129"/>
                  <a:gd name="connsiteY12" fmla="*/ 1196667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74663 w 1387129"/>
                  <a:gd name="connsiteY8" fmla="*/ 1239601 h 1518214"/>
                  <a:gd name="connsiteX9" fmla="*/ 754082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74663 w 1387129"/>
                  <a:gd name="connsiteY8" fmla="*/ 1239601 h 1518214"/>
                  <a:gd name="connsiteX9" fmla="*/ 754082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74663 w 1387129"/>
                  <a:gd name="connsiteY8" fmla="*/ 1239601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983824 w 1387129"/>
                  <a:gd name="connsiteY5" fmla="*/ 881515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83824 w 1387129"/>
                  <a:gd name="connsiteY5" fmla="*/ 881515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83824 w 1387129"/>
                  <a:gd name="connsiteY5" fmla="*/ 881515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6705 w 1387129"/>
                  <a:gd name="connsiteY4" fmla="*/ 746776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23077 w 1387129"/>
                  <a:gd name="connsiteY5" fmla="*/ 78879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23077 w 1387129"/>
                  <a:gd name="connsiteY5" fmla="*/ 78879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23077 w 1387129"/>
                  <a:gd name="connsiteY5" fmla="*/ 78879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10288 w 1387129"/>
                  <a:gd name="connsiteY5" fmla="*/ 785598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10288 w 1387129"/>
                  <a:gd name="connsiteY5" fmla="*/ 785598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74340"/>
                  <a:gd name="connsiteY0" fmla="*/ 40651 h 1518214"/>
                  <a:gd name="connsiteX1" fmla="*/ 854566 w 1374340"/>
                  <a:gd name="connsiteY1" fmla="*/ 516120 h 1518214"/>
                  <a:gd name="connsiteX2" fmla="*/ 1156017 w 1374340"/>
                  <a:gd name="connsiteY2" fmla="*/ 335250 h 1518214"/>
                  <a:gd name="connsiteX3" fmla="*/ 1374340 w 1374340"/>
                  <a:gd name="connsiteY3" fmla="*/ 509269 h 1518214"/>
                  <a:gd name="connsiteX4" fmla="*/ 823508 w 1374340"/>
                  <a:gd name="connsiteY4" fmla="*/ 765960 h 1518214"/>
                  <a:gd name="connsiteX5" fmla="*/ 910288 w 1374340"/>
                  <a:gd name="connsiteY5" fmla="*/ 785598 h 1518214"/>
                  <a:gd name="connsiteX6" fmla="*/ 813915 w 1374340"/>
                  <a:gd name="connsiteY6" fmla="*/ 833556 h 1518214"/>
                  <a:gd name="connsiteX7" fmla="*/ 784228 w 1374340"/>
                  <a:gd name="connsiteY7" fmla="*/ 1209456 h 1518214"/>
                  <a:gd name="connsiteX8" fmla="*/ 849085 w 1374340"/>
                  <a:gd name="connsiteY8" fmla="*/ 1214024 h 1518214"/>
                  <a:gd name="connsiteX9" fmla="*/ 741293 w 1374340"/>
                  <a:gd name="connsiteY9" fmla="*/ 1518214 h 1518214"/>
                  <a:gd name="connsiteX10" fmla="*/ 208731 w 1374340"/>
                  <a:gd name="connsiteY10" fmla="*/ 1505425 h 1518214"/>
                  <a:gd name="connsiteX11" fmla="*/ 146613 w 1374340"/>
                  <a:gd name="connsiteY11" fmla="*/ 1166522 h 1518214"/>
                  <a:gd name="connsiteX12" fmla="*/ 209645 w 1374340"/>
                  <a:gd name="connsiteY12" fmla="*/ 1196667 h 1518214"/>
                  <a:gd name="connsiteX13" fmla="*/ 178117 w 1374340"/>
                  <a:gd name="connsiteY13" fmla="*/ 715869 h 1518214"/>
                  <a:gd name="connsiteX14" fmla="*/ 261713 w 1374340"/>
                  <a:gd name="connsiteY14" fmla="*/ 747232 h 1518214"/>
                  <a:gd name="connsiteX15" fmla="*/ 0 w 1374340"/>
                  <a:gd name="connsiteY15" fmla="*/ 278613 h 1518214"/>
                  <a:gd name="connsiteX16" fmla="*/ 291858 w 1374340"/>
                  <a:gd name="connsiteY16" fmla="*/ 154379 h 1518214"/>
                  <a:gd name="connsiteX17" fmla="*/ 442584 w 1374340"/>
                  <a:gd name="connsiteY17" fmla="*/ 405588 h 1518214"/>
                  <a:gd name="connsiteX18" fmla="*/ 548091 w 1374340"/>
                  <a:gd name="connsiteY18" fmla="*/ 0 h 1518214"/>
                  <a:gd name="connsiteX0" fmla="*/ 838124 w 1374340"/>
                  <a:gd name="connsiteY0" fmla="*/ 40651 h 1518214"/>
                  <a:gd name="connsiteX1" fmla="*/ 854566 w 1374340"/>
                  <a:gd name="connsiteY1" fmla="*/ 516120 h 1518214"/>
                  <a:gd name="connsiteX2" fmla="*/ 1156017 w 1374340"/>
                  <a:gd name="connsiteY2" fmla="*/ 335250 h 1518214"/>
                  <a:gd name="connsiteX3" fmla="*/ 1374340 w 1374340"/>
                  <a:gd name="connsiteY3" fmla="*/ 509269 h 1518214"/>
                  <a:gd name="connsiteX4" fmla="*/ 823508 w 1374340"/>
                  <a:gd name="connsiteY4" fmla="*/ 765960 h 1518214"/>
                  <a:gd name="connsiteX5" fmla="*/ 910288 w 1374340"/>
                  <a:gd name="connsiteY5" fmla="*/ 785598 h 1518214"/>
                  <a:gd name="connsiteX6" fmla="*/ 813915 w 1374340"/>
                  <a:gd name="connsiteY6" fmla="*/ 833556 h 1518214"/>
                  <a:gd name="connsiteX7" fmla="*/ 784228 w 1374340"/>
                  <a:gd name="connsiteY7" fmla="*/ 1209456 h 1518214"/>
                  <a:gd name="connsiteX8" fmla="*/ 849085 w 1374340"/>
                  <a:gd name="connsiteY8" fmla="*/ 1214024 h 1518214"/>
                  <a:gd name="connsiteX9" fmla="*/ 741293 w 1374340"/>
                  <a:gd name="connsiteY9" fmla="*/ 1518214 h 1518214"/>
                  <a:gd name="connsiteX10" fmla="*/ 208731 w 1374340"/>
                  <a:gd name="connsiteY10" fmla="*/ 1505425 h 1518214"/>
                  <a:gd name="connsiteX11" fmla="*/ 146613 w 1374340"/>
                  <a:gd name="connsiteY11" fmla="*/ 1166522 h 1518214"/>
                  <a:gd name="connsiteX12" fmla="*/ 209645 w 1374340"/>
                  <a:gd name="connsiteY12" fmla="*/ 1196667 h 1518214"/>
                  <a:gd name="connsiteX13" fmla="*/ 178117 w 1374340"/>
                  <a:gd name="connsiteY13" fmla="*/ 715869 h 1518214"/>
                  <a:gd name="connsiteX14" fmla="*/ 261713 w 1374340"/>
                  <a:gd name="connsiteY14" fmla="*/ 747232 h 1518214"/>
                  <a:gd name="connsiteX15" fmla="*/ 0 w 1374340"/>
                  <a:gd name="connsiteY15" fmla="*/ 278613 h 1518214"/>
                  <a:gd name="connsiteX16" fmla="*/ 291858 w 1374340"/>
                  <a:gd name="connsiteY16" fmla="*/ 154379 h 1518214"/>
                  <a:gd name="connsiteX17" fmla="*/ 442584 w 1374340"/>
                  <a:gd name="connsiteY17" fmla="*/ 405588 h 1518214"/>
                  <a:gd name="connsiteX18" fmla="*/ 548091 w 1374340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8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8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26382"/>
                  <a:gd name="connsiteY0" fmla="*/ 40651 h 1518214"/>
                  <a:gd name="connsiteX1" fmla="*/ 854566 w 1326382"/>
                  <a:gd name="connsiteY1" fmla="*/ 516120 h 1518214"/>
                  <a:gd name="connsiteX2" fmla="*/ 1156017 w 1326382"/>
                  <a:gd name="connsiteY2" fmla="*/ 335250 h 1518214"/>
                  <a:gd name="connsiteX3" fmla="*/ 1326382 w 1326382"/>
                  <a:gd name="connsiteY3" fmla="*/ 442128 h 1518214"/>
                  <a:gd name="connsiteX4" fmla="*/ 823508 w 1326382"/>
                  <a:gd name="connsiteY4" fmla="*/ 765960 h 1518214"/>
                  <a:gd name="connsiteX5" fmla="*/ 910288 w 1326382"/>
                  <a:gd name="connsiteY5" fmla="*/ 785598 h 1518214"/>
                  <a:gd name="connsiteX6" fmla="*/ 813915 w 1326382"/>
                  <a:gd name="connsiteY6" fmla="*/ 833556 h 1518214"/>
                  <a:gd name="connsiteX7" fmla="*/ 784228 w 1326382"/>
                  <a:gd name="connsiteY7" fmla="*/ 1209456 h 1518214"/>
                  <a:gd name="connsiteX8" fmla="*/ 849085 w 1326382"/>
                  <a:gd name="connsiteY8" fmla="*/ 1214024 h 1518214"/>
                  <a:gd name="connsiteX9" fmla="*/ 741293 w 1326382"/>
                  <a:gd name="connsiteY9" fmla="*/ 1518214 h 1518214"/>
                  <a:gd name="connsiteX10" fmla="*/ 208731 w 1326382"/>
                  <a:gd name="connsiteY10" fmla="*/ 1505425 h 1518214"/>
                  <a:gd name="connsiteX11" fmla="*/ 146613 w 1326382"/>
                  <a:gd name="connsiteY11" fmla="*/ 1166522 h 1518214"/>
                  <a:gd name="connsiteX12" fmla="*/ 209645 w 1326382"/>
                  <a:gd name="connsiteY12" fmla="*/ 1196667 h 1518214"/>
                  <a:gd name="connsiteX13" fmla="*/ 178117 w 1326382"/>
                  <a:gd name="connsiteY13" fmla="*/ 715869 h 1518214"/>
                  <a:gd name="connsiteX14" fmla="*/ 261713 w 1326382"/>
                  <a:gd name="connsiteY14" fmla="*/ 747232 h 1518214"/>
                  <a:gd name="connsiteX15" fmla="*/ 0 w 1326382"/>
                  <a:gd name="connsiteY15" fmla="*/ 278613 h 1518214"/>
                  <a:gd name="connsiteX16" fmla="*/ 291858 w 1326382"/>
                  <a:gd name="connsiteY16" fmla="*/ 154379 h 1518214"/>
                  <a:gd name="connsiteX17" fmla="*/ 442584 w 1326382"/>
                  <a:gd name="connsiteY17" fmla="*/ 405588 h 1518214"/>
                  <a:gd name="connsiteX18" fmla="*/ 548091 w 1326382"/>
                  <a:gd name="connsiteY18" fmla="*/ 0 h 1518214"/>
                  <a:gd name="connsiteX0" fmla="*/ 838124 w 1326382"/>
                  <a:gd name="connsiteY0" fmla="*/ 40651 h 1518214"/>
                  <a:gd name="connsiteX1" fmla="*/ 854566 w 1326382"/>
                  <a:gd name="connsiteY1" fmla="*/ 516120 h 1518214"/>
                  <a:gd name="connsiteX2" fmla="*/ 1156017 w 1326382"/>
                  <a:gd name="connsiteY2" fmla="*/ 335250 h 1518214"/>
                  <a:gd name="connsiteX3" fmla="*/ 1326382 w 1326382"/>
                  <a:gd name="connsiteY3" fmla="*/ 442128 h 1518214"/>
                  <a:gd name="connsiteX4" fmla="*/ 823508 w 1326382"/>
                  <a:gd name="connsiteY4" fmla="*/ 765960 h 1518214"/>
                  <a:gd name="connsiteX5" fmla="*/ 910288 w 1326382"/>
                  <a:gd name="connsiteY5" fmla="*/ 785598 h 1518214"/>
                  <a:gd name="connsiteX6" fmla="*/ 813915 w 1326382"/>
                  <a:gd name="connsiteY6" fmla="*/ 833556 h 1518214"/>
                  <a:gd name="connsiteX7" fmla="*/ 784228 w 1326382"/>
                  <a:gd name="connsiteY7" fmla="*/ 1209456 h 1518214"/>
                  <a:gd name="connsiteX8" fmla="*/ 849085 w 1326382"/>
                  <a:gd name="connsiteY8" fmla="*/ 1214024 h 1518214"/>
                  <a:gd name="connsiteX9" fmla="*/ 741293 w 1326382"/>
                  <a:gd name="connsiteY9" fmla="*/ 1518214 h 1518214"/>
                  <a:gd name="connsiteX10" fmla="*/ 208731 w 1326382"/>
                  <a:gd name="connsiteY10" fmla="*/ 1505425 h 1518214"/>
                  <a:gd name="connsiteX11" fmla="*/ 146613 w 1326382"/>
                  <a:gd name="connsiteY11" fmla="*/ 1166522 h 1518214"/>
                  <a:gd name="connsiteX12" fmla="*/ 209645 w 1326382"/>
                  <a:gd name="connsiteY12" fmla="*/ 1196667 h 1518214"/>
                  <a:gd name="connsiteX13" fmla="*/ 178117 w 1326382"/>
                  <a:gd name="connsiteY13" fmla="*/ 715869 h 1518214"/>
                  <a:gd name="connsiteX14" fmla="*/ 261713 w 1326382"/>
                  <a:gd name="connsiteY14" fmla="*/ 747232 h 1518214"/>
                  <a:gd name="connsiteX15" fmla="*/ 0 w 1326382"/>
                  <a:gd name="connsiteY15" fmla="*/ 278613 h 1518214"/>
                  <a:gd name="connsiteX16" fmla="*/ 291858 w 1326382"/>
                  <a:gd name="connsiteY16" fmla="*/ 154379 h 1518214"/>
                  <a:gd name="connsiteX17" fmla="*/ 442584 w 1326382"/>
                  <a:gd name="connsiteY17" fmla="*/ 405588 h 1518214"/>
                  <a:gd name="connsiteX18" fmla="*/ 548091 w 1326382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45565" h="1518214">
                    <a:moveTo>
                      <a:pt x="838124" y="40651"/>
                    </a:moveTo>
                    <a:cubicBezTo>
                      <a:pt x="836145" y="190615"/>
                      <a:pt x="834165" y="340578"/>
                      <a:pt x="832186" y="490542"/>
                    </a:cubicBezTo>
                    <a:cubicBezTo>
                      <a:pt x="940130" y="410003"/>
                      <a:pt x="1009707" y="358239"/>
                      <a:pt x="1156017" y="335250"/>
                    </a:cubicBezTo>
                    <a:cubicBezTo>
                      <a:pt x="1219200" y="385796"/>
                      <a:pt x="1269593" y="404371"/>
                      <a:pt x="1345565" y="486889"/>
                    </a:cubicBezTo>
                    <a:cubicBezTo>
                      <a:pt x="1037262" y="530888"/>
                      <a:pt x="904808" y="696382"/>
                      <a:pt x="823508" y="765960"/>
                    </a:cubicBezTo>
                    <a:cubicBezTo>
                      <a:pt x="837514" y="773572"/>
                      <a:pt x="854719" y="765197"/>
                      <a:pt x="910288" y="785598"/>
                    </a:cubicBezTo>
                    <a:cubicBezTo>
                      <a:pt x="837665" y="810110"/>
                      <a:pt x="848171" y="834622"/>
                      <a:pt x="813915" y="833556"/>
                    </a:cubicBezTo>
                    <a:lnTo>
                      <a:pt x="784228" y="1209456"/>
                    </a:lnTo>
                    <a:cubicBezTo>
                      <a:pt x="805847" y="1210979"/>
                      <a:pt x="814677" y="1209304"/>
                      <a:pt x="849085" y="1214024"/>
                    </a:cubicBezTo>
                    <a:cubicBezTo>
                      <a:pt x="768394" y="1328210"/>
                      <a:pt x="754844" y="1442395"/>
                      <a:pt x="741293" y="1518214"/>
                    </a:cubicBezTo>
                    <a:lnTo>
                      <a:pt x="208731" y="1505425"/>
                    </a:lnTo>
                    <a:cubicBezTo>
                      <a:pt x="209340" y="1346631"/>
                      <a:pt x="203554" y="1293344"/>
                      <a:pt x="146613" y="1166522"/>
                    </a:cubicBezTo>
                    <a:cubicBezTo>
                      <a:pt x="190002" y="1187227"/>
                      <a:pt x="191832" y="1182356"/>
                      <a:pt x="209645" y="1196667"/>
                    </a:cubicBezTo>
                    <a:cubicBezTo>
                      <a:pt x="223647" y="1048124"/>
                      <a:pt x="263228" y="800468"/>
                      <a:pt x="178117" y="715869"/>
                    </a:cubicBezTo>
                    <a:lnTo>
                      <a:pt x="261713" y="747232"/>
                    </a:lnTo>
                    <a:cubicBezTo>
                      <a:pt x="273589" y="660298"/>
                      <a:pt x="218324" y="506223"/>
                      <a:pt x="0" y="278613"/>
                    </a:cubicBezTo>
                    <a:lnTo>
                      <a:pt x="256689" y="154379"/>
                    </a:lnTo>
                    <a:cubicBezTo>
                      <a:pt x="357021" y="234918"/>
                      <a:pt x="380619" y="337838"/>
                      <a:pt x="442584" y="421574"/>
                    </a:cubicBezTo>
                    <a:lnTo>
                      <a:pt x="548091" y="0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타원 112">
                <a:extLst>
                  <a:ext uri="{FF2B5EF4-FFF2-40B4-BE49-F238E27FC236}">
                    <a16:creationId xmlns:a16="http://schemas.microsoft.com/office/drawing/2014/main" xmlns="" id="{56879BAE-6CD1-48E4-B448-3C754A48458A}"/>
                  </a:ext>
                </a:extLst>
              </p:cNvPr>
              <p:cNvSpPr/>
              <p:nvPr/>
            </p:nvSpPr>
            <p:spPr>
              <a:xfrm rot="1023001">
                <a:off x="8872391" y="2752794"/>
                <a:ext cx="876262" cy="72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타원 113">
                <a:extLst>
                  <a:ext uri="{FF2B5EF4-FFF2-40B4-BE49-F238E27FC236}">
                    <a16:creationId xmlns:a16="http://schemas.microsoft.com/office/drawing/2014/main" xmlns="" id="{4F795A4F-F5A3-4F73-A0D7-16E09F7F631C}"/>
                  </a:ext>
                </a:extLst>
              </p:cNvPr>
              <p:cNvSpPr/>
              <p:nvPr/>
            </p:nvSpPr>
            <p:spPr>
              <a:xfrm rot="1023001">
                <a:off x="8739631" y="2136731"/>
                <a:ext cx="1017624" cy="9569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타원 114">
                <a:extLst>
                  <a:ext uri="{FF2B5EF4-FFF2-40B4-BE49-F238E27FC236}">
                    <a16:creationId xmlns:a16="http://schemas.microsoft.com/office/drawing/2014/main" xmlns="" id="{932D261F-9A6E-4A46-A7E9-889EFE4F8D86}"/>
                  </a:ext>
                </a:extLst>
              </p:cNvPr>
              <p:cNvSpPr/>
              <p:nvPr/>
            </p:nvSpPr>
            <p:spPr>
              <a:xfrm rot="1023001">
                <a:off x="8781329" y="1841640"/>
                <a:ext cx="650363" cy="61159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타원 115">
                <a:extLst>
                  <a:ext uri="{FF2B5EF4-FFF2-40B4-BE49-F238E27FC236}">
                    <a16:creationId xmlns:a16="http://schemas.microsoft.com/office/drawing/2014/main" xmlns="" id="{BC6A44CE-73A2-4E3B-BAA3-BD7BF79C66D4}"/>
                  </a:ext>
                </a:extLst>
              </p:cNvPr>
              <p:cNvSpPr/>
              <p:nvPr/>
            </p:nvSpPr>
            <p:spPr>
              <a:xfrm rot="1023001">
                <a:off x="8227747" y="1544656"/>
                <a:ext cx="942587" cy="101912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5" name="타원 116">
                <a:extLst>
                  <a:ext uri="{FF2B5EF4-FFF2-40B4-BE49-F238E27FC236}">
                    <a16:creationId xmlns:a16="http://schemas.microsoft.com/office/drawing/2014/main" xmlns="" id="{ABA7EEFE-6A66-4292-8D45-CBDA798D8DE5}"/>
                  </a:ext>
                </a:extLst>
              </p:cNvPr>
              <p:cNvSpPr/>
              <p:nvPr/>
            </p:nvSpPr>
            <p:spPr>
              <a:xfrm rot="1023001">
                <a:off x="7793056" y="1695490"/>
                <a:ext cx="942587" cy="88640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타원 117">
                <a:extLst>
                  <a:ext uri="{FF2B5EF4-FFF2-40B4-BE49-F238E27FC236}">
                    <a16:creationId xmlns:a16="http://schemas.microsoft.com/office/drawing/2014/main" xmlns="" id="{FAEFAC7E-C649-42FC-BBEF-E0B5D3A6138B}"/>
                  </a:ext>
                </a:extLst>
              </p:cNvPr>
              <p:cNvSpPr/>
              <p:nvPr/>
            </p:nvSpPr>
            <p:spPr>
              <a:xfrm rot="1023001">
                <a:off x="7329654" y="1926595"/>
                <a:ext cx="942587" cy="88640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타원 118">
                <a:extLst>
                  <a:ext uri="{FF2B5EF4-FFF2-40B4-BE49-F238E27FC236}">
                    <a16:creationId xmlns:a16="http://schemas.microsoft.com/office/drawing/2014/main" xmlns="" id="{93365848-8044-4CEF-AD27-667AD41EF6DE}"/>
                  </a:ext>
                </a:extLst>
              </p:cNvPr>
              <p:cNvSpPr/>
              <p:nvPr/>
            </p:nvSpPr>
            <p:spPr>
              <a:xfrm rot="1023001">
                <a:off x="7322818" y="2549785"/>
                <a:ext cx="782358" cy="73572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타원 119">
                <a:extLst>
                  <a:ext uri="{FF2B5EF4-FFF2-40B4-BE49-F238E27FC236}">
                    <a16:creationId xmlns:a16="http://schemas.microsoft.com/office/drawing/2014/main" xmlns="" id="{83F1A1FD-0DCD-4497-A293-E3E2C763FF2B}"/>
                  </a:ext>
                </a:extLst>
              </p:cNvPr>
              <p:cNvSpPr/>
              <p:nvPr/>
            </p:nvSpPr>
            <p:spPr>
              <a:xfrm rot="1023001">
                <a:off x="8073501" y="2415555"/>
                <a:ext cx="797355" cy="65576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67" name="그룹 120">
              <a:extLst>
                <a:ext uri="{FF2B5EF4-FFF2-40B4-BE49-F238E27FC236}">
                  <a16:creationId xmlns:a16="http://schemas.microsoft.com/office/drawing/2014/main" xmlns="" id="{A9D28D34-F53D-4C3E-A3FB-AA648B3D509A}"/>
                </a:ext>
              </a:extLst>
            </p:cNvPr>
            <p:cNvGrpSpPr/>
            <p:nvPr/>
          </p:nvGrpSpPr>
          <p:grpSpPr>
            <a:xfrm>
              <a:off x="8511173" y="4584861"/>
              <a:ext cx="518813" cy="749197"/>
              <a:chOff x="8615780" y="3185232"/>
              <a:chExt cx="1026044" cy="1481671"/>
            </a:xfrm>
            <a:solidFill>
              <a:schemeClr val="accent2"/>
            </a:solidFill>
          </p:grpSpPr>
          <p:sp>
            <p:nvSpPr>
              <p:cNvPr id="84" name="눈물 방울 121">
                <a:extLst>
                  <a:ext uri="{FF2B5EF4-FFF2-40B4-BE49-F238E27FC236}">
                    <a16:creationId xmlns:a16="http://schemas.microsoft.com/office/drawing/2014/main" xmlns="" id="{3C84D021-0230-4368-8C0B-D5B3D71C64BC}"/>
                  </a:ext>
                </a:extLst>
              </p:cNvPr>
              <p:cNvSpPr/>
              <p:nvPr/>
            </p:nvSpPr>
            <p:spPr>
              <a:xfrm rot="8100000">
                <a:off x="8675547" y="3752503"/>
                <a:ext cx="914400" cy="914400"/>
              </a:xfrm>
              <a:prstGeom prst="teardrop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5" name="자유형: 도형 122">
                <a:extLst>
                  <a:ext uri="{FF2B5EF4-FFF2-40B4-BE49-F238E27FC236}">
                    <a16:creationId xmlns:a16="http://schemas.microsoft.com/office/drawing/2014/main" xmlns="" id="{BD0F494A-854B-4B64-A468-499EB5AF0F65}"/>
                  </a:ext>
                </a:extLst>
              </p:cNvPr>
              <p:cNvSpPr/>
              <p:nvPr/>
            </p:nvSpPr>
            <p:spPr>
              <a:xfrm>
                <a:off x="9014972" y="3185232"/>
                <a:ext cx="216234" cy="563148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자유형: 도형 123">
                <a:extLst>
                  <a:ext uri="{FF2B5EF4-FFF2-40B4-BE49-F238E27FC236}">
                    <a16:creationId xmlns:a16="http://schemas.microsoft.com/office/drawing/2014/main" xmlns="" id="{6A76A548-79C7-40BD-AD26-EB017E862504}"/>
                  </a:ext>
                </a:extLst>
              </p:cNvPr>
              <p:cNvSpPr/>
              <p:nvPr/>
            </p:nvSpPr>
            <p:spPr>
              <a:xfrm rot="3314848">
                <a:off x="9297740" y="3340683"/>
                <a:ext cx="190927" cy="497240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자유형: 도형 124">
                <a:extLst>
                  <a:ext uri="{FF2B5EF4-FFF2-40B4-BE49-F238E27FC236}">
                    <a16:creationId xmlns:a16="http://schemas.microsoft.com/office/drawing/2014/main" xmlns="" id="{C979EF60-A927-452D-8AD2-7AF69FE81620}"/>
                  </a:ext>
                </a:extLst>
              </p:cNvPr>
              <p:cNvSpPr/>
              <p:nvPr/>
            </p:nvSpPr>
            <p:spPr>
              <a:xfrm rot="18285152" flipH="1">
                <a:off x="8768936" y="3335788"/>
                <a:ext cx="190927" cy="497240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8" name="그룹 125">
              <a:extLst>
                <a:ext uri="{FF2B5EF4-FFF2-40B4-BE49-F238E27FC236}">
                  <a16:creationId xmlns:a16="http://schemas.microsoft.com/office/drawing/2014/main" xmlns="" id="{CF7D3119-D93F-49CB-B392-874E58049A60}"/>
                </a:ext>
              </a:extLst>
            </p:cNvPr>
            <p:cNvGrpSpPr/>
            <p:nvPr/>
          </p:nvGrpSpPr>
          <p:grpSpPr>
            <a:xfrm>
              <a:off x="9342520" y="4599450"/>
              <a:ext cx="525173" cy="734608"/>
              <a:chOff x="1019786" y="3002376"/>
              <a:chExt cx="2531613" cy="3541196"/>
            </a:xfrm>
            <a:solidFill>
              <a:schemeClr val="accent2"/>
            </a:solidFill>
          </p:grpSpPr>
          <p:sp>
            <p:nvSpPr>
              <p:cNvPr id="80" name="사각형: 둥근 모서리 132">
                <a:extLst>
                  <a:ext uri="{FF2B5EF4-FFF2-40B4-BE49-F238E27FC236}">
                    <a16:creationId xmlns:a16="http://schemas.microsoft.com/office/drawing/2014/main" xmlns="" id="{D6B021D2-31D1-467E-92A4-02A22859512F}"/>
                  </a:ext>
                </a:extLst>
              </p:cNvPr>
              <p:cNvSpPr/>
              <p:nvPr/>
            </p:nvSpPr>
            <p:spPr>
              <a:xfrm>
                <a:off x="1719599" y="3938796"/>
                <a:ext cx="1084494" cy="2604776"/>
              </a:xfrm>
              <a:custGeom>
                <a:avLst/>
                <a:gdLst>
                  <a:gd name="connsiteX0" fmla="*/ 0 w 626166"/>
                  <a:gd name="connsiteY0" fmla="*/ 293202 h 1175728"/>
                  <a:gd name="connsiteX1" fmla="*/ 293202 w 626166"/>
                  <a:gd name="connsiteY1" fmla="*/ 0 h 1175728"/>
                  <a:gd name="connsiteX2" fmla="*/ 332964 w 626166"/>
                  <a:gd name="connsiteY2" fmla="*/ 0 h 1175728"/>
                  <a:gd name="connsiteX3" fmla="*/ 626166 w 626166"/>
                  <a:gd name="connsiteY3" fmla="*/ 293202 h 1175728"/>
                  <a:gd name="connsiteX4" fmla="*/ 626166 w 626166"/>
                  <a:gd name="connsiteY4" fmla="*/ 882526 h 1175728"/>
                  <a:gd name="connsiteX5" fmla="*/ 332964 w 626166"/>
                  <a:gd name="connsiteY5" fmla="*/ 1175728 h 1175728"/>
                  <a:gd name="connsiteX6" fmla="*/ 293202 w 626166"/>
                  <a:gd name="connsiteY6" fmla="*/ 1175728 h 1175728"/>
                  <a:gd name="connsiteX7" fmla="*/ 0 w 626166"/>
                  <a:gd name="connsiteY7" fmla="*/ 882526 h 1175728"/>
                  <a:gd name="connsiteX8" fmla="*/ 0 w 626166"/>
                  <a:gd name="connsiteY8" fmla="*/ 293202 h 1175728"/>
                  <a:gd name="connsiteX0" fmla="*/ 0 w 626166"/>
                  <a:gd name="connsiteY0" fmla="*/ 303142 h 1185668"/>
                  <a:gd name="connsiteX1" fmla="*/ 293202 w 626166"/>
                  <a:gd name="connsiteY1" fmla="*/ 9940 h 1185668"/>
                  <a:gd name="connsiteX2" fmla="*/ 382660 w 626166"/>
                  <a:gd name="connsiteY2" fmla="*/ 0 h 1185668"/>
                  <a:gd name="connsiteX3" fmla="*/ 626166 w 626166"/>
                  <a:gd name="connsiteY3" fmla="*/ 303142 h 1185668"/>
                  <a:gd name="connsiteX4" fmla="*/ 626166 w 626166"/>
                  <a:gd name="connsiteY4" fmla="*/ 892466 h 1185668"/>
                  <a:gd name="connsiteX5" fmla="*/ 332964 w 626166"/>
                  <a:gd name="connsiteY5" fmla="*/ 1185668 h 1185668"/>
                  <a:gd name="connsiteX6" fmla="*/ 293202 w 626166"/>
                  <a:gd name="connsiteY6" fmla="*/ 1185668 h 1185668"/>
                  <a:gd name="connsiteX7" fmla="*/ 0 w 626166"/>
                  <a:gd name="connsiteY7" fmla="*/ 892466 h 1185668"/>
                  <a:gd name="connsiteX8" fmla="*/ 0 w 626166"/>
                  <a:gd name="connsiteY8" fmla="*/ 303142 h 1185668"/>
                  <a:gd name="connsiteX0" fmla="*/ 0 w 626166"/>
                  <a:gd name="connsiteY0" fmla="*/ 303142 h 1185668"/>
                  <a:gd name="connsiteX1" fmla="*/ 233567 w 626166"/>
                  <a:gd name="connsiteY1" fmla="*/ 1 h 1185668"/>
                  <a:gd name="connsiteX2" fmla="*/ 382660 w 626166"/>
                  <a:gd name="connsiteY2" fmla="*/ 0 h 1185668"/>
                  <a:gd name="connsiteX3" fmla="*/ 626166 w 626166"/>
                  <a:gd name="connsiteY3" fmla="*/ 303142 h 1185668"/>
                  <a:gd name="connsiteX4" fmla="*/ 626166 w 626166"/>
                  <a:gd name="connsiteY4" fmla="*/ 892466 h 1185668"/>
                  <a:gd name="connsiteX5" fmla="*/ 332964 w 626166"/>
                  <a:gd name="connsiteY5" fmla="*/ 1185668 h 1185668"/>
                  <a:gd name="connsiteX6" fmla="*/ 293202 w 626166"/>
                  <a:gd name="connsiteY6" fmla="*/ 1185668 h 1185668"/>
                  <a:gd name="connsiteX7" fmla="*/ 0 w 626166"/>
                  <a:gd name="connsiteY7" fmla="*/ 892466 h 1185668"/>
                  <a:gd name="connsiteX8" fmla="*/ 0 w 626166"/>
                  <a:gd name="connsiteY8" fmla="*/ 303142 h 1185668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293202 w 626166"/>
                  <a:gd name="connsiteY6" fmla="*/ 1205546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253446 w 626166"/>
                  <a:gd name="connsiteY6" fmla="*/ 1195607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332959 w 626166"/>
                  <a:gd name="connsiteY6" fmla="*/ 1195607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303142 w 626166"/>
                  <a:gd name="connsiteY6" fmla="*/ 1185668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25711"/>
                  <a:gd name="connsiteX1" fmla="*/ 233567 w 626166"/>
                  <a:gd name="connsiteY1" fmla="*/ 19879 h 1225711"/>
                  <a:gd name="connsiteX2" fmla="*/ 432356 w 626166"/>
                  <a:gd name="connsiteY2" fmla="*/ 0 h 1225711"/>
                  <a:gd name="connsiteX3" fmla="*/ 626166 w 626166"/>
                  <a:gd name="connsiteY3" fmla="*/ 323020 h 1225711"/>
                  <a:gd name="connsiteX4" fmla="*/ 626166 w 626166"/>
                  <a:gd name="connsiteY4" fmla="*/ 912344 h 1225711"/>
                  <a:gd name="connsiteX5" fmla="*/ 332964 w 626166"/>
                  <a:gd name="connsiteY5" fmla="*/ 1205546 h 1225711"/>
                  <a:gd name="connsiteX6" fmla="*/ 332960 w 626166"/>
                  <a:gd name="connsiteY6" fmla="*/ 1225424 h 1225711"/>
                  <a:gd name="connsiteX7" fmla="*/ 0 w 626166"/>
                  <a:gd name="connsiteY7" fmla="*/ 912344 h 1225711"/>
                  <a:gd name="connsiteX8" fmla="*/ 0 w 626166"/>
                  <a:gd name="connsiteY8" fmla="*/ 323020 h 1225711"/>
                  <a:gd name="connsiteX0" fmla="*/ 0 w 626166"/>
                  <a:gd name="connsiteY0" fmla="*/ 303142 h 1205833"/>
                  <a:gd name="connsiteX1" fmla="*/ 233567 w 626166"/>
                  <a:gd name="connsiteY1" fmla="*/ 1 h 1205833"/>
                  <a:gd name="connsiteX2" fmla="*/ 412478 w 626166"/>
                  <a:gd name="connsiteY2" fmla="*/ 0 h 1205833"/>
                  <a:gd name="connsiteX3" fmla="*/ 626166 w 626166"/>
                  <a:gd name="connsiteY3" fmla="*/ 303142 h 1205833"/>
                  <a:gd name="connsiteX4" fmla="*/ 626166 w 626166"/>
                  <a:gd name="connsiteY4" fmla="*/ 892466 h 1205833"/>
                  <a:gd name="connsiteX5" fmla="*/ 332964 w 626166"/>
                  <a:gd name="connsiteY5" fmla="*/ 1185668 h 1205833"/>
                  <a:gd name="connsiteX6" fmla="*/ 332960 w 626166"/>
                  <a:gd name="connsiteY6" fmla="*/ 1205546 h 1205833"/>
                  <a:gd name="connsiteX7" fmla="*/ 0 w 626166"/>
                  <a:gd name="connsiteY7" fmla="*/ 892466 h 1205833"/>
                  <a:gd name="connsiteX8" fmla="*/ 0 w 626166"/>
                  <a:gd name="connsiteY8" fmla="*/ 303142 h 1205833"/>
                  <a:gd name="connsiteX0" fmla="*/ 0 w 626166"/>
                  <a:gd name="connsiteY0" fmla="*/ 303142 h 1206318"/>
                  <a:gd name="connsiteX1" fmla="*/ 233567 w 626166"/>
                  <a:gd name="connsiteY1" fmla="*/ 1 h 1206318"/>
                  <a:gd name="connsiteX2" fmla="*/ 412478 w 626166"/>
                  <a:gd name="connsiteY2" fmla="*/ 0 h 1206318"/>
                  <a:gd name="connsiteX3" fmla="*/ 626166 w 626166"/>
                  <a:gd name="connsiteY3" fmla="*/ 303142 h 1206318"/>
                  <a:gd name="connsiteX4" fmla="*/ 626166 w 626166"/>
                  <a:gd name="connsiteY4" fmla="*/ 892466 h 1206318"/>
                  <a:gd name="connsiteX5" fmla="*/ 345672 w 626166"/>
                  <a:gd name="connsiteY5" fmla="*/ 1203547 h 1206318"/>
                  <a:gd name="connsiteX6" fmla="*/ 332960 w 626166"/>
                  <a:gd name="connsiteY6" fmla="*/ 1205546 h 1206318"/>
                  <a:gd name="connsiteX7" fmla="*/ 0 w 626166"/>
                  <a:gd name="connsiteY7" fmla="*/ 892466 h 1206318"/>
                  <a:gd name="connsiteX8" fmla="*/ 0 w 626166"/>
                  <a:gd name="connsiteY8" fmla="*/ 303142 h 1206318"/>
                  <a:gd name="connsiteX0" fmla="*/ 0 w 626166"/>
                  <a:gd name="connsiteY0" fmla="*/ 303142 h 1206318"/>
                  <a:gd name="connsiteX1" fmla="*/ 233567 w 626166"/>
                  <a:gd name="connsiteY1" fmla="*/ 1 h 1206318"/>
                  <a:gd name="connsiteX2" fmla="*/ 412478 w 626166"/>
                  <a:gd name="connsiteY2" fmla="*/ 0 h 1206318"/>
                  <a:gd name="connsiteX3" fmla="*/ 626166 w 626166"/>
                  <a:gd name="connsiteY3" fmla="*/ 303142 h 1206318"/>
                  <a:gd name="connsiteX4" fmla="*/ 626166 w 626166"/>
                  <a:gd name="connsiteY4" fmla="*/ 892466 h 1206318"/>
                  <a:gd name="connsiteX5" fmla="*/ 345672 w 626166"/>
                  <a:gd name="connsiteY5" fmla="*/ 1203547 h 1206318"/>
                  <a:gd name="connsiteX6" fmla="*/ 323429 w 626166"/>
                  <a:gd name="connsiteY6" fmla="*/ 1205546 h 1206318"/>
                  <a:gd name="connsiteX7" fmla="*/ 0 w 626166"/>
                  <a:gd name="connsiteY7" fmla="*/ 892466 h 1206318"/>
                  <a:gd name="connsiteX8" fmla="*/ 0 w 626166"/>
                  <a:gd name="connsiteY8" fmla="*/ 303142 h 1206318"/>
                  <a:gd name="connsiteX0" fmla="*/ 0 w 626166"/>
                  <a:gd name="connsiteY0" fmla="*/ 303142 h 1208656"/>
                  <a:gd name="connsiteX1" fmla="*/ 233567 w 626166"/>
                  <a:gd name="connsiteY1" fmla="*/ 1 h 1208656"/>
                  <a:gd name="connsiteX2" fmla="*/ 412478 w 626166"/>
                  <a:gd name="connsiteY2" fmla="*/ 0 h 1208656"/>
                  <a:gd name="connsiteX3" fmla="*/ 626166 w 626166"/>
                  <a:gd name="connsiteY3" fmla="*/ 303142 h 1208656"/>
                  <a:gd name="connsiteX4" fmla="*/ 626166 w 626166"/>
                  <a:gd name="connsiteY4" fmla="*/ 892466 h 1208656"/>
                  <a:gd name="connsiteX5" fmla="*/ 345672 w 626166"/>
                  <a:gd name="connsiteY5" fmla="*/ 1208656 h 1208656"/>
                  <a:gd name="connsiteX6" fmla="*/ 323429 w 626166"/>
                  <a:gd name="connsiteY6" fmla="*/ 1205546 h 1208656"/>
                  <a:gd name="connsiteX7" fmla="*/ 0 w 626166"/>
                  <a:gd name="connsiteY7" fmla="*/ 892466 h 1208656"/>
                  <a:gd name="connsiteX8" fmla="*/ 0 w 626166"/>
                  <a:gd name="connsiteY8" fmla="*/ 303142 h 1208656"/>
                  <a:gd name="connsiteX0" fmla="*/ 0 w 626166"/>
                  <a:gd name="connsiteY0" fmla="*/ 303142 h 1208656"/>
                  <a:gd name="connsiteX1" fmla="*/ 233567 w 626166"/>
                  <a:gd name="connsiteY1" fmla="*/ 1 h 1208656"/>
                  <a:gd name="connsiteX2" fmla="*/ 412478 w 626166"/>
                  <a:gd name="connsiteY2" fmla="*/ 0 h 1208656"/>
                  <a:gd name="connsiteX3" fmla="*/ 626166 w 626166"/>
                  <a:gd name="connsiteY3" fmla="*/ 303142 h 1208656"/>
                  <a:gd name="connsiteX4" fmla="*/ 626166 w 626166"/>
                  <a:gd name="connsiteY4" fmla="*/ 892466 h 1208656"/>
                  <a:gd name="connsiteX5" fmla="*/ 345672 w 626166"/>
                  <a:gd name="connsiteY5" fmla="*/ 1208656 h 1208656"/>
                  <a:gd name="connsiteX6" fmla="*/ 320252 w 626166"/>
                  <a:gd name="connsiteY6" fmla="*/ 1200437 h 1208656"/>
                  <a:gd name="connsiteX7" fmla="*/ 0 w 626166"/>
                  <a:gd name="connsiteY7" fmla="*/ 892466 h 1208656"/>
                  <a:gd name="connsiteX8" fmla="*/ 0 w 626166"/>
                  <a:gd name="connsiteY8" fmla="*/ 303142 h 1208656"/>
                  <a:gd name="connsiteX0" fmla="*/ 0 w 626166"/>
                  <a:gd name="connsiteY0" fmla="*/ 303142 h 1209124"/>
                  <a:gd name="connsiteX1" fmla="*/ 233567 w 626166"/>
                  <a:gd name="connsiteY1" fmla="*/ 1 h 1209124"/>
                  <a:gd name="connsiteX2" fmla="*/ 412478 w 626166"/>
                  <a:gd name="connsiteY2" fmla="*/ 0 h 1209124"/>
                  <a:gd name="connsiteX3" fmla="*/ 626166 w 626166"/>
                  <a:gd name="connsiteY3" fmla="*/ 303142 h 1209124"/>
                  <a:gd name="connsiteX4" fmla="*/ 626166 w 626166"/>
                  <a:gd name="connsiteY4" fmla="*/ 892466 h 1209124"/>
                  <a:gd name="connsiteX5" fmla="*/ 345672 w 626166"/>
                  <a:gd name="connsiteY5" fmla="*/ 1208656 h 1209124"/>
                  <a:gd name="connsiteX6" fmla="*/ 313898 w 626166"/>
                  <a:gd name="connsiteY6" fmla="*/ 1208099 h 1209124"/>
                  <a:gd name="connsiteX7" fmla="*/ 0 w 626166"/>
                  <a:gd name="connsiteY7" fmla="*/ 892466 h 1209124"/>
                  <a:gd name="connsiteX8" fmla="*/ 0 w 626166"/>
                  <a:gd name="connsiteY8" fmla="*/ 303142 h 1209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6166" h="1209124">
                    <a:moveTo>
                      <a:pt x="0" y="303142"/>
                    </a:moveTo>
                    <a:cubicBezTo>
                      <a:pt x="0" y="141211"/>
                      <a:pt x="71636" y="1"/>
                      <a:pt x="233567" y="1"/>
                    </a:cubicBezTo>
                    <a:lnTo>
                      <a:pt x="412478" y="0"/>
                    </a:lnTo>
                    <a:cubicBezTo>
                      <a:pt x="574409" y="0"/>
                      <a:pt x="626166" y="141211"/>
                      <a:pt x="626166" y="303142"/>
                    </a:cubicBezTo>
                    <a:lnTo>
                      <a:pt x="626166" y="892466"/>
                    </a:lnTo>
                    <a:cubicBezTo>
                      <a:pt x="626166" y="1054397"/>
                      <a:pt x="507603" y="1208656"/>
                      <a:pt x="345672" y="1208656"/>
                    </a:cubicBezTo>
                    <a:cubicBezTo>
                      <a:pt x="345670" y="1205343"/>
                      <a:pt x="313900" y="1211412"/>
                      <a:pt x="313898" y="1208099"/>
                    </a:cubicBezTo>
                    <a:cubicBezTo>
                      <a:pt x="151967" y="1208099"/>
                      <a:pt x="0" y="1054397"/>
                      <a:pt x="0" y="892466"/>
                    </a:cubicBezTo>
                    <a:lnTo>
                      <a:pt x="0" y="303142"/>
                    </a:ln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막힌 원호 135">
                <a:extLst>
                  <a:ext uri="{FF2B5EF4-FFF2-40B4-BE49-F238E27FC236}">
                    <a16:creationId xmlns:a16="http://schemas.microsoft.com/office/drawing/2014/main" xmlns="" id="{CF5D96EE-909A-495B-9F06-2BB06C938CE2}"/>
                  </a:ext>
                </a:extLst>
              </p:cNvPr>
              <p:cNvSpPr/>
              <p:nvPr/>
            </p:nvSpPr>
            <p:spPr>
              <a:xfrm>
                <a:off x="2103734" y="3002376"/>
                <a:ext cx="861381" cy="963974"/>
              </a:xfrm>
              <a:custGeom>
                <a:avLst/>
                <a:gdLst>
                  <a:gd name="connsiteX0" fmla="*/ 6421 w 1188673"/>
                  <a:gd name="connsiteY0" fmla="*/ 681464 h 1188673"/>
                  <a:gd name="connsiteX1" fmla="*/ 149811 w 1188673"/>
                  <a:gd name="connsiteY1" fmla="*/ 199833 h 1188673"/>
                  <a:gd name="connsiteX2" fmla="*/ 610993 w 1188673"/>
                  <a:gd name="connsiteY2" fmla="*/ 233 h 1188673"/>
                  <a:gd name="connsiteX3" fmla="*/ 605291 w 1188673"/>
                  <a:gd name="connsiteY3" fmla="*/ 203607 h 1188673"/>
                  <a:gd name="connsiteX4" fmla="*/ 301981 w 1188673"/>
                  <a:gd name="connsiteY4" fmla="*/ 334880 h 1188673"/>
                  <a:gd name="connsiteX5" fmla="*/ 207676 w 1188673"/>
                  <a:gd name="connsiteY5" fmla="*/ 651639 h 1188673"/>
                  <a:gd name="connsiteX6" fmla="*/ 6421 w 1188673"/>
                  <a:gd name="connsiteY6" fmla="*/ 681464 h 1188673"/>
                  <a:gd name="connsiteX0" fmla="*/ 6425 w 610997"/>
                  <a:gd name="connsiteY0" fmla="*/ 681464 h 683767"/>
                  <a:gd name="connsiteX1" fmla="*/ 149815 w 610997"/>
                  <a:gd name="connsiteY1" fmla="*/ 199833 h 683767"/>
                  <a:gd name="connsiteX2" fmla="*/ 610997 w 610997"/>
                  <a:gd name="connsiteY2" fmla="*/ 233 h 683767"/>
                  <a:gd name="connsiteX3" fmla="*/ 605295 w 610997"/>
                  <a:gd name="connsiteY3" fmla="*/ 203607 h 683767"/>
                  <a:gd name="connsiteX4" fmla="*/ 301985 w 610997"/>
                  <a:gd name="connsiteY4" fmla="*/ 334880 h 683767"/>
                  <a:gd name="connsiteX5" fmla="*/ 275773 w 610997"/>
                  <a:gd name="connsiteY5" fmla="*/ 680822 h 683767"/>
                  <a:gd name="connsiteX6" fmla="*/ 6425 w 610997"/>
                  <a:gd name="connsiteY6" fmla="*/ 681464 h 683767"/>
                  <a:gd name="connsiteX0" fmla="*/ 6425 w 610997"/>
                  <a:gd name="connsiteY0" fmla="*/ 681464 h 683767"/>
                  <a:gd name="connsiteX1" fmla="*/ 149815 w 610997"/>
                  <a:gd name="connsiteY1" fmla="*/ 199833 h 683767"/>
                  <a:gd name="connsiteX2" fmla="*/ 610997 w 610997"/>
                  <a:gd name="connsiteY2" fmla="*/ 233 h 683767"/>
                  <a:gd name="connsiteX3" fmla="*/ 595567 w 610997"/>
                  <a:gd name="connsiteY3" fmla="*/ 154969 h 683767"/>
                  <a:gd name="connsiteX4" fmla="*/ 301985 w 610997"/>
                  <a:gd name="connsiteY4" fmla="*/ 334880 h 683767"/>
                  <a:gd name="connsiteX5" fmla="*/ 275773 w 610997"/>
                  <a:gd name="connsiteY5" fmla="*/ 680822 h 683767"/>
                  <a:gd name="connsiteX6" fmla="*/ 6425 w 610997"/>
                  <a:gd name="connsiteY6" fmla="*/ 681464 h 68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0997" h="683767">
                    <a:moveTo>
                      <a:pt x="6425" y="681464"/>
                    </a:moveTo>
                    <a:cubicBezTo>
                      <a:pt x="-19339" y="507616"/>
                      <a:pt x="33160" y="331280"/>
                      <a:pt x="149815" y="199833"/>
                    </a:cubicBezTo>
                    <a:cubicBezTo>
                      <a:pt x="266470" y="68386"/>
                      <a:pt x="435320" y="-4692"/>
                      <a:pt x="610997" y="233"/>
                    </a:cubicBezTo>
                    <a:lnTo>
                      <a:pt x="595567" y="154969"/>
                    </a:lnTo>
                    <a:cubicBezTo>
                      <a:pt x="480028" y="151730"/>
                      <a:pt x="378707" y="248430"/>
                      <a:pt x="301985" y="334880"/>
                    </a:cubicBezTo>
                    <a:cubicBezTo>
                      <a:pt x="225263" y="421330"/>
                      <a:pt x="258829" y="566486"/>
                      <a:pt x="275773" y="680822"/>
                    </a:cubicBezTo>
                    <a:cubicBezTo>
                      <a:pt x="208688" y="690764"/>
                      <a:pt x="73510" y="671522"/>
                      <a:pt x="6425" y="68146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자유형: 도형 128">
                <a:extLst>
                  <a:ext uri="{FF2B5EF4-FFF2-40B4-BE49-F238E27FC236}">
                    <a16:creationId xmlns:a16="http://schemas.microsoft.com/office/drawing/2014/main" xmlns="" id="{FF919A6D-EB2D-4C7F-8E0F-94F5EA4DA314}"/>
                  </a:ext>
                </a:extLst>
              </p:cNvPr>
              <p:cNvSpPr/>
              <p:nvPr/>
            </p:nvSpPr>
            <p:spPr>
              <a:xfrm rot="21000000">
                <a:off x="1019786" y="4024649"/>
                <a:ext cx="948277" cy="2492473"/>
              </a:xfrm>
              <a:custGeom>
                <a:avLst/>
                <a:gdLst>
                  <a:gd name="connsiteX0" fmla="*/ 810820 w 948279"/>
                  <a:gd name="connsiteY0" fmla="*/ 13176 h 2492471"/>
                  <a:gd name="connsiteX1" fmla="*/ 890541 w 948279"/>
                  <a:gd name="connsiteY1" fmla="*/ 50763 h 2492471"/>
                  <a:gd name="connsiteX2" fmla="*/ 948279 w 948279"/>
                  <a:gd name="connsiteY2" fmla="*/ 103894 h 2492471"/>
                  <a:gd name="connsiteX3" fmla="*/ 938298 w 948279"/>
                  <a:gd name="connsiteY3" fmla="*/ 110009 h 2492471"/>
                  <a:gd name="connsiteX4" fmla="*/ 693849 w 948279"/>
                  <a:gd name="connsiteY4" fmla="*/ 613610 h 2492471"/>
                  <a:gd name="connsiteX5" fmla="*/ 473392 w 948279"/>
                  <a:gd name="connsiteY5" fmla="*/ 1863884 h 2492471"/>
                  <a:gd name="connsiteX6" fmla="*/ 621326 w 948279"/>
                  <a:gd name="connsiteY6" fmla="*/ 2455353 h 2492471"/>
                  <a:gd name="connsiteX7" fmla="*/ 654526 w 948279"/>
                  <a:gd name="connsiteY7" fmla="*/ 2489310 h 2492471"/>
                  <a:gd name="connsiteX8" fmla="*/ 632338 w 948279"/>
                  <a:gd name="connsiteY8" fmla="*/ 2492471 h 2492471"/>
                  <a:gd name="connsiteX9" fmla="*/ 576673 w 948279"/>
                  <a:gd name="connsiteY9" fmla="*/ 2488230 h 2492471"/>
                  <a:gd name="connsiteX10" fmla="*/ 0 w 948279"/>
                  <a:gd name="connsiteY10" fmla="*/ 1842037 h 2492471"/>
                  <a:gd name="connsiteX11" fmla="*/ 0 w 948279"/>
                  <a:gd name="connsiteY11" fmla="*/ 625681 h 2492471"/>
                  <a:gd name="connsiteX12" fmla="*/ 404528 w 948279"/>
                  <a:gd name="connsiteY12" fmla="*/ 2 h 2492471"/>
                  <a:gd name="connsiteX13" fmla="*/ 714395 w 948279"/>
                  <a:gd name="connsiteY13" fmla="*/ 0 h 2492471"/>
                  <a:gd name="connsiteX14" fmla="*/ 810820 w 948279"/>
                  <a:gd name="connsiteY14" fmla="*/ 13176 h 2492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48279" h="2492471">
                    <a:moveTo>
                      <a:pt x="810820" y="13176"/>
                    </a:moveTo>
                    <a:cubicBezTo>
                      <a:pt x="840111" y="21799"/>
                      <a:pt x="866619" y="34490"/>
                      <a:pt x="890541" y="50763"/>
                    </a:cubicBezTo>
                    <a:lnTo>
                      <a:pt x="948279" y="103894"/>
                    </a:lnTo>
                    <a:lnTo>
                      <a:pt x="938298" y="110009"/>
                    </a:lnTo>
                    <a:cubicBezTo>
                      <a:pt x="814270" y="209770"/>
                      <a:pt x="731709" y="398896"/>
                      <a:pt x="693849" y="613610"/>
                    </a:cubicBezTo>
                    <a:lnTo>
                      <a:pt x="473392" y="1863884"/>
                    </a:lnTo>
                    <a:cubicBezTo>
                      <a:pt x="435532" y="2078599"/>
                      <a:pt x="500125" y="2304347"/>
                      <a:pt x="621326" y="2455353"/>
                    </a:cubicBezTo>
                    <a:lnTo>
                      <a:pt x="654526" y="2489310"/>
                    </a:lnTo>
                    <a:lnTo>
                      <a:pt x="632338" y="2492471"/>
                    </a:lnTo>
                    <a:cubicBezTo>
                      <a:pt x="632335" y="2485633"/>
                      <a:pt x="576677" y="2495068"/>
                      <a:pt x="576673" y="2488230"/>
                    </a:cubicBezTo>
                    <a:cubicBezTo>
                      <a:pt x="296215" y="2488230"/>
                      <a:pt x="0" y="2176260"/>
                      <a:pt x="0" y="1842037"/>
                    </a:cubicBezTo>
                    <a:lnTo>
                      <a:pt x="0" y="625681"/>
                    </a:lnTo>
                    <a:cubicBezTo>
                      <a:pt x="0" y="291458"/>
                      <a:pt x="124071" y="2"/>
                      <a:pt x="404528" y="2"/>
                    </a:cubicBezTo>
                    <a:lnTo>
                      <a:pt x="714395" y="0"/>
                    </a:lnTo>
                    <a:cubicBezTo>
                      <a:pt x="749452" y="0"/>
                      <a:pt x="781528" y="4554"/>
                      <a:pt x="810820" y="13176"/>
                    </a:cubicBez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자유형: 도형 129">
                <a:extLst>
                  <a:ext uri="{FF2B5EF4-FFF2-40B4-BE49-F238E27FC236}">
                    <a16:creationId xmlns:a16="http://schemas.microsoft.com/office/drawing/2014/main" xmlns="" id="{C25C0AB1-600E-4B02-9DF4-515528B0033A}"/>
                  </a:ext>
                </a:extLst>
              </p:cNvPr>
              <p:cNvSpPr/>
              <p:nvPr/>
            </p:nvSpPr>
            <p:spPr>
              <a:xfrm rot="638553" flipH="1">
                <a:off x="2580804" y="4025901"/>
                <a:ext cx="970595" cy="2486379"/>
              </a:xfrm>
              <a:custGeom>
                <a:avLst/>
                <a:gdLst>
                  <a:gd name="connsiteX0" fmla="*/ 810820 w 970595"/>
                  <a:gd name="connsiteY0" fmla="*/ 13176 h 2486380"/>
                  <a:gd name="connsiteX1" fmla="*/ 714395 w 970595"/>
                  <a:gd name="connsiteY1" fmla="*/ 0 h 2486380"/>
                  <a:gd name="connsiteX2" fmla="*/ 404528 w 970595"/>
                  <a:gd name="connsiteY2" fmla="*/ 2 h 2486380"/>
                  <a:gd name="connsiteX3" fmla="*/ 0 w 970595"/>
                  <a:gd name="connsiteY3" fmla="*/ 625681 h 2486380"/>
                  <a:gd name="connsiteX4" fmla="*/ 0 w 970595"/>
                  <a:gd name="connsiteY4" fmla="*/ 1842037 h 2486380"/>
                  <a:gd name="connsiteX5" fmla="*/ 560449 w 970595"/>
                  <a:gd name="connsiteY5" fmla="*/ 2485181 h 2486380"/>
                  <a:gd name="connsiteX6" fmla="*/ 599656 w 970595"/>
                  <a:gd name="connsiteY6" fmla="*/ 2473913 h 2486380"/>
                  <a:gd name="connsiteX7" fmla="*/ 663413 w 970595"/>
                  <a:gd name="connsiteY7" fmla="*/ 2465457 h 2486380"/>
                  <a:gd name="connsiteX8" fmla="*/ 641917 w 970595"/>
                  <a:gd name="connsiteY8" fmla="*/ 2440471 h 2486380"/>
                  <a:gd name="connsiteX9" fmla="*/ 539647 w 970595"/>
                  <a:gd name="connsiteY9" fmla="*/ 1853878 h 2486380"/>
                  <a:gd name="connsiteX10" fmla="*/ 774111 w 970595"/>
                  <a:gd name="connsiteY10" fmla="*/ 606155 h 2486380"/>
                  <a:gd name="connsiteX11" fmla="*/ 937077 w 970595"/>
                  <a:gd name="connsiteY11" fmla="*/ 171433 h 2486380"/>
                  <a:gd name="connsiteX12" fmla="*/ 970595 w 970595"/>
                  <a:gd name="connsiteY12" fmla="*/ 134526 h 2486380"/>
                  <a:gd name="connsiteX13" fmla="*/ 954745 w 970595"/>
                  <a:gd name="connsiteY13" fmla="*/ 109844 h 2486380"/>
                  <a:gd name="connsiteX14" fmla="*/ 810820 w 970595"/>
                  <a:gd name="connsiteY14" fmla="*/ 13176 h 248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70595" h="2486380">
                    <a:moveTo>
                      <a:pt x="810820" y="13176"/>
                    </a:moveTo>
                    <a:cubicBezTo>
                      <a:pt x="781528" y="4554"/>
                      <a:pt x="749452" y="0"/>
                      <a:pt x="714395" y="0"/>
                    </a:cubicBezTo>
                    <a:lnTo>
                      <a:pt x="404528" y="2"/>
                    </a:lnTo>
                    <a:cubicBezTo>
                      <a:pt x="124071" y="2"/>
                      <a:pt x="0" y="291457"/>
                      <a:pt x="0" y="625681"/>
                    </a:cubicBezTo>
                    <a:lnTo>
                      <a:pt x="0" y="1842037"/>
                    </a:lnTo>
                    <a:cubicBezTo>
                      <a:pt x="0" y="2176260"/>
                      <a:pt x="279992" y="2485181"/>
                      <a:pt x="560449" y="2485181"/>
                    </a:cubicBezTo>
                    <a:cubicBezTo>
                      <a:pt x="560454" y="2492019"/>
                      <a:pt x="599653" y="2467075"/>
                      <a:pt x="599656" y="2473913"/>
                    </a:cubicBezTo>
                    <a:lnTo>
                      <a:pt x="663413" y="2465457"/>
                    </a:lnTo>
                    <a:lnTo>
                      <a:pt x="641917" y="2440471"/>
                    </a:lnTo>
                    <a:cubicBezTo>
                      <a:pt x="539141" y="2290899"/>
                      <a:pt x="499381" y="2068154"/>
                      <a:pt x="539647" y="1853878"/>
                    </a:cubicBezTo>
                    <a:lnTo>
                      <a:pt x="774111" y="606155"/>
                    </a:lnTo>
                    <a:cubicBezTo>
                      <a:pt x="806323" y="434734"/>
                      <a:pt x="858499" y="278419"/>
                      <a:pt x="937077" y="171433"/>
                    </a:cubicBezTo>
                    <a:lnTo>
                      <a:pt x="970595" y="134526"/>
                    </a:lnTo>
                    <a:lnTo>
                      <a:pt x="954745" y="109844"/>
                    </a:lnTo>
                    <a:cubicBezTo>
                      <a:pt x="916851" y="63939"/>
                      <a:pt x="869403" y="30421"/>
                      <a:pt x="810820" y="13176"/>
                    </a:cubicBez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9" name="그룹 103">
              <a:extLst>
                <a:ext uri="{FF2B5EF4-FFF2-40B4-BE49-F238E27FC236}">
                  <a16:creationId xmlns:a16="http://schemas.microsoft.com/office/drawing/2014/main" xmlns="" id="{F3B214BB-0DE4-4F08-BAD0-2651D836A072}"/>
                </a:ext>
              </a:extLst>
            </p:cNvPr>
            <p:cNvGrpSpPr/>
            <p:nvPr/>
          </p:nvGrpSpPr>
          <p:grpSpPr>
            <a:xfrm rot="1945561">
              <a:off x="10180226" y="4331073"/>
              <a:ext cx="518813" cy="1099354"/>
              <a:chOff x="-287118" y="4952296"/>
              <a:chExt cx="1609427" cy="3410347"/>
            </a:xfrm>
            <a:solidFill>
              <a:schemeClr val="accent2"/>
            </a:solidFill>
          </p:grpSpPr>
          <p:sp>
            <p:nvSpPr>
              <p:cNvPr id="76" name="자유형: 도형 104">
                <a:extLst>
                  <a:ext uri="{FF2B5EF4-FFF2-40B4-BE49-F238E27FC236}">
                    <a16:creationId xmlns:a16="http://schemas.microsoft.com/office/drawing/2014/main" xmlns="" id="{655BCFC0-9676-4955-BD7B-7EC382599101}"/>
                  </a:ext>
                </a:extLst>
              </p:cNvPr>
              <p:cNvSpPr/>
              <p:nvPr/>
            </p:nvSpPr>
            <p:spPr>
              <a:xfrm>
                <a:off x="-16779" y="5815886"/>
                <a:ext cx="976601" cy="2546757"/>
              </a:xfrm>
              <a:custGeom>
                <a:avLst/>
                <a:gdLst>
                  <a:gd name="connsiteX0" fmla="*/ 245997 w 976601"/>
                  <a:gd name="connsiteY0" fmla="*/ 1541896 h 2546757"/>
                  <a:gd name="connsiteX1" fmla="*/ 191997 w 976601"/>
                  <a:gd name="connsiteY1" fmla="*/ 1595896 h 2546757"/>
                  <a:gd name="connsiteX2" fmla="*/ 245997 w 976601"/>
                  <a:gd name="connsiteY2" fmla="*/ 1649896 h 2546757"/>
                  <a:gd name="connsiteX3" fmla="*/ 353997 w 976601"/>
                  <a:gd name="connsiteY3" fmla="*/ 1649896 h 2546757"/>
                  <a:gd name="connsiteX4" fmla="*/ 407997 w 976601"/>
                  <a:gd name="connsiteY4" fmla="*/ 1595896 h 2546757"/>
                  <a:gd name="connsiteX5" fmla="*/ 353997 w 976601"/>
                  <a:gd name="connsiteY5" fmla="*/ 1541896 h 2546757"/>
                  <a:gd name="connsiteX6" fmla="*/ 510373 w 976601"/>
                  <a:gd name="connsiteY6" fmla="*/ 50 h 2546757"/>
                  <a:gd name="connsiteX7" fmla="*/ 885380 w 976601"/>
                  <a:gd name="connsiteY7" fmla="*/ 214523 h 2546757"/>
                  <a:gd name="connsiteX8" fmla="*/ 975808 w 976601"/>
                  <a:gd name="connsiteY8" fmla="*/ 584318 h 2546757"/>
                  <a:gd name="connsiteX9" fmla="*/ 976601 w 976601"/>
                  <a:gd name="connsiteY9" fmla="*/ 731372 h 2546757"/>
                  <a:gd name="connsiteX10" fmla="*/ 948804 w 976601"/>
                  <a:gd name="connsiteY10" fmla="*/ 719858 h 2546757"/>
                  <a:gd name="connsiteX11" fmla="*/ 696804 w 976601"/>
                  <a:gd name="connsiteY11" fmla="*/ 719858 h 2546757"/>
                  <a:gd name="connsiteX12" fmla="*/ 642804 w 976601"/>
                  <a:gd name="connsiteY12" fmla="*/ 773858 h 2546757"/>
                  <a:gd name="connsiteX13" fmla="*/ 696804 w 976601"/>
                  <a:gd name="connsiteY13" fmla="*/ 827858 h 2546757"/>
                  <a:gd name="connsiteX14" fmla="*/ 948804 w 976601"/>
                  <a:gd name="connsiteY14" fmla="*/ 827858 h 2546757"/>
                  <a:gd name="connsiteX15" fmla="*/ 972918 w 976601"/>
                  <a:gd name="connsiteY15" fmla="*/ 817870 h 2546757"/>
                  <a:gd name="connsiteX16" fmla="*/ 966749 w 976601"/>
                  <a:gd name="connsiteY16" fmla="*/ 921008 h 2546757"/>
                  <a:gd name="connsiteX17" fmla="*/ 806380 w 976601"/>
                  <a:gd name="connsiteY17" fmla="*/ 921008 h 2546757"/>
                  <a:gd name="connsiteX18" fmla="*/ 752380 w 976601"/>
                  <a:gd name="connsiteY18" fmla="*/ 975008 h 2546757"/>
                  <a:gd name="connsiteX19" fmla="*/ 806380 w 976601"/>
                  <a:gd name="connsiteY19" fmla="*/ 1029008 h 2546757"/>
                  <a:gd name="connsiteX20" fmla="*/ 955051 w 976601"/>
                  <a:gd name="connsiteY20" fmla="*/ 1029008 h 2546757"/>
                  <a:gd name="connsiteX21" fmla="*/ 933789 w 976601"/>
                  <a:gd name="connsiteY21" fmla="*/ 1208993 h 2546757"/>
                  <a:gd name="connsiteX22" fmla="*/ 843059 w 976601"/>
                  <a:gd name="connsiteY22" fmla="*/ 1688156 h 2546757"/>
                  <a:gd name="connsiteX23" fmla="*/ 810682 w 976601"/>
                  <a:gd name="connsiteY23" fmla="*/ 1817456 h 2546757"/>
                  <a:gd name="connsiteX24" fmla="*/ 806987 w 976601"/>
                  <a:gd name="connsiteY24" fmla="*/ 1811976 h 2546757"/>
                  <a:gd name="connsiteX25" fmla="*/ 768803 w 976601"/>
                  <a:gd name="connsiteY25" fmla="*/ 1796159 h 2546757"/>
                  <a:gd name="connsiteX26" fmla="*/ 660803 w 976601"/>
                  <a:gd name="connsiteY26" fmla="*/ 1796159 h 2546757"/>
                  <a:gd name="connsiteX27" fmla="*/ 606803 w 976601"/>
                  <a:gd name="connsiteY27" fmla="*/ 1850159 h 2546757"/>
                  <a:gd name="connsiteX28" fmla="*/ 660803 w 976601"/>
                  <a:gd name="connsiteY28" fmla="*/ 1904159 h 2546757"/>
                  <a:gd name="connsiteX29" fmla="*/ 768803 w 976601"/>
                  <a:gd name="connsiteY29" fmla="*/ 1904159 h 2546757"/>
                  <a:gd name="connsiteX30" fmla="*/ 791304 w 976601"/>
                  <a:gd name="connsiteY30" fmla="*/ 1894839 h 2546757"/>
                  <a:gd name="connsiteX31" fmla="*/ 786712 w 976601"/>
                  <a:gd name="connsiteY31" fmla="*/ 1913180 h 2546757"/>
                  <a:gd name="connsiteX32" fmla="*/ 505236 w 976601"/>
                  <a:gd name="connsiteY32" fmla="*/ 2546757 h 2546757"/>
                  <a:gd name="connsiteX33" fmla="*/ 104544 w 976601"/>
                  <a:gd name="connsiteY33" fmla="*/ 193975 h 2546757"/>
                  <a:gd name="connsiteX34" fmla="*/ 510373 w 976601"/>
                  <a:gd name="connsiteY34" fmla="*/ 50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76601" h="2546757">
                    <a:moveTo>
                      <a:pt x="245997" y="1541896"/>
                    </a:moveTo>
                    <a:cubicBezTo>
                      <a:pt x="216174" y="1541896"/>
                      <a:pt x="191997" y="1566073"/>
                      <a:pt x="191997" y="1595896"/>
                    </a:cubicBezTo>
                    <a:cubicBezTo>
                      <a:pt x="191997" y="1625719"/>
                      <a:pt x="216174" y="1649896"/>
                      <a:pt x="245997" y="1649896"/>
                    </a:cubicBezTo>
                    <a:lnTo>
                      <a:pt x="353997" y="1649896"/>
                    </a:lnTo>
                    <a:cubicBezTo>
                      <a:pt x="383820" y="1649896"/>
                      <a:pt x="407997" y="1625719"/>
                      <a:pt x="407997" y="1595896"/>
                    </a:cubicBezTo>
                    <a:cubicBezTo>
                      <a:pt x="407997" y="1566073"/>
                      <a:pt x="383820" y="1541896"/>
                      <a:pt x="353997" y="1541896"/>
                    </a:cubicBezTo>
                    <a:close/>
                    <a:moveTo>
                      <a:pt x="510373" y="50"/>
                    </a:moveTo>
                    <a:cubicBezTo>
                      <a:pt x="645650" y="2191"/>
                      <a:pt x="775789" y="72397"/>
                      <a:pt x="885380" y="214523"/>
                    </a:cubicBezTo>
                    <a:cubicBezTo>
                      <a:pt x="940604" y="292864"/>
                      <a:pt x="968376" y="423579"/>
                      <a:pt x="975808" y="584318"/>
                    </a:cubicBezTo>
                    <a:lnTo>
                      <a:pt x="976601" y="731372"/>
                    </a:lnTo>
                    <a:lnTo>
                      <a:pt x="948804" y="719858"/>
                    </a:lnTo>
                    <a:lnTo>
                      <a:pt x="696804" y="719858"/>
                    </a:lnTo>
                    <a:cubicBezTo>
                      <a:pt x="666981" y="719858"/>
                      <a:pt x="642804" y="744035"/>
                      <a:pt x="642804" y="773858"/>
                    </a:cubicBezTo>
                    <a:cubicBezTo>
                      <a:pt x="642804" y="803681"/>
                      <a:pt x="666981" y="827858"/>
                      <a:pt x="696804" y="827858"/>
                    </a:cubicBezTo>
                    <a:lnTo>
                      <a:pt x="948804" y="827858"/>
                    </a:lnTo>
                    <a:lnTo>
                      <a:pt x="972918" y="817870"/>
                    </a:lnTo>
                    <a:lnTo>
                      <a:pt x="966749" y="921008"/>
                    </a:lnTo>
                    <a:lnTo>
                      <a:pt x="806380" y="921008"/>
                    </a:lnTo>
                    <a:cubicBezTo>
                      <a:pt x="776557" y="921008"/>
                      <a:pt x="752380" y="945185"/>
                      <a:pt x="752380" y="975008"/>
                    </a:cubicBezTo>
                    <a:cubicBezTo>
                      <a:pt x="752380" y="1004831"/>
                      <a:pt x="776557" y="1029008"/>
                      <a:pt x="806380" y="1029008"/>
                    </a:cubicBezTo>
                    <a:lnTo>
                      <a:pt x="955051" y="1029008"/>
                    </a:lnTo>
                    <a:lnTo>
                      <a:pt x="933789" y="1208993"/>
                    </a:lnTo>
                    <a:cubicBezTo>
                      <a:pt x="910261" y="1369418"/>
                      <a:pt x="878795" y="1532982"/>
                      <a:pt x="843059" y="1688156"/>
                    </a:cubicBezTo>
                    <a:lnTo>
                      <a:pt x="810682" y="1817456"/>
                    </a:lnTo>
                    <a:lnTo>
                      <a:pt x="806987" y="1811976"/>
                    </a:lnTo>
                    <a:cubicBezTo>
                      <a:pt x="797215" y="1802204"/>
                      <a:pt x="783715" y="1796159"/>
                      <a:pt x="768803" y="1796159"/>
                    </a:cubicBezTo>
                    <a:lnTo>
                      <a:pt x="660803" y="1796159"/>
                    </a:lnTo>
                    <a:cubicBezTo>
                      <a:pt x="630980" y="1796159"/>
                      <a:pt x="606803" y="1820336"/>
                      <a:pt x="606803" y="1850159"/>
                    </a:cubicBezTo>
                    <a:cubicBezTo>
                      <a:pt x="606803" y="1879982"/>
                      <a:pt x="630980" y="1904159"/>
                      <a:pt x="660803" y="1904159"/>
                    </a:cubicBezTo>
                    <a:lnTo>
                      <a:pt x="768803" y="1904159"/>
                    </a:lnTo>
                    <a:lnTo>
                      <a:pt x="791304" y="1894839"/>
                    </a:lnTo>
                    <a:lnTo>
                      <a:pt x="786712" y="1913180"/>
                    </a:lnTo>
                    <a:cubicBezTo>
                      <a:pt x="688992" y="2272925"/>
                      <a:pt x="576055" y="2544183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ubicBezTo>
                      <a:pt x="234684" y="63836"/>
                      <a:pt x="375097" y="-2091"/>
                      <a:pt x="510373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자유형: 도형 105">
                <a:extLst>
                  <a:ext uri="{FF2B5EF4-FFF2-40B4-BE49-F238E27FC236}">
                    <a16:creationId xmlns:a16="http://schemas.microsoft.com/office/drawing/2014/main" xmlns="" id="{148A7324-516E-4C91-A7EC-99782458C49A}"/>
                  </a:ext>
                </a:extLst>
              </p:cNvPr>
              <p:cNvSpPr/>
              <p:nvPr/>
            </p:nvSpPr>
            <p:spPr>
              <a:xfrm>
                <a:off x="339044" y="4952296"/>
                <a:ext cx="339180" cy="883340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자유형: 도형 106">
                <a:extLst>
                  <a:ext uri="{FF2B5EF4-FFF2-40B4-BE49-F238E27FC236}">
                    <a16:creationId xmlns:a16="http://schemas.microsoft.com/office/drawing/2014/main" xmlns="" id="{FBE5F4B9-819A-4D80-8DE5-D8D3B22D14BD}"/>
                  </a:ext>
                </a:extLst>
              </p:cNvPr>
              <p:cNvSpPr/>
              <p:nvPr/>
            </p:nvSpPr>
            <p:spPr>
              <a:xfrm rot="3314848">
                <a:off x="782588" y="5196133"/>
                <a:ext cx="299484" cy="779958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자유형: 도형 107">
                <a:extLst>
                  <a:ext uri="{FF2B5EF4-FFF2-40B4-BE49-F238E27FC236}">
                    <a16:creationId xmlns:a16="http://schemas.microsoft.com/office/drawing/2014/main" xmlns="" id="{3F869CD1-31B4-46DA-B478-135E617387BB}"/>
                  </a:ext>
                </a:extLst>
              </p:cNvPr>
              <p:cNvSpPr/>
              <p:nvPr/>
            </p:nvSpPr>
            <p:spPr>
              <a:xfrm rot="18285152" flipH="1">
                <a:off x="-46881" y="5188454"/>
                <a:ext cx="299484" cy="779958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xmlns="" id="{C3E02C48-1BB0-467B-9073-CC8ED632179D}"/>
                </a:ext>
              </a:extLst>
            </p:cNvPr>
            <p:cNvGrpSpPr/>
            <p:nvPr/>
          </p:nvGrpSpPr>
          <p:grpSpPr>
            <a:xfrm>
              <a:off x="7549869" y="4593903"/>
              <a:ext cx="648770" cy="740155"/>
              <a:chOff x="3434152" y="428041"/>
              <a:chExt cx="4718078" cy="5382655"/>
            </a:xfrm>
            <a:solidFill>
              <a:schemeClr val="accent2"/>
            </a:solidFill>
          </p:grpSpPr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xmlns="" id="{C1B59B78-4C04-45C4-AFAE-5EA68E4B1A36}"/>
                  </a:ext>
                </a:extLst>
              </p:cNvPr>
              <p:cNvSpPr/>
              <p:nvPr/>
            </p:nvSpPr>
            <p:spPr>
              <a:xfrm>
                <a:off x="3434152" y="3168165"/>
                <a:ext cx="2828668" cy="2642531"/>
              </a:xfrm>
              <a:custGeom>
                <a:avLst/>
                <a:gdLst>
                  <a:gd name="connsiteX0" fmla="*/ 712436 w 2824318"/>
                  <a:gd name="connsiteY0" fmla="*/ 0 h 2637716"/>
                  <a:gd name="connsiteX1" fmla="*/ 713966 w 2824318"/>
                  <a:gd name="connsiteY1" fmla="*/ 10020 h 2637716"/>
                  <a:gd name="connsiteX2" fmla="*/ 1669770 w 2824318"/>
                  <a:gd name="connsiteY2" fmla="*/ 789023 h 2637716"/>
                  <a:gd name="connsiteX3" fmla="*/ 2478775 w 2824318"/>
                  <a:gd name="connsiteY3" fmla="*/ 358879 h 2637716"/>
                  <a:gd name="connsiteX4" fmla="*/ 2499521 w 2824318"/>
                  <a:gd name="connsiteY4" fmla="*/ 324730 h 2637716"/>
                  <a:gd name="connsiteX5" fmla="*/ 2501850 w 2824318"/>
                  <a:gd name="connsiteY5" fmla="*/ 327293 h 2637716"/>
                  <a:gd name="connsiteX6" fmla="*/ 2824318 w 2824318"/>
                  <a:gd name="connsiteY6" fmla="*/ 1225557 h 2637716"/>
                  <a:gd name="connsiteX7" fmla="*/ 1412159 w 2824318"/>
                  <a:gd name="connsiteY7" fmla="*/ 2637716 h 2637716"/>
                  <a:gd name="connsiteX8" fmla="*/ 0 w 2824318"/>
                  <a:gd name="connsiteY8" fmla="*/ 1225557 h 2637716"/>
                  <a:gd name="connsiteX9" fmla="*/ 622608 w 2824318"/>
                  <a:gd name="connsiteY9" fmla="*/ 54573 h 2637716"/>
                  <a:gd name="connsiteX0" fmla="*/ 622608 w 2824318"/>
                  <a:gd name="connsiteY0" fmla="*/ 44553 h 2627696"/>
                  <a:gd name="connsiteX1" fmla="*/ 713966 w 2824318"/>
                  <a:gd name="connsiteY1" fmla="*/ 0 h 2627696"/>
                  <a:gd name="connsiteX2" fmla="*/ 1669770 w 2824318"/>
                  <a:gd name="connsiteY2" fmla="*/ 779003 h 2627696"/>
                  <a:gd name="connsiteX3" fmla="*/ 2478775 w 2824318"/>
                  <a:gd name="connsiteY3" fmla="*/ 348859 h 2627696"/>
                  <a:gd name="connsiteX4" fmla="*/ 2499521 w 2824318"/>
                  <a:gd name="connsiteY4" fmla="*/ 314710 h 2627696"/>
                  <a:gd name="connsiteX5" fmla="*/ 2501850 w 2824318"/>
                  <a:gd name="connsiteY5" fmla="*/ 317273 h 2627696"/>
                  <a:gd name="connsiteX6" fmla="*/ 2824318 w 2824318"/>
                  <a:gd name="connsiteY6" fmla="*/ 1215537 h 2627696"/>
                  <a:gd name="connsiteX7" fmla="*/ 1412159 w 2824318"/>
                  <a:gd name="connsiteY7" fmla="*/ 2627696 h 2627696"/>
                  <a:gd name="connsiteX8" fmla="*/ 0 w 2824318"/>
                  <a:gd name="connsiteY8" fmla="*/ 1215537 h 2627696"/>
                  <a:gd name="connsiteX9" fmla="*/ 622608 w 2824318"/>
                  <a:gd name="connsiteY9" fmla="*/ 44553 h 2627696"/>
                  <a:gd name="connsiteX0" fmla="*/ 622608 w 2824318"/>
                  <a:gd name="connsiteY0" fmla="*/ 0 h 2583143"/>
                  <a:gd name="connsiteX1" fmla="*/ 1669770 w 2824318"/>
                  <a:gd name="connsiteY1" fmla="*/ 734450 h 2583143"/>
                  <a:gd name="connsiteX2" fmla="*/ 2478775 w 2824318"/>
                  <a:gd name="connsiteY2" fmla="*/ 304306 h 2583143"/>
                  <a:gd name="connsiteX3" fmla="*/ 2499521 w 2824318"/>
                  <a:gd name="connsiteY3" fmla="*/ 270157 h 2583143"/>
                  <a:gd name="connsiteX4" fmla="*/ 2501850 w 2824318"/>
                  <a:gd name="connsiteY4" fmla="*/ 272720 h 2583143"/>
                  <a:gd name="connsiteX5" fmla="*/ 2824318 w 2824318"/>
                  <a:gd name="connsiteY5" fmla="*/ 1170984 h 2583143"/>
                  <a:gd name="connsiteX6" fmla="*/ 1412159 w 2824318"/>
                  <a:gd name="connsiteY6" fmla="*/ 2583143 h 2583143"/>
                  <a:gd name="connsiteX7" fmla="*/ 0 w 2824318"/>
                  <a:gd name="connsiteY7" fmla="*/ 1170984 h 2583143"/>
                  <a:gd name="connsiteX8" fmla="*/ 622608 w 2824318"/>
                  <a:gd name="connsiteY8" fmla="*/ 0 h 2583143"/>
                  <a:gd name="connsiteX0" fmla="*/ 622608 w 2824318"/>
                  <a:gd name="connsiteY0" fmla="*/ 0 h 2583143"/>
                  <a:gd name="connsiteX1" fmla="*/ 1669770 w 2824318"/>
                  <a:gd name="connsiteY1" fmla="*/ 734450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0 h 2583143"/>
                  <a:gd name="connsiteX1" fmla="*/ 1611404 w 2824318"/>
                  <a:gd name="connsiteY1" fmla="*/ 209157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0 h 2583143"/>
                  <a:gd name="connsiteX1" fmla="*/ 1611404 w 2824318"/>
                  <a:gd name="connsiteY1" fmla="*/ 209157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62490 h 2645633"/>
                  <a:gd name="connsiteX1" fmla="*/ 1611404 w 2824318"/>
                  <a:gd name="connsiteY1" fmla="*/ 271647 h 2645633"/>
                  <a:gd name="connsiteX2" fmla="*/ 2499521 w 2824318"/>
                  <a:gd name="connsiteY2" fmla="*/ 332647 h 2645633"/>
                  <a:gd name="connsiteX3" fmla="*/ 2501850 w 2824318"/>
                  <a:gd name="connsiteY3" fmla="*/ 335210 h 2645633"/>
                  <a:gd name="connsiteX4" fmla="*/ 2824318 w 2824318"/>
                  <a:gd name="connsiteY4" fmla="*/ 1233474 h 2645633"/>
                  <a:gd name="connsiteX5" fmla="*/ 1412159 w 2824318"/>
                  <a:gd name="connsiteY5" fmla="*/ 2645633 h 2645633"/>
                  <a:gd name="connsiteX6" fmla="*/ 0 w 2824318"/>
                  <a:gd name="connsiteY6" fmla="*/ 1233474 h 2645633"/>
                  <a:gd name="connsiteX7" fmla="*/ 622608 w 2824318"/>
                  <a:gd name="connsiteY7" fmla="*/ 62490 h 2645633"/>
                  <a:gd name="connsiteX0" fmla="*/ 622608 w 2824318"/>
                  <a:gd name="connsiteY0" fmla="*/ 44328 h 2627471"/>
                  <a:gd name="connsiteX1" fmla="*/ 1611404 w 2824318"/>
                  <a:gd name="connsiteY1" fmla="*/ 253485 h 2627471"/>
                  <a:gd name="connsiteX2" fmla="*/ 2499521 w 2824318"/>
                  <a:gd name="connsiteY2" fmla="*/ 314485 h 2627471"/>
                  <a:gd name="connsiteX3" fmla="*/ 2501850 w 2824318"/>
                  <a:gd name="connsiteY3" fmla="*/ 317048 h 2627471"/>
                  <a:gd name="connsiteX4" fmla="*/ 2824318 w 2824318"/>
                  <a:gd name="connsiteY4" fmla="*/ 1215312 h 2627471"/>
                  <a:gd name="connsiteX5" fmla="*/ 1412159 w 2824318"/>
                  <a:gd name="connsiteY5" fmla="*/ 2627471 h 2627471"/>
                  <a:gd name="connsiteX6" fmla="*/ 0 w 2824318"/>
                  <a:gd name="connsiteY6" fmla="*/ 1215312 h 2627471"/>
                  <a:gd name="connsiteX7" fmla="*/ 622608 w 2824318"/>
                  <a:gd name="connsiteY7" fmla="*/ 44328 h 2627471"/>
                  <a:gd name="connsiteX0" fmla="*/ 622608 w 2889940"/>
                  <a:gd name="connsiteY0" fmla="*/ 44328 h 2627471"/>
                  <a:gd name="connsiteX1" fmla="*/ 1611404 w 2889940"/>
                  <a:gd name="connsiteY1" fmla="*/ 253485 h 2627471"/>
                  <a:gd name="connsiteX2" fmla="*/ 2499521 w 2889940"/>
                  <a:gd name="connsiteY2" fmla="*/ 314485 h 2627471"/>
                  <a:gd name="connsiteX3" fmla="*/ 2550488 w 2889940"/>
                  <a:gd name="connsiteY3" fmla="*/ 394869 h 2627471"/>
                  <a:gd name="connsiteX4" fmla="*/ 2824318 w 2889940"/>
                  <a:gd name="connsiteY4" fmla="*/ 1215312 h 2627471"/>
                  <a:gd name="connsiteX5" fmla="*/ 1412159 w 2889940"/>
                  <a:gd name="connsiteY5" fmla="*/ 2627471 h 2627471"/>
                  <a:gd name="connsiteX6" fmla="*/ 0 w 2889940"/>
                  <a:gd name="connsiteY6" fmla="*/ 1215312 h 2627471"/>
                  <a:gd name="connsiteX7" fmla="*/ 622608 w 2889940"/>
                  <a:gd name="connsiteY7" fmla="*/ 44328 h 2627471"/>
                  <a:gd name="connsiteX0" fmla="*/ 622608 w 2890034"/>
                  <a:gd name="connsiteY0" fmla="*/ 45414 h 2628557"/>
                  <a:gd name="connsiteX1" fmla="*/ 1611404 w 2890034"/>
                  <a:gd name="connsiteY1" fmla="*/ 254571 h 2628557"/>
                  <a:gd name="connsiteX2" fmla="*/ 2550488 w 2890034"/>
                  <a:gd name="connsiteY2" fmla="*/ 395955 h 2628557"/>
                  <a:gd name="connsiteX3" fmla="*/ 2824318 w 2890034"/>
                  <a:gd name="connsiteY3" fmla="*/ 1216398 h 2628557"/>
                  <a:gd name="connsiteX4" fmla="*/ 1412159 w 2890034"/>
                  <a:gd name="connsiteY4" fmla="*/ 2628557 h 2628557"/>
                  <a:gd name="connsiteX5" fmla="*/ 0 w 2890034"/>
                  <a:gd name="connsiteY5" fmla="*/ 1216398 h 2628557"/>
                  <a:gd name="connsiteX6" fmla="*/ 622608 w 2890034"/>
                  <a:gd name="connsiteY6" fmla="*/ 45414 h 2628557"/>
                  <a:gd name="connsiteX0" fmla="*/ 622608 w 2825835"/>
                  <a:gd name="connsiteY0" fmla="*/ 45414 h 2628557"/>
                  <a:gd name="connsiteX1" fmla="*/ 1611404 w 2825835"/>
                  <a:gd name="connsiteY1" fmla="*/ 254571 h 2628557"/>
                  <a:gd name="connsiteX2" fmla="*/ 2550488 w 2825835"/>
                  <a:gd name="connsiteY2" fmla="*/ 395955 h 2628557"/>
                  <a:gd name="connsiteX3" fmla="*/ 2824318 w 2825835"/>
                  <a:gd name="connsiteY3" fmla="*/ 1216398 h 2628557"/>
                  <a:gd name="connsiteX4" fmla="*/ 1412159 w 2825835"/>
                  <a:gd name="connsiteY4" fmla="*/ 2628557 h 2628557"/>
                  <a:gd name="connsiteX5" fmla="*/ 0 w 2825835"/>
                  <a:gd name="connsiteY5" fmla="*/ 1216398 h 2628557"/>
                  <a:gd name="connsiteX6" fmla="*/ 622608 w 2825835"/>
                  <a:gd name="connsiteY6" fmla="*/ 45414 h 2628557"/>
                  <a:gd name="connsiteX0" fmla="*/ 622608 w 2831364"/>
                  <a:gd name="connsiteY0" fmla="*/ 45414 h 2628557"/>
                  <a:gd name="connsiteX1" fmla="*/ 1611404 w 2831364"/>
                  <a:gd name="connsiteY1" fmla="*/ 254571 h 2628557"/>
                  <a:gd name="connsiteX2" fmla="*/ 2550488 w 2831364"/>
                  <a:gd name="connsiteY2" fmla="*/ 395955 h 2628557"/>
                  <a:gd name="connsiteX3" fmla="*/ 2824318 w 2831364"/>
                  <a:gd name="connsiteY3" fmla="*/ 1216398 h 2628557"/>
                  <a:gd name="connsiteX4" fmla="*/ 1412159 w 2831364"/>
                  <a:gd name="connsiteY4" fmla="*/ 2628557 h 2628557"/>
                  <a:gd name="connsiteX5" fmla="*/ 0 w 2831364"/>
                  <a:gd name="connsiteY5" fmla="*/ 1216398 h 2628557"/>
                  <a:gd name="connsiteX6" fmla="*/ 622608 w 2831364"/>
                  <a:gd name="connsiteY6" fmla="*/ 45414 h 2628557"/>
                  <a:gd name="connsiteX0" fmla="*/ 622608 w 2828668"/>
                  <a:gd name="connsiteY0" fmla="*/ 45414 h 2628557"/>
                  <a:gd name="connsiteX1" fmla="*/ 1611404 w 2828668"/>
                  <a:gd name="connsiteY1" fmla="*/ 254571 h 2628557"/>
                  <a:gd name="connsiteX2" fmla="*/ 2550488 w 2828668"/>
                  <a:gd name="connsiteY2" fmla="*/ 395955 h 2628557"/>
                  <a:gd name="connsiteX3" fmla="*/ 2824318 w 2828668"/>
                  <a:gd name="connsiteY3" fmla="*/ 1216398 h 2628557"/>
                  <a:gd name="connsiteX4" fmla="*/ 1412159 w 2828668"/>
                  <a:gd name="connsiteY4" fmla="*/ 2628557 h 2628557"/>
                  <a:gd name="connsiteX5" fmla="*/ 0 w 2828668"/>
                  <a:gd name="connsiteY5" fmla="*/ 1216398 h 2628557"/>
                  <a:gd name="connsiteX6" fmla="*/ 622608 w 2828668"/>
                  <a:gd name="connsiteY6" fmla="*/ 45414 h 2628557"/>
                  <a:gd name="connsiteX0" fmla="*/ 622608 w 2828668"/>
                  <a:gd name="connsiteY0" fmla="*/ 45414 h 2628557"/>
                  <a:gd name="connsiteX1" fmla="*/ 1611404 w 2828668"/>
                  <a:gd name="connsiteY1" fmla="*/ 254571 h 2628557"/>
                  <a:gd name="connsiteX2" fmla="*/ 2550488 w 2828668"/>
                  <a:gd name="connsiteY2" fmla="*/ 395955 h 2628557"/>
                  <a:gd name="connsiteX3" fmla="*/ 2824318 w 2828668"/>
                  <a:gd name="connsiteY3" fmla="*/ 1216398 h 2628557"/>
                  <a:gd name="connsiteX4" fmla="*/ 1412159 w 2828668"/>
                  <a:gd name="connsiteY4" fmla="*/ 2628557 h 2628557"/>
                  <a:gd name="connsiteX5" fmla="*/ 0 w 2828668"/>
                  <a:gd name="connsiteY5" fmla="*/ 1216398 h 2628557"/>
                  <a:gd name="connsiteX6" fmla="*/ 622608 w 2828668"/>
                  <a:gd name="connsiteY6" fmla="*/ 45414 h 2628557"/>
                  <a:gd name="connsiteX0" fmla="*/ 622608 w 2828668"/>
                  <a:gd name="connsiteY0" fmla="*/ 40000 h 2623143"/>
                  <a:gd name="connsiteX1" fmla="*/ 1611404 w 2828668"/>
                  <a:gd name="connsiteY1" fmla="*/ 307523 h 2623143"/>
                  <a:gd name="connsiteX2" fmla="*/ 2550488 w 2828668"/>
                  <a:gd name="connsiteY2" fmla="*/ 390541 h 2623143"/>
                  <a:gd name="connsiteX3" fmla="*/ 2824318 w 2828668"/>
                  <a:gd name="connsiteY3" fmla="*/ 1210984 h 2623143"/>
                  <a:gd name="connsiteX4" fmla="*/ 1412159 w 2828668"/>
                  <a:gd name="connsiteY4" fmla="*/ 2623143 h 2623143"/>
                  <a:gd name="connsiteX5" fmla="*/ 0 w 2828668"/>
                  <a:gd name="connsiteY5" fmla="*/ 1210984 h 2623143"/>
                  <a:gd name="connsiteX6" fmla="*/ 622608 w 2828668"/>
                  <a:gd name="connsiteY6" fmla="*/ 40000 h 2623143"/>
                  <a:gd name="connsiteX0" fmla="*/ 622608 w 2828668"/>
                  <a:gd name="connsiteY0" fmla="*/ 41537 h 2624680"/>
                  <a:gd name="connsiteX1" fmla="*/ 1611404 w 2828668"/>
                  <a:gd name="connsiteY1" fmla="*/ 309060 h 2624680"/>
                  <a:gd name="connsiteX2" fmla="*/ 2550488 w 2828668"/>
                  <a:gd name="connsiteY2" fmla="*/ 392078 h 2624680"/>
                  <a:gd name="connsiteX3" fmla="*/ 2824318 w 2828668"/>
                  <a:gd name="connsiteY3" fmla="*/ 1212521 h 2624680"/>
                  <a:gd name="connsiteX4" fmla="*/ 1412159 w 2828668"/>
                  <a:gd name="connsiteY4" fmla="*/ 2624680 h 2624680"/>
                  <a:gd name="connsiteX5" fmla="*/ 0 w 2828668"/>
                  <a:gd name="connsiteY5" fmla="*/ 1212521 h 2624680"/>
                  <a:gd name="connsiteX6" fmla="*/ 622608 w 2828668"/>
                  <a:gd name="connsiteY6" fmla="*/ 41537 h 2624680"/>
                  <a:gd name="connsiteX0" fmla="*/ 622608 w 2828668"/>
                  <a:gd name="connsiteY0" fmla="*/ 41537 h 2624680"/>
                  <a:gd name="connsiteX1" fmla="*/ 1611404 w 2828668"/>
                  <a:gd name="connsiteY1" fmla="*/ 309060 h 2624680"/>
                  <a:gd name="connsiteX2" fmla="*/ 2550488 w 2828668"/>
                  <a:gd name="connsiteY2" fmla="*/ 392078 h 2624680"/>
                  <a:gd name="connsiteX3" fmla="*/ 2824318 w 2828668"/>
                  <a:gd name="connsiteY3" fmla="*/ 1212521 h 2624680"/>
                  <a:gd name="connsiteX4" fmla="*/ 1412159 w 2828668"/>
                  <a:gd name="connsiteY4" fmla="*/ 2624680 h 2624680"/>
                  <a:gd name="connsiteX5" fmla="*/ 0 w 2828668"/>
                  <a:gd name="connsiteY5" fmla="*/ 1212521 h 2624680"/>
                  <a:gd name="connsiteX6" fmla="*/ 622608 w 2828668"/>
                  <a:gd name="connsiteY6" fmla="*/ 41537 h 2624680"/>
                  <a:gd name="connsiteX0" fmla="*/ 622608 w 2828668"/>
                  <a:gd name="connsiteY0" fmla="*/ 40000 h 2623143"/>
                  <a:gd name="connsiteX1" fmla="*/ 1611404 w 2828668"/>
                  <a:gd name="connsiteY1" fmla="*/ 307523 h 2623143"/>
                  <a:gd name="connsiteX2" fmla="*/ 2550488 w 2828668"/>
                  <a:gd name="connsiteY2" fmla="*/ 390541 h 2623143"/>
                  <a:gd name="connsiteX3" fmla="*/ 2824318 w 2828668"/>
                  <a:gd name="connsiteY3" fmla="*/ 1210984 h 2623143"/>
                  <a:gd name="connsiteX4" fmla="*/ 1412159 w 2828668"/>
                  <a:gd name="connsiteY4" fmla="*/ 2623143 h 2623143"/>
                  <a:gd name="connsiteX5" fmla="*/ 0 w 2828668"/>
                  <a:gd name="connsiteY5" fmla="*/ 1210984 h 2623143"/>
                  <a:gd name="connsiteX6" fmla="*/ 622608 w 2828668"/>
                  <a:gd name="connsiteY6" fmla="*/ 40000 h 2623143"/>
                  <a:gd name="connsiteX0" fmla="*/ 700429 w 2828668"/>
                  <a:gd name="connsiteY0" fmla="*/ 40684 h 2614100"/>
                  <a:gd name="connsiteX1" fmla="*/ 1611404 w 2828668"/>
                  <a:gd name="connsiteY1" fmla="*/ 298480 h 2614100"/>
                  <a:gd name="connsiteX2" fmla="*/ 2550488 w 2828668"/>
                  <a:gd name="connsiteY2" fmla="*/ 381498 h 2614100"/>
                  <a:gd name="connsiteX3" fmla="*/ 2824318 w 2828668"/>
                  <a:gd name="connsiteY3" fmla="*/ 1201941 h 2614100"/>
                  <a:gd name="connsiteX4" fmla="*/ 1412159 w 2828668"/>
                  <a:gd name="connsiteY4" fmla="*/ 2614100 h 2614100"/>
                  <a:gd name="connsiteX5" fmla="*/ 0 w 2828668"/>
                  <a:gd name="connsiteY5" fmla="*/ 1201941 h 2614100"/>
                  <a:gd name="connsiteX6" fmla="*/ 700429 w 2828668"/>
                  <a:gd name="connsiteY6" fmla="*/ 40684 h 2614100"/>
                  <a:gd name="connsiteX0" fmla="*/ 700429 w 2828668"/>
                  <a:gd name="connsiteY0" fmla="*/ 40684 h 2614100"/>
                  <a:gd name="connsiteX1" fmla="*/ 1611404 w 2828668"/>
                  <a:gd name="connsiteY1" fmla="*/ 298480 h 2614100"/>
                  <a:gd name="connsiteX2" fmla="*/ 2550488 w 2828668"/>
                  <a:gd name="connsiteY2" fmla="*/ 381498 h 2614100"/>
                  <a:gd name="connsiteX3" fmla="*/ 2824318 w 2828668"/>
                  <a:gd name="connsiteY3" fmla="*/ 1201941 h 2614100"/>
                  <a:gd name="connsiteX4" fmla="*/ 1412159 w 2828668"/>
                  <a:gd name="connsiteY4" fmla="*/ 2614100 h 2614100"/>
                  <a:gd name="connsiteX5" fmla="*/ 0 w 2828668"/>
                  <a:gd name="connsiteY5" fmla="*/ 1201941 h 2614100"/>
                  <a:gd name="connsiteX6" fmla="*/ 700429 w 2828668"/>
                  <a:gd name="connsiteY6" fmla="*/ 40684 h 2614100"/>
                  <a:gd name="connsiteX0" fmla="*/ 700429 w 2828668"/>
                  <a:gd name="connsiteY0" fmla="*/ 58876 h 2632292"/>
                  <a:gd name="connsiteX1" fmla="*/ 1611404 w 2828668"/>
                  <a:gd name="connsiteY1" fmla="*/ 316672 h 2632292"/>
                  <a:gd name="connsiteX2" fmla="*/ 2550488 w 2828668"/>
                  <a:gd name="connsiteY2" fmla="*/ 399690 h 2632292"/>
                  <a:gd name="connsiteX3" fmla="*/ 2824318 w 2828668"/>
                  <a:gd name="connsiteY3" fmla="*/ 1220133 h 2632292"/>
                  <a:gd name="connsiteX4" fmla="*/ 1412159 w 2828668"/>
                  <a:gd name="connsiteY4" fmla="*/ 2632292 h 2632292"/>
                  <a:gd name="connsiteX5" fmla="*/ 0 w 2828668"/>
                  <a:gd name="connsiteY5" fmla="*/ 1220133 h 2632292"/>
                  <a:gd name="connsiteX6" fmla="*/ 700429 w 2828668"/>
                  <a:gd name="connsiteY6" fmla="*/ 58876 h 2632292"/>
                  <a:gd name="connsiteX0" fmla="*/ 700429 w 2828668"/>
                  <a:gd name="connsiteY0" fmla="*/ 62842 h 2636258"/>
                  <a:gd name="connsiteX1" fmla="*/ 1611404 w 2828668"/>
                  <a:gd name="connsiteY1" fmla="*/ 320638 h 2636258"/>
                  <a:gd name="connsiteX2" fmla="*/ 2550488 w 2828668"/>
                  <a:gd name="connsiteY2" fmla="*/ 403656 h 2636258"/>
                  <a:gd name="connsiteX3" fmla="*/ 2824318 w 2828668"/>
                  <a:gd name="connsiteY3" fmla="*/ 1224099 h 2636258"/>
                  <a:gd name="connsiteX4" fmla="*/ 1412159 w 2828668"/>
                  <a:gd name="connsiteY4" fmla="*/ 2636258 h 2636258"/>
                  <a:gd name="connsiteX5" fmla="*/ 0 w 2828668"/>
                  <a:gd name="connsiteY5" fmla="*/ 1224099 h 2636258"/>
                  <a:gd name="connsiteX6" fmla="*/ 700429 w 2828668"/>
                  <a:gd name="connsiteY6" fmla="*/ 62842 h 2636258"/>
                  <a:gd name="connsiteX0" fmla="*/ 700429 w 2828668"/>
                  <a:gd name="connsiteY0" fmla="*/ 69115 h 2642531"/>
                  <a:gd name="connsiteX1" fmla="*/ 1591949 w 2828668"/>
                  <a:gd name="connsiteY1" fmla="*/ 278273 h 2642531"/>
                  <a:gd name="connsiteX2" fmla="*/ 2550488 w 2828668"/>
                  <a:gd name="connsiteY2" fmla="*/ 409929 h 2642531"/>
                  <a:gd name="connsiteX3" fmla="*/ 2824318 w 2828668"/>
                  <a:gd name="connsiteY3" fmla="*/ 1230372 h 2642531"/>
                  <a:gd name="connsiteX4" fmla="*/ 1412159 w 2828668"/>
                  <a:gd name="connsiteY4" fmla="*/ 2642531 h 2642531"/>
                  <a:gd name="connsiteX5" fmla="*/ 0 w 2828668"/>
                  <a:gd name="connsiteY5" fmla="*/ 1230372 h 2642531"/>
                  <a:gd name="connsiteX6" fmla="*/ 700429 w 2828668"/>
                  <a:gd name="connsiteY6" fmla="*/ 69115 h 264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8668" h="2642531">
                    <a:moveTo>
                      <a:pt x="700429" y="69115"/>
                    </a:moveTo>
                    <a:cubicBezTo>
                      <a:pt x="1280281" y="-139827"/>
                      <a:pt x="1186329" y="182560"/>
                      <a:pt x="1591949" y="278273"/>
                    </a:cubicBezTo>
                    <a:cubicBezTo>
                      <a:pt x="1997569" y="373986"/>
                      <a:pt x="2085689" y="113438"/>
                      <a:pt x="2550488" y="409929"/>
                    </a:cubicBezTo>
                    <a:cubicBezTo>
                      <a:pt x="2752640" y="570233"/>
                      <a:pt x="2851209" y="775394"/>
                      <a:pt x="2824318" y="1230372"/>
                    </a:cubicBezTo>
                    <a:cubicBezTo>
                      <a:pt x="2775199" y="2061427"/>
                      <a:pt x="2192073" y="2642531"/>
                      <a:pt x="1412159" y="2642531"/>
                    </a:cubicBezTo>
                    <a:cubicBezTo>
                      <a:pt x="632245" y="2642531"/>
                      <a:pt x="0" y="2010286"/>
                      <a:pt x="0" y="1230372"/>
                    </a:cubicBezTo>
                    <a:cubicBezTo>
                      <a:pt x="0" y="742926"/>
                      <a:pt x="217788" y="303435"/>
                      <a:pt x="700429" y="69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xmlns="" id="{8C9BE2A5-3DA4-4C0D-B952-B02DF27BA503}"/>
                  </a:ext>
                </a:extLst>
              </p:cNvPr>
              <p:cNvSpPr/>
              <p:nvPr/>
            </p:nvSpPr>
            <p:spPr>
              <a:xfrm rot="15300000" flipH="1">
                <a:off x="4697268" y="953004"/>
                <a:ext cx="2262873" cy="2437350"/>
              </a:xfrm>
              <a:custGeom>
                <a:avLst/>
                <a:gdLst>
                  <a:gd name="connsiteX0" fmla="*/ 18398 w 2152544"/>
                  <a:gd name="connsiteY0" fmla="*/ 2085292 h 2318514"/>
                  <a:gd name="connsiteX1" fmla="*/ 346522 w 2152544"/>
                  <a:gd name="connsiteY1" fmla="*/ 2116479 h 2318514"/>
                  <a:gd name="connsiteX2" fmla="*/ 746650 w 2152544"/>
                  <a:gd name="connsiteY2" fmla="*/ 695365 h 2318514"/>
                  <a:gd name="connsiteX3" fmla="*/ 2106464 w 2152544"/>
                  <a:gd name="connsiteY3" fmla="*/ 160079 h 2318514"/>
                  <a:gd name="connsiteX4" fmla="*/ 2152544 w 2152544"/>
                  <a:gd name="connsiteY4" fmla="*/ 155773 h 2318514"/>
                  <a:gd name="connsiteX5" fmla="*/ 2110805 w 2152544"/>
                  <a:gd name="connsiteY5" fmla="*/ 0 h 2318514"/>
                  <a:gd name="connsiteX6" fmla="*/ 2000422 w 2152544"/>
                  <a:gd name="connsiteY6" fmla="*/ 2084 h 2318514"/>
                  <a:gd name="connsiteX7" fmla="*/ 557372 w 2152544"/>
                  <a:gd name="connsiteY7" fmla="*/ 530750 h 2318514"/>
                  <a:gd name="connsiteX8" fmla="*/ 18398 w 2152544"/>
                  <a:gd name="connsiteY8" fmla="*/ 2085292 h 231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2544" h="2318514">
                    <a:moveTo>
                      <a:pt x="18398" y="2085292"/>
                    </a:moveTo>
                    <a:cubicBezTo>
                      <a:pt x="132841" y="2454215"/>
                      <a:pt x="372442" y="2323705"/>
                      <a:pt x="346522" y="2116479"/>
                    </a:cubicBezTo>
                    <a:cubicBezTo>
                      <a:pt x="242056" y="1512450"/>
                      <a:pt x="474156" y="950854"/>
                      <a:pt x="746650" y="695365"/>
                    </a:cubicBezTo>
                    <a:cubicBezTo>
                      <a:pt x="985082" y="471813"/>
                      <a:pt x="1665240" y="214502"/>
                      <a:pt x="2106464" y="160079"/>
                    </a:cubicBezTo>
                    <a:lnTo>
                      <a:pt x="2152544" y="155773"/>
                    </a:lnTo>
                    <a:lnTo>
                      <a:pt x="2110805" y="0"/>
                    </a:lnTo>
                    <a:lnTo>
                      <a:pt x="2000422" y="2084"/>
                    </a:lnTo>
                    <a:cubicBezTo>
                      <a:pt x="1446152" y="35321"/>
                      <a:pt x="880854" y="226300"/>
                      <a:pt x="557372" y="530750"/>
                    </a:cubicBezTo>
                    <a:cubicBezTo>
                      <a:pt x="187679" y="878694"/>
                      <a:pt x="-73108" y="1571513"/>
                      <a:pt x="18398" y="208529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xmlns="" id="{7933C3D4-14E0-469A-9CC7-57C567E37F30}"/>
                  </a:ext>
                </a:extLst>
              </p:cNvPr>
              <p:cNvSpPr/>
              <p:nvPr/>
            </p:nvSpPr>
            <p:spPr>
              <a:xfrm rot="20281495">
                <a:off x="5538768" y="3059101"/>
                <a:ext cx="2613462" cy="2642532"/>
              </a:xfrm>
              <a:custGeom>
                <a:avLst/>
                <a:gdLst>
                  <a:gd name="connsiteX0" fmla="*/ 2177283 w 2613462"/>
                  <a:gd name="connsiteY0" fmla="*/ 323073 h 2642532"/>
                  <a:gd name="connsiteX1" fmla="*/ 2335282 w 2613462"/>
                  <a:gd name="connsiteY1" fmla="*/ 409930 h 2642532"/>
                  <a:gd name="connsiteX2" fmla="*/ 2609112 w 2613462"/>
                  <a:gd name="connsiteY2" fmla="*/ 1230373 h 2642532"/>
                  <a:gd name="connsiteX3" fmla="*/ 1196953 w 2613462"/>
                  <a:gd name="connsiteY3" fmla="*/ 2642532 h 2642532"/>
                  <a:gd name="connsiteX4" fmla="*/ 25969 w 2613462"/>
                  <a:gd name="connsiteY4" fmla="*/ 2019925 h 2642532"/>
                  <a:gd name="connsiteX5" fmla="*/ 0 w 2613462"/>
                  <a:gd name="connsiteY5" fmla="*/ 1977178 h 2642532"/>
                  <a:gd name="connsiteX6" fmla="*/ 52970 w 2613462"/>
                  <a:gd name="connsiteY6" fmla="*/ 1957707 h 2642532"/>
                  <a:gd name="connsiteX7" fmla="*/ 878304 w 2613462"/>
                  <a:gd name="connsiteY7" fmla="*/ 1131700 h 2642532"/>
                  <a:gd name="connsiteX8" fmla="*/ 934359 w 2613462"/>
                  <a:gd name="connsiteY8" fmla="*/ 219950 h 2642532"/>
                  <a:gd name="connsiteX9" fmla="*/ 757798 w 2613462"/>
                  <a:gd name="connsiteY9" fmla="*/ 18822 h 2642532"/>
                  <a:gd name="connsiteX10" fmla="*/ 738979 w 2613462"/>
                  <a:gd name="connsiteY10" fmla="*/ 4034 h 2642532"/>
                  <a:gd name="connsiteX11" fmla="*/ 748059 w 2613462"/>
                  <a:gd name="connsiteY11" fmla="*/ 2628 h 2642532"/>
                  <a:gd name="connsiteX12" fmla="*/ 1376743 w 2613462"/>
                  <a:gd name="connsiteY12" fmla="*/ 278274 h 2642532"/>
                  <a:gd name="connsiteX13" fmla="*/ 2177283 w 2613462"/>
                  <a:gd name="connsiteY13" fmla="*/ 323073 h 264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13462" h="2642532">
                    <a:moveTo>
                      <a:pt x="2177283" y="323073"/>
                    </a:moveTo>
                    <a:cubicBezTo>
                      <a:pt x="2224968" y="344511"/>
                      <a:pt x="2277182" y="372869"/>
                      <a:pt x="2335282" y="409930"/>
                    </a:cubicBezTo>
                    <a:cubicBezTo>
                      <a:pt x="2537434" y="570234"/>
                      <a:pt x="2636003" y="775395"/>
                      <a:pt x="2609112" y="1230373"/>
                    </a:cubicBezTo>
                    <a:cubicBezTo>
                      <a:pt x="2559993" y="2061428"/>
                      <a:pt x="1976867" y="2642532"/>
                      <a:pt x="1196953" y="2642532"/>
                    </a:cubicBezTo>
                    <a:cubicBezTo>
                      <a:pt x="709507" y="2642532"/>
                      <a:pt x="279744" y="2395561"/>
                      <a:pt x="25969" y="2019925"/>
                    </a:cubicBezTo>
                    <a:lnTo>
                      <a:pt x="0" y="1977178"/>
                    </a:lnTo>
                    <a:lnTo>
                      <a:pt x="52970" y="1957707"/>
                    </a:lnTo>
                    <a:cubicBezTo>
                      <a:pt x="395707" y="1812253"/>
                      <a:pt x="690033" y="1528956"/>
                      <a:pt x="878304" y="1131700"/>
                    </a:cubicBezTo>
                    <a:cubicBezTo>
                      <a:pt x="1084449" y="696728"/>
                      <a:pt x="1068992" y="456841"/>
                      <a:pt x="934359" y="219950"/>
                    </a:cubicBezTo>
                    <a:cubicBezTo>
                      <a:pt x="870975" y="131062"/>
                      <a:pt x="812823" y="66588"/>
                      <a:pt x="757798" y="18822"/>
                    </a:cubicBezTo>
                    <a:lnTo>
                      <a:pt x="738979" y="4034"/>
                    </a:lnTo>
                    <a:lnTo>
                      <a:pt x="748059" y="2628"/>
                    </a:lnTo>
                    <a:cubicBezTo>
                      <a:pt x="1047406" y="-26900"/>
                      <a:pt x="1047177" y="200507"/>
                      <a:pt x="1376743" y="278274"/>
                    </a:cubicBezTo>
                    <a:cubicBezTo>
                      <a:pt x="1731660" y="362023"/>
                      <a:pt x="1843492" y="173009"/>
                      <a:pt x="2177283" y="3230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xmlns="" id="{9881ABE5-35E6-4BF0-896B-AF9C985ACDE8}"/>
                  </a:ext>
                </a:extLst>
              </p:cNvPr>
              <p:cNvSpPr/>
              <p:nvPr/>
            </p:nvSpPr>
            <p:spPr>
              <a:xfrm rot="12600000" flipH="1">
                <a:off x="5404406" y="1307417"/>
                <a:ext cx="1728031" cy="1861269"/>
              </a:xfrm>
              <a:custGeom>
                <a:avLst/>
                <a:gdLst>
                  <a:gd name="connsiteX0" fmla="*/ 18398 w 2152544"/>
                  <a:gd name="connsiteY0" fmla="*/ 2085292 h 2318514"/>
                  <a:gd name="connsiteX1" fmla="*/ 346522 w 2152544"/>
                  <a:gd name="connsiteY1" fmla="*/ 2116479 h 2318514"/>
                  <a:gd name="connsiteX2" fmla="*/ 746650 w 2152544"/>
                  <a:gd name="connsiteY2" fmla="*/ 695365 h 2318514"/>
                  <a:gd name="connsiteX3" fmla="*/ 2106464 w 2152544"/>
                  <a:gd name="connsiteY3" fmla="*/ 160079 h 2318514"/>
                  <a:gd name="connsiteX4" fmla="*/ 2152544 w 2152544"/>
                  <a:gd name="connsiteY4" fmla="*/ 155773 h 2318514"/>
                  <a:gd name="connsiteX5" fmla="*/ 2110805 w 2152544"/>
                  <a:gd name="connsiteY5" fmla="*/ 0 h 2318514"/>
                  <a:gd name="connsiteX6" fmla="*/ 2000422 w 2152544"/>
                  <a:gd name="connsiteY6" fmla="*/ 2084 h 2318514"/>
                  <a:gd name="connsiteX7" fmla="*/ 557372 w 2152544"/>
                  <a:gd name="connsiteY7" fmla="*/ 530750 h 2318514"/>
                  <a:gd name="connsiteX8" fmla="*/ 18398 w 2152544"/>
                  <a:gd name="connsiteY8" fmla="*/ 2085292 h 231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2544" h="2318514">
                    <a:moveTo>
                      <a:pt x="18398" y="2085292"/>
                    </a:moveTo>
                    <a:cubicBezTo>
                      <a:pt x="132841" y="2454215"/>
                      <a:pt x="372442" y="2323705"/>
                      <a:pt x="346522" y="2116479"/>
                    </a:cubicBezTo>
                    <a:cubicBezTo>
                      <a:pt x="242056" y="1512450"/>
                      <a:pt x="474156" y="950854"/>
                      <a:pt x="746650" y="695365"/>
                    </a:cubicBezTo>
                    <a:cubicBezTo>
                      <a:pt x="985082" y="471813"/>
                      <a:pt x="1665240" y="214502"/>
                      <a:pt x="2106464" y="160079"/>
                    </a:cubicBezTo>
                    <a:lnTo>
                      <a:pt x="2152544" y="155773"/>
                    </a:lnTo>
                    <a:lnTo>
                      <a:pt x="2110805" y="0"/>
                    </a:lnTo>
                    <a:lnTo>
                      <a:pt x="2000422" y="2084"/>
                    </a:lnTo>
                    <a:cubicBezTo>
                      <a:pt x="1446152" y="35321"/>
                      <a:pt x="880854" y="226300"/>
                      <a:pt x="557372" y="530750"/>
                    </a:cubicBezTo>
                    <a:cubicBezTo>
                      <a:pt x="187679" y="878694"/>
                      <a:pt x="-73108" y="1571513"/>
                      <a:pt x="18398" y="208529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Teardrop 3">
                <a:extLst>
                  <a:ext uri="{FF2B5EF4-FFF2-40B4-BE49-F238E27FC236}">
                    <a16:creationId xmlns:a16="http://schemas.microsoft.com/office/drawing/2014/main" xmlns="" id="{484663AE-EE4D-4793-9D81-D44CC352DEEF}"/>
                  </a:ext>
                </a:extLst>
              </p:cNvPr>
              <p:cNvSpPr/>
              <p:nvPr/>
            </p:nvSpPr>
            <p:spPr>
              <a:xfrm rot="20810195" flipH="1">
                <a:off x="3922253" y="428041"/>
                <a:ext cx="1852466" cy="1002062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99" name="Group 71">
            <a:extLst>
              <a:ext uri="{FF2B5EF4-FFF2-40B4-BE49-F238E27FC236}">
                <a16:creationId xmlns:a16="http://schemas.microsoft.com/office/drawing/2014/main" xmlns="" id="{2ADBC39B-5748-4C9F-8149-0C67224D1082}"/>
              </a:ext>
            </a:extLst>
          </p:cNvPr>
          <p:cNvGrpSpPr/>
          <p:nvPr/>
        </p:nvGrpSpPr>
        <p:grpSpPr>
          <a:xfrm>
            <a:off x="7486679" y="2917177"/>
            <a:ext cx="4023802" cy="1009902"/>
            <a:chOff x="7549869" y="5539892"/>
            <a:chExt cx="4023802" cy="1009902"/>
          </a:xfrm>
        </p:grpSpPr>
        <p:grpSp>
          <p:nvGrpSpPr>
            <p:cNvPr id="100" name="그룹 52">
              <a:extLst>
                <a:ext uri="{FF2B5EF4-FFF2-40B4-BE49-F238E27FC236}">
                  <a16:creationId xmlns:a16="http://schemas.microsoft.com/office/drawing/2014/main" xmlns="" id="{5EB8239E-698D-4A6D-80CF-7288400171D6}"/>
                </a:ext>
              </a:extLst>
            </p:cNvPr>
            <p:cNvGrpSpPr/>
            <p:nvPr/>
          </p:nvGrpSpPr>
          <p:grpSpPr>
            <a:xfrm>
              <a:off x="8545863" y="5662030"/>
              <a:ext cx="829216" cy="865743"/>
              <a:chOff x="-2765399" y="4983810"/>
              <a:chExt cx="2559184" cy="2671920"/>
            </a:xfrm>
            <a:solidFill>
              <a:schemeClr val="accent1"/>
            </a:solidFill>
          </p:grpSpPr>
          <p:sp>
            <p:nvSpPr>
              <p:cNvPr id="115" name="Freeform 18">
                <a:extLst>
                  <a:ext uri="{FF2B5EF4-FFF2-40B4-BE49-F238E27FC236}">
                    <a16:creationId xmlns:a16="http://schemas.microsoft.com/office/drawing/2014/main" xmlns="" id="{4F72E287-CE25-4783-840E-D0676B81EEB0}"/>
                  </a:ext>
                </a:extLst>
              </p:cNvPr>
              <p:cNvSpPr/>
              <p:nvPr/>
            </p:nvSpPr>
            <p:spPr>
              <a:xfrm rot="2641289">
                <a:off x="-1645446" y="4983810"/>
                <a:ext cx="1439231" cy="1391912"/>
              </a:xfrm>
              <a:custGeom>
                <a:avLst/>
                <a:gdLst/>
                <a:ahLst/>
                <a:cxnLst/>
                <a:rect l="l" t="t" r="r" b="b"/>
                <a:pathLst>
                  <a:path w="4563041" h="4413028">
                    <a:moveTo>
                      <a:pt x="1658854" y="700255"/>
                    </a:moveTo>
                    <a:cubicBezTo>
                      <a:pt x="1197696" y="1371211"/>
                      <a:pt x="1496559" y="2059981"/>
                      <a:pt x="1623229" y="2469679"/>
                    </a:cubicBezTo>
                    <a:cubicBezTo>
                      <a:pt x="1245198" y="2398427"/>
                      <a:pt x="843415" y="2327174"/>
                      <a:pt x="465384" y="1964977"/>
                    </a:cubicBezTo>
                    <a:cubicBezTo>
                      <a:pt x="774143" y="2501345"/>
                      <a:pt x="1255093" y="2515201"/>
                      <a:pt x="1587603" y="2594369"/>
                    </a:cubicBezTo>
                    <a:cubicBezTo>
                      <a:pt x="1409473" y="3039693"/>
                      <a:pt x="1563852" y="3455330"/>
                      <a:pt x="1730106" y="3859091"/>
                    </a:cubicBezTo>
                    <a:cubicBezTo>
                      <a:pt x="1595519" y="3465226"/>
                      <a:pt x="1544059" y="2970421"/>
                      <a:pt x="1736043" y="2600307"/>
                    </a:cubicBezTo>
                    <a:cubicBezTo>
                      <a:pt x="2044802" y="3130738"/>
                      <a:pt x="2810761" y="3298972"/>
                      <a:pt x="3339213" y="3354390"/>
                    </a:cubicBezTo>
                    <a:cubicBezTo>
                      <a:pt x="2751385" y="3245533"/>
                      <a:pt x="2092304" y="2952608"/>
                      <a:pt x="1825109" y="2511242"/>
                    </a:cubicBezTo>
                    <a:lnTo>
                      <a:pt x="3612345" y="1383086"/>
                    </a:lnTo>
                    <a:lnTo>
                      <a:pt x="1736044" y="2434053"/>
                    </a:lnTo>
                    <a:cubicBezTo>
                      <a:pt x="1411452" y="1798723"/>
                      <a:pt x="1419368" y="1199019"/>
                      <a:pt x="1658854" y="700255"/>
                    </a:cubicBezTo>
                    <a:close/>
                    <a:moveTo>
                      <a:pt x="2233909" y="0"/>
                    </a:moveTo>
                    <a:cubicBezTo>
                      <a:pt x="2467233" y="1806805"/>
                      <a:pt x="2077102" y="1155417"/>
                      <a:pt x="1882914" y="1893443"/>
                    </a:cubicBezTo>
                    <a:cubicBezTo>
                      <a:pt x="2512642" y="1924327"/>
                      <a:pt x="2322974" y="945807"/>
                      <a:pt x="2887388" y="733246"/>
                    </a:cubicBezTo>
                    <a:cubicBezTo>
                      <a:pt x="2830028" y="877206"/>
                      <a:pt x="2808293" y="1015229"/>
                      <a:pt x="2816247" y="1135439"/>
                    </a:cubicBezTo>
                    <a:cubicBezTo>
                      <a:pt x="3129337" y="625471"/>
                      <a:pt x="3460241" y="928965"/>
                      <a:pt x="4563041" y="810883"/>
                    </a:cubicBezTo>
                    <a:cubicBezTo>
                      <a:pt x="3889322" y="1343144"/>
                      <a:pt x="4278444" y="2112912"/>
                      <a:pt x="3343467" y="2140472"/>
                    </a:cubicBezTo>
                    <a:cubicBezTo>
                      <a:pt x="3501618" y="2209483"/>
                      <a:pt x="3618205" y="2266620"/>
                      <a:pt x="3829795" y="2311880"/>
                    </a:cubicBezTo>
                    <a:cubicBezTo>
                      <a:pt x="3569732" y="2557453"/>
                      <a:pt x="3262169" y="2512080"/>
                      <a:pt x="2622097" y="2389517"/>
                    </a:cubicBezTo>
                    <a:cubicBezTo>
                      <a:pt x="2509767" y="2369650"/>
                      <a:pt x="2397436" y="2415097"/>
                      <a:pt x="2302920" y="2579299"/>
                    </a:cubicBezTo>
                    <a:cubicBezTo>
                      <a:pt x="2487884" y="2842647"/>
                      <a:pt x="3266614" y="2209409"/>
                      <a:pt x="4140346" y="3262466"/>
                    </a:cubicBezTo>
                    <a:cubicBezTo>
                      <a:pt x="3752157" y="3403364"/>
                      <a:pt x="3785543" y="4007399"/>
                      <a:pt x="2975780" y="3631721"/>
                    </a:cubicBezTo>
                    <a:cubicBezTo>
                      <a:pt x="2895976" y="3835245"/>
                      <a:pt x="3071493" y="3943766"/>
                      <a:pt x="3217320" y="4028536"/>
                    </a:cubicBezTo>
                    <a:cubicBezTo>
                      <a:pt x="2958527" y="3996906"/>
                      <a:pt x="2693797" y="4250284"/>
                      <a:pt x="2440942" y="3933646"/>
                    </a:cubicBezTo>
                    <a:cubicBezTo>
                      <a:pt x="2297169" y="3720861"/>
                      <a:pt x="2384964" y="3258694"/>
                      <a:pt x="2009622" y="3295291"/>
                    </a:cubicBezTo>
                    <a:cubicBezTo>
                      <a:pt x="1754582" y="3405624"/>
                      <a:pt x="1937083" y="3548389"/>
                      <a:pt x="2121990" y="3770304"/>
                    </a:cubicBezTo>
                    <a:cubicBezTo>
                      <a:pt x="2200019" y="3867528"/>
                      <a:pt x="2192774" y="4111028"/>
                      <a:pt x="2299671" y="4413028"/>
                    </a:cubicBezTo>
                    <a:lnTo>
                      <a:pt x="1837093" y="4270076"/>
                    </a:lnTo>
                    <a:cubicBezTo>
                      <a:pt x="1555484" y="4205994"/>
                      <a:pt x="982929" y="3963783"/>
                      <a:pt x="974452" y="3490002"/>
                    </a:cubicBezTo>
                    <a:cubicBezTo>
                      <a:pt x="982406" y="3259218"/>
                      <a:pt x="1376307" y="3123434"/>
                      <a:pt x="1336761" y="2803585"/>
                    </a:cubicBezTo>
                    <a:cubicBezTo>
                      <a:pt x="985954" y="3102746"/>
                      <a:pt x="688585" y="3247528"/>
                      <a:pt x="284339" y="3416061"/>
                    </a:cubicBezTo>
                    <a:lnTo>
                      <a:pt x="90189" y="3296411"/>
                    </a:lnTo>
                    <a:cubicBezTo>
                      <a:pt x="514191" y="3104128"/>
                      <a:pt x="837251" y="3048411"/>
                      <a:pt x="1219689" y="2642372"/>
                    </a:cubicBezTo>
                    <a:cubicBezTo>
                      <a:pt x="937892" y="2487993"/>
                      <a:pt x="632345" y="2719562"/>
                      <a:pt x="457427" y="2677998"/>
                    </a:cubicBezTo>
                    <a:cubicBezTo>
                      <a:pt x="266151" y="2640019"/>
                      <a:pt x="-55751" y="2435786"/>
                      <a:pt x="8293" y="1768416"/>
                    </a:cubicBezTo>
                    <a:cubicBezTo>
                      <a:pt x="86864" y="1822004"/>
                      <a:pt x="171373" y="1810278"/>
                      <a:pt x="244007" y="1929180"/>
                    </a:cubicBezTo>
                    <a:cubicBezTo>
                      <a:pt x="144075" y="1584945"/>
                      <a:pt x="192584" y="1353526"/>
                      <a:pt x="336097" y="1009291"/>
                    </a:cubicBezTo>
                    <a:cubicBezTo>
                      <a:pt x="954398" y="1360733"/>
                      <a:pt x="866117" y="1991245"/>
                      <a:pt x="1086595" y="1885488"/>
                    </a:cubicBezTo>
                    <a:cubicBezTo>
                      <a:pt x="1316035" y="1763150"/>
                      <a:pt x="1171404" y="1474556"/>
                      <a:pt x="1008958" y="1328468"/>
                    </a:cubicBezTo>
                    <a:cubicBezTo>
                      <a:pt x="800580" y="1156986"/>
                      <a:pt x="687203" y="860812"/>
                      <a:pt x="1060716" y="439948"/>
                    </a:cubicBezTo>
                    <a:cubicBezTo>
                      <a:pt x="1126292" y="558925"/>
                      <a:pt x="1114678" y="844158"/>
                      <a:pt x="1257443" y="796880"/>
                    </a:cubicBezTo>
                    <a:cubicBezTo>
                      <a:pt x="1422615" y="505524"/>
                      <a:pt x="1338404" y="166665"/>
                      <a:pt x="22339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16" name="타원 54">
                <a:extLst>
                  <a:ext uri="{FF2B5EF4-FFF2-40B4-BE49-F238E27FC236}">
                    <a16:creationId xmlns:a16="http://schemas.microsoft.com/office/drawing/2014/main" xmlns="" id="{97661017-1B86-482D-B23A-9FF723920CA7}"/>
                  </a:ext>
                </a:extLst>
              </p:cNvPr>
              <p:cNvSpPr/>
              <p:nvPr/>
            </p:nvSpPr>
            <p:spPr>
              <a:xfrm>
                <a:off x="-2765399" y="5763559"/>
                <a:ext cx="620128" cy="6201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7" name="타원 55">
                <a:extLst>
                  <a:ext uri="{FF2B5EF4-FFF2-40B4-BE49-F238E27FC236}">
                    <a16:creationId xmlns:a16="http://schemas.microsoft.com/office/drawing/2014/main" xmlns="" id="{E21E50CC-A3E5-4778-BE54-8B5BB0E05F0A}"/>
                  </a:ext>
                </a:extLst>
              </p:cNvPr>
              <p:cNvSpPr/>
              <p:nvPr/>
            </p:nvSpPr>
            <p:spPr>
              <a:xfrm>
                <a:off x="-2087475" y="5763559"/>
                <a:ext cx="620128" cy="6201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8" name="타원 56">
                <a:extLst>
                  <a:ext uri="{FF2B5EF4-FFF2-40B4-BE49-F238E27FC236}">
                    <a16:creationId xmlns:a16="http://schemas.microsoft.com/office/drawing/2014/main" xmlns="" id="{98FC58FA-F86B-4268-8694-CC5BC539ABD8}"/>
                  </a:ext>
                </a:extLst>
              </p:cNvPr>
              <p:cNvSpPr/>
              <p:nvPr/>
            </p:nvSpPr>
            <p:spPr>
              <a:xfrm>
                <a:off x="-2426437" y="6399581"/>
                <a:ext cx="620128" cy="6201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타원 57">
                <a:extLst>
                  <a:ext uri="{FF2B5EF4-FFF2-40B4-BE49-F238E27FC236}">
                    <a16:creationId xmlns:a16="http://schemas.microsoft.com/office/drawing/2014/main" xmlns="" id="{B8E5CD7A-9FE1-4ACE-B6F7-994AD2F97D73}"/>
                  </a:ext>
                </a:extLst>
              </p:cNvPr>
              <p:cNvSpPr/>
              <p:nvPr/>
            </p:nvSpPr>
            <p:spPr>
              <a:xfrm>
                <a:off x="-1748513" y="6399581"/>
                <a:ext cx="620128" cy="6201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0" name="타원 58">
                <a:extLst>
                  <a:ext uri="{FF2B5EF4-FFF2-40B4-BE49-F238E27FC236}">
                    <a16:creationId xmlns:a16="http://schemas.microsoft.com/office/drawing/2014/main" xmlns="" id="{D3D341B9-2070-4E01-BCE9-74E13FA78720}"/>
                  </a:ext>
                </a:extLst>
              </p:cNvPr>
              <p:cNvSpPr/>
              <p:nvPr/>
            </p:nvSpPr>
            <p:spPr>
              <a:xfrm>
                <a:off x="-2091459" y="7035602"/>
                <a:ext cx="620128" cy="6201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1" name="사각형: 둥근 모서리 59">
                <a:extLst>
                  <a:ext uri="{FF2B5EF4-FFF2-40B4-BE49-F238E27FC236}">
                    <a16:creationId xmlns:a16="http://schemas.microsoft.com/office/drawing/2014/main" xmlns="" id="{ACDBEDE7-BF65-4268-B930-2D8AFBFA7D60}"/>
                  </a:ext>
                </a:extLst>
              </p:cNvPr>
              <p:cNvSpPr/>
              <p:nvPr/>
            </p:nvSpPr>
            <p:spPr>
              <a:xfrm rot="20679848">
                <a:off x="-2235846" y="5444190"/>
                <a:ext cx="828000" cy="135552"/>
              </a:xfrm>
              <a:prstGeom prst="roundRect">
                <a:avLst>
                  <a:gd name="adj" fmla="val 4917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2" name="사각형: 둥근 모서리 60">
                <a:extLst>
                  <a:ext uri="{FF2B5EF4-FFF2-40B4-BE49-F238E27FC236}">
                    <a16:creationId xmlns:a16="http://schemas.microsoft.com/office/drawing/2014/main" xmlns="" id="{CB1477FA-FDA4-4E83-826C-FF30E7D3CCBD}"/>
                  </a:ext>
                </a:extLst>
              </p:cNvPr>
              <p:cNvSpPr/>
              <p:nvPr/>
            </p:nvSpPr>
            <p:spPr>
              <a:xfrm>
                <a:off x="-1843268" y="5499851"/>
                <a:ext cx="156344" cy="316035"/>
              </a:xfrm>
              <a:prstGeom prst="roundRect">
                <a:avLst>
                  <a:gd name="adj" fmla="val 2002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1" name="그룹 63">
              <a:extLst>
                <a:ext uri="{FF2B5EF4-FFF2-40B4-BE49-F238E27FC236}">
                  <a16:creationId xmlns:a16="http://schemas.microsoft.com/office/drawing/2014/main" xmlns="" id="{FA1CF366-9652-46C0-94B4-6114414D6EE0}"/>
                </a:ext>
              </a:extLst>
            </p:cNvPr>
            <p:cNvGrpSpPr/>
            <p:nvPr/>
          </p:nvGrpSpPr>
          <p:grpSpPr>
            <a:xfrm>
              <a:off x="7549869" y="5769382"/>
              <a:ext cx="742072" cy="742072"/>
              <a:chOff x="7307544" y="897913"/>
              <a:chExt cx="716146" cy="716146"/>
            </a:xfrm>
          </p:grpSpPr>
          <p:sp>
            <p:nvSpPr>
              <p:cNvPr id="113" name="타원 53">
                <a:extLst>
                  <a:ext uri="{FF2B5EF4-FFF2-40B4-BE49-F238E27FC236}">
                    <a16:creationId xmlns:a16="http://schemas.microsoft.com/office/drawing/2014/main" xmlns="" id="{48672CE8-ADD2-4CC1-BE2F-39CB7C7BC152}"/>
                  </a:ext>
                </a:extLst>
              </p:cNvPr>
              <p:cNvSpPr/>
              <p:nvPr/>
            </p:nvSpPr>
            <p:spPr>
              <a:xfrm>
                <a:off x="7307544" y="897913"/>
                <a:ext cx="716146" cy="716146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4" name="자유형: 도형 62">
                <a:extLst>
                  <a:ext uri="{FF2B5EF4-FFF2-40B4-BE49-F238E27FC236}">
                    <a16:creationId xmlns:a16="http://schemas.microsoft.com/office/drawing/2014/main" xmlns="" id="{E18E12C0-7EC2-4F75-A792-7B9C898F6BC4}"/>
                  </a:ext>
                </a:extLst>
              </p:cNvPr>
              <p:cNvSpPr/>
              <p:nvPr/>
            </p:nvSpPr>
            <p:spPr>
              <a:xfrm>
                <a:off x="7374499" y="966015"/>
                <a:ext cx="582234" cy="578236"/>
              </a:xfrm>
              <a:custGeom>
                <a:avLst/>
                <a:gdLst>
                  <a:gd name="connsiteX0" fmla="*/ 291118 w 582234"/>
                  <a:gd name="connsiteY0" fmla="*/ 305844 h 578236"/>
                  <a:gd name="connsiteX1" fmla="*/ 381915 w 582234"/>
                  <a:gd name="connsiteY1" fmla="*/ 578236 h 578236"/>
                  <a:gd name="connsiteX2" fmla="*/ 200320 w 582234"/>
                  <a:gd name="connsiteY2" fmla="*/ 578236 h 578236"/>
                  <a:gd name="connsiteX3" fmla="*/ 305933 w 582234"/>
                  <a:gd name="connsiteY3" fmla="*/ 299149 h 578236"/>
                  <a:gd name="connsiteX4" fmla="*/ 559295 w 582234"/>
                  <a:gd name="connsiteY4" fmla="*/ 434239 h 578236"/>
                  <a:gd name="connsiteX5" fmla="*/ 427568 w 582234"/>
                  <a:gd name="connsiteY5" fmla="*/ 559239 h 578236"/>
                  <a:gd name="connsiteX6" fmla="*/ 276907 w 582234"/>
                  <a:gd name="connsiteY6" fmla="*/ 299149 h 578236"/>
                  <a:gd name="connsiteX7" fmla="*/ 155272 w 582234"/>
                  <a:gd name="connsiteY7" fmla="*/ 559239 h 578236"/>
                  <a:gd name="connsiteX8" fmla="*/ 23545 w 582234"/>
                  <a:gd name="connsiteY8" fmla="*/ 434239 h 578236"/>
                  <a:gd name="connsiteX9" fmla="*/ 582234 w 582234"/>
                  <a:gd name="connsiteY9" fmla="*/ 199173 h 578236"/>
                  <a:gd name="connsiteX10" fmla="*/ 582234 w 582234"/>
                  <a:gd name="connsiteY10" fmla="*/ 380769 h 578236"/>
                  <a:gd name="connsiteX11" fmla="*/ 309842 w 582234"/>
                  <a:gd name="connsiteY11" fmla="*/ 289971 h 578236"/>
                  <a:gd name="connsiteX12" fmla="*/ 0 w 582234"/>
                  <a:gd name="connsiteY12" fmla="*/ 199173 h 578236"/>
                  <a:gd name="connsiteX13" fmla="*/ 272393 w 582234"/>
                  <a:gd name="connsiteY13" fmla="*/ 289971 h 578236"/>
                  <a:gd name="connsiteX14" fmla="*/ 0 w 582234"/>
                  <a:gd name="connsiteY14" fmla="*/ 380769 h 578236"/>
                  <a:gd name="connsiteX15" fmla="*/ 433794 w 582234"/>
                  <a:gd name="connsiteY15" fmla="*/ 23136 h 578236"/>
                  <a:gd name="connsiteX16" fmla="*/ 561454 w 582234"/>
                  <a:gd name="connsiteY16" fmla="*/ 152286 h 578236"/>
                  <a:gd name="connsiteX17" fmla="*/ 303900 w 582234"/>
                  <a:gd name="connsiteY17" fmla="*/ 279201 h 578236"/>
                  <a:gd name="connsiteX18" fmla="*/ 149045 w 582234"/>
                  <a:gd name="connsiteY18" fmla="*/ 23136 h 578236"/>
                  <a:gd name="connsiteX19" fmla="*/ 278940 w 582234"/>
                  <a:gd name="connsiteY19" fmla="*/ 279201 h 578236"/>
                  <a:gd name="connsiteX20" fmla="*/ 21385 w 582234"/>
                  <a:gd name="connsiteY20" fmla="*/ 152286 h 578236"/>
                  <a:gd name="connsiteX21" fmla="*/ 200320 w 582234"/>
                  <a:gd name="connsiteY21" fmla="*/ 0 h 578236"/>
                  <a:gd name="connsiteX22" fmla="*/ 381915 w 582234"/>
                  <a:gd name="connsiteY22" fmla="*/ 0 h 578236"/>
                  <a:gd name="connsiteX23" fmla="*/ 291117 w 582234"/>
                  <a:gd name="connsiteY23" fmla="*/ 272392 h 57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82234" h="578236">
                    <a:moveTo>
                      <a:pt x="291118" y="305844"/>
                    </a:moveTo>
                    <a:lnTo>
                      <a:pt x="381915" y="578236"/>
                    </a:lnTo>
                    <a:lnTo>
                      <a:pt x="200320" y="578236"/>
                    </a:lnTo>
                    <a:close/>
                    <a:moveTo>
                      <a:pt x="305933" y="299149"/>
                    </a:moveTo>
                    <a:lnTo>
                      <a:pt x="559295" y="434239"/>
                    </a:lnTo>
                    <a:lnTo>
                      <a:pt x="427568" y="559239"/>
                    </a:lnTo>
                    <a:close/>
                    <a:moveTo>
                      <a:pt x="276907" y="299149"/>
                    </a:moveTo>
                    <a:lnTo>
                      <a:pt x="155272" y="559239"/>
                    </a:lnTo>
                    <a:lnTo>
                      <a:pt x="23545" y="434239"/>
                    </a:lnTo>
                    <a:close/>
                    <a:moveTo>
                      <a:pt x="582234" y="199173"/>
                    </a:moveTo>
                    <a:lnTo>
                      <a:pt x="582234" y="380769"/>
                    </a:lnTo>
                    <a:lnTo>
                      <a:pt x="309842" y="289971"/>
                    </a:lnTo>
                    <a:close/>
                    <a:moveTo>
                      <a:pt x="0" y="199173"/>
                    </a:moveTo>
                    <a:lnTo>
                      <a:pt x="272393" y="289971"/>
                    </a:lnTo>
                    <a:lnTo>
                      <a:pt x="0" y="380769"/>
                    </a:lnTo>
                    <a:close/>
                    <a:moveTo>
                      <a:pt x="433794" y="23136"/>
                    </a:moveTo>
                    <a:lnTo>
                      <a:pt x="561454" y="152286"/>
                    </a:lnTo>
                    <a:lnTo>
                      <a:pt x="303900" y="279201"/>
                    </a:lnTo>
                    <a:close/>
                    <a:moveTo>
                      <a:pt x="149045" y="23136"/>
                    </a:moveTo>
                    <a:lnTo>
                      <a:pt x="278940" y="279201"/>
                    </a:lnTo>
                    <a:lnTo>
                      <a:pt x="21385" y="152286"/>
                    </a:lnTo>
                    <a:close/>
                    <a:moveTo>
                      <a:pt x="200320" y="0"/>
                    </a:moveTo>
                    <a:lnTo>
                      <a:pt x="381915" y="0"/>
                    </a:lnTo>
                    <a:lnTo>
                      <a:pt x="291117" y="272392"/>
                    </a:lnTo>
                    <a:close/>
                  </a:path>
                </a:pathLst>
              </a:custGeom>
              <a:solidFill>
                <a:schemeClr val="accent1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2" name="Group 119">
              <a:extLst>
                <a:ext uri="{FF2B5EF4-FFF2-40B4-BE49-F238E27FC236}">
                  <a16:creationId xmlns:a16="http://schemas.microsoft.com/office/drawing/2014/main" xmlns="" id="{FF1CF86F-19FF-4176-9211-E3E8049474C2}"/>
                </a:ext>
              </a:extLst>
            </p:cNvPr>
            <p:cNvGrpSpPr/>
            <p:nvPr/>
          </p:nvGrpSpPr>
          <p:grpSpPr>
            <a:xfrm>
              <a:off x="10384986" y="5691983"/>
              <a:ext cx="539461" cy="765815"/>
              <a:chOff x="3805328" y="4061908"/>
              <a:chExt cx="310118" cy="440241"/>
            </a:xfrm>
          </p:grpSpPr>
          <p:sp>
            <p:nvSpPr>
              <p:cNvPr id="110" name="Freeform: Shape 120">
                <a:extLst>
                  <a:ext uri="{FF2B5EF4-FFF2-40B4-BE49-F238E27FC236}">
                    <a16:creationId xmlns:a16="http://schemas.microsoft.com/office/drawing/2014/main" xmlns="" id="{28B02EB6-1983-4DAB-994E-91100E628B95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21">
                <a:extLst>
                  <a:ext uri="{FF2B5EF4-FFF2-40B4-BE49-F238E27FC236}">
                    <a16:creationId xmlns:a16="http://schemas.microsoft.com/office/drawing/2014/main" xmlns="" id="{722C2D94-04D6-4EA0-B653-4A58DDC2616A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22">
                <a:extLst>
                  <a:ext uri="{FF2B5EF4-FFF2-40B4-BE49-F238E27FC236}">
                    <a16:creationId xmlns:a16="http://schemas.microsoft.com/office/drawing/2014/main" xmlns="" id="{AF599606-0B96-414D-93DE-DE45722882F9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3" name="Group 123">
              <a:extLst>
                <a:ext uri="{FF2B5EF4-FFF2-40B4-BE49-F238E27FC236}">
                  <a16:creationId xmlns:a16="http://schemas.microsoft.com/office/drawing/2014/main" xmlns="" id="{9A56F482-2E9B-4528-A2E5-435AC78D2F7E}"/>
                </a:ext>
              </a:extLst>
            </p:cNvPr>
            <p:cNvGrpSpPr/>
            <p:nvPr/>
          </p:nvGrpSpPr>
          <p:grpSpPr>
            <a:xfrm>
              <a:off x="11178367" y="5674164"/>
              <a:ext cx="395304" cy="783635"/>
              <a:chOff x="4513211" y="4124289"/>
              <a:chExt cx="227247" cy="450485"/>
            </a:xfrm>
          </p:grpSpPr>
          <p:sp>
            <p:nvSpPr>
              <p:cNvPr id="107" name="Freeform: Shape 124">
                <a:extLst>
                  <a:ext uri="{FF2B5EF4-FFF2-40B4-BE49-F238E27FC236}">
                    <a16:creationId xmlns:a16="http://schemas.microsoft.com/office/drawing/2014/main" xmlns="" id="{959F8DAF-6B4A-4180-93A8-3F9CF5A0A1D8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8" name="Freeform: Shape 125">
                <a:extLst>
                  <a:ext uri="{FF2B5EF4-FFF2-40B4-BE49-F238E27FC236}">
                    <a16:creationId xmlns:a16="http://schemas.microsoft.com/office/drawing/2014/main" xmlns="" id="{9999FB7D-026C-4380-A519-12B323CFC015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26">
                <a:extLst>
                  <a:ext uri="{FF2B5EF4-FFF2-40B4-BE49-F238E27FC236}">
                    <a16:creationId xmlns:a16="http://schemas.microsoft.com/office/drawing/2014/main" xmlns="" id="{CF12FE4A-55ED-4353-B273-1E94C46C45A5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4" name="Group 127">
              <a:extLst>
                <a:ext uri="{FF2B5EF4-FFF2-40B4-BE49-F238E27FC236}">
                  <a16:creationId xmlns:a16="http://schemas.microsoft.com/office/drawing/2014/main" xmlns="" id="{B3BDE994-75CD-488A-AA4F-60ED722069E1}"/>
                </a:ext>
              </a:extLst>
            </p:cNvPr>
            <p:cNvGrpSpPr/>
            <p:nvPr/>
          </p:nvGrpSpPr>
          <p:grpSpPr>
            <a:xfrm>
              <a:off x="9629001" y="5539892"/>
              <a:ext cx="502065" cy="1009902"/>
              <a:chOff x="3253539" y="3991723"/>
              <a:chExt cx="288620" cy="580558"/>
            </a:xfrm>
          </p:grpSpPr>
          <p:sp>
            <p:nvSpPr>
              <p:cNvPr id="105" name="Freeform: Shape 128">
                <a:extLst>
                  <a:ext uri="{FF2B5EF4-FFF2-40B4-BE49-F238E27FC236}">
                    <a16:creationId xmlns:a16="http://schemas.microsoft.com/office/drawing/2014/main" xmlns="" id="{6965AC8B-C143-4135-813E-4D41CE5B001D}"/>
                  </a:ext>
                </a:extLst>
              </p:cNvPr>
              <p:cNvSpPr/>
              <p:nvPr/>
            </p:nvSpPr>
            <p:spPr>
              <a:xfrm>
                <a:off x="3253539" y="3991723"/>
                <a:ext cx="288620" cy="580558"/>
              </a:xfrm>
              <a:custGeom>
                <a:avLst/>
                <a:gdLst>
                  <a:gd name="connsiteX0" fmla="*/ 241208 w 288620"/>
                  <a:gd name="connsiteY0" fmla="*/ 327965 h 580557"/>
                  <a:gd name="connsiteX1" fmla="*/ 214668 w 288620"/>
                  <a:gd name="connsiteY1" fmla="*/ 286496 h 580557"/>
                  <a:gd name="connsiteX2" fmla="*/ 190119 w 288620"/>
                  <a:gd name="connsiteY2" fmla="*/ 214175 h 580557"/>
                  <a:gd name="connsiteX3" fmla="*/ 160925 w 288620"/>
                  <a:gd name="connsiteY3" fmla="*/ 131239 h 580557"/>
                  <a:gd name="connsiteX4" fmla="*/ 128414 w 288620"/>
                  <a:gd name="connsiteY4" fmla="*/ 83467 h 580557"/>
                  <a:gd name="connsiteX5" fmla="*/ 85287 w 288620"/>
                  <a:gd name="connsiteY5" fmla="*/ 69202 h 580557"/>
                  <a:gd name="connsiteX6" fmla="*/ 79316 w 288620"/>
                  <a:gd name="connsiteY6" fmla="*/ 62899 h 580557"/>
                  <a:gd name="connsiteX7" fmla="*/ 78984 w 288620"/>
                  <a:gd name="connsiteY7" fmla="*/ 40008 h 580557"/>
                  <a:gd name="connsiteX8" fmla="*/ 72349 w 288620"/>
                  <a:gd name="connsiteY8" fmla="*/ 3848 h 580557"/>
                  <a:gd name="connsiteX9" fmla="*/ 68036 w 288620"/>
                  <a:gd name="connsiteY9" fmla="*/ 199 h 580557"/>
                  <a:gd name="connsiteX10" fmla="*/ 58747 w 288620"/>
                  <a:gd name="connsiteY10" fmla="*/ 15459 h 580557"/>
                  <a:gd name="connsiteX11" fmla="*/ 61069 w 288620"/>
                  <a:gd name="connsiteY11" fmla="*/ 26407 h 580557"/>
                  <a:gd name="connsiteX12" fmla="*/ 63060 w 288620"/>
                  <a:gd name="connsiteY12" fmla="*/ 63562 h 580557"/>
                  <a:gd name="connsiteX13" fmla="*/ 56425 w 288620"/>
                  <a:gd name="connsiteY13" fmla="*/ 73515 h 580557"/>
                  <a:gd name="connsiteX14" fmla="*/ 40833 w 288620"/>
                  <a:gd name="connsiteY14" fmla="*/ 81145 h 580557"/>
                  <a:gd name="connsiteX15" fmla="*/ 3345 w 288620"/>
                  <a:gd name="connsiteY15" fmla="*/ 159105 h 580557"/>
                  <a:gd name="connsiteX16" fmla="*/ 3345 w 288620"/>
                  <a:gd name="connsiteY16" fmla="*/ 159105 h 580557"/>
                  <a:gd name="connsiteX17" fmla="*/ 3345 w 288620"/>
                  <a:gd name="connsiteY17" fmla="*/ 159105 h 580557"/>
                  <a:gd name="connsiteX18" fmla="*/ 28 w 288620"/>
                  <a:gd name="connsiteY18" fmla="*/ 203560 h 580557"/>
                  <a:gd name="connsiteX19" fmla="*/ 5999 w 288620"/>
                  <a:gd name="connsiteY19" fmla="*/ 298771 h 580557"/>
                  <a:gd name="connsiteX20" fmla="*/ 16947 w 288620"/>
                  <a:gd name="connsiteY20" fmla="*/ 392655 h 580557"/>
                  <a:gd name="connsiteX21" fmla="*/ 55762 w 288620"/>
                  <a:gd name="connsiteY21" fmla="*/ 509430 h 580557"/>
                  <a:gd name="connsiteX22" fmla="*/ 123106 w 288620"/>
                  <a:gd name="connsiteY22" fmla="*/ 573458 h 580557"/>
                  <a:gd name="connsiteX23" fmla="*/ 222962 w 288620"/>
                  <a:gd name="connsiteY23" fmla="*/ 565496 h 580557"/>
                  <a:gd name="connsiteX24" fmla="*/ 288980 w 288620"/>
                  <a:gd name="connsiteY24" fmla="*/ 462322 h 580557"/>
                  <a:gd name="connsiteX25" fmla="*/ 241208 w 288620"/>
                  <a:gd name="connsiteY25" fmla="*/ 327965 h 580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88620" h="580557">
                    <a:moveTo>
                      <a:pt x="241208" y="327965"/>
                    </a:moveTo>
                    <a:cubicBezTo>
                      <a:pt x="231588" y="314695"/>
                      <a:pt x="221635" y="301425"/>
                      <a:pt x="214668" y="286496"/>
                    </a:cubicBezTo>
                    <a:cubicBezTo>
                      <a:pt x="204053" y="263274"/>
                      <a:pt x="197418" y="238393"/>
                      <a:pt x="190119" y="214175"/>
                    </a:cubicBezTo>
                    <a:cubicBezTo>
                      <a:pt x="181494" y="186309"/>
                      <a:pt x="174195" y="157778"/>
                      <a:pt x="160925" y="131239"/>
                    </a:cubicBezTo>
                    <a:cubicBezTo>
                      <a:pt x="155286" y="111666"/>
                      <a:pt x="145002" y="95078"/>
                      <a:pt x="128414" y="83467"/>
                    </a:cubicBezTo>
                    <a:cubicBezTo>
                      <a:pt x="115476" y="74510"/>
                      <a:pt x="100879" y="70197"/>
                      <a:pt x="85287" y="69202"/>
                    </a:cubicBezTo>
                    <a:cubicBezTo>
                      <a:pt x="80311" y="68870"/>
                      <a:pt x="79316" y="67211"/>
                      <a:pt x="79316" y="62899"/>
                    </a:cubicBezTo>
                    <a:cubicBezTo>
                      <a:pt x="79647" y="55269"/>
                      <a:pt x="79647" y="47638"/>
                      <a:pt x="78984" y="40008"/>
                    </a:cubicBezTo>
                    <a:cubicBezTo>
                      <a:pt x="77989" y="27734"/>
                      <a:pt x="76662" y="15459"/>
                      <a:pt x="72349" y="3848"/>
                    </a:cubicBezTo>
                    <a:cubicBezTo>
                      <a:pt x="71685" y="2189"/>
                      <a:pt x="72017" y="-797"/>
                      <a:pt x="68036" y="199"/>
                    </a:cubicBezTo>
                    <a:cubicBezTo>
                      <a:pt x="58416" y="2521"/>
                      <a:pt x="56093" y="6170"/>
                      <a:pt x="58747" y="15459"/>
                    </a:cubicBezTo>
                    <a:cubicBezTo>
                      <a:pt x="59742" y="18776"/>
                      <a:pt x="60406" y="22757"/>
                      <a:pt x="61069" y="26407"/>
                    </a:cubicBezTo>
                    <a:cubicBezTo>
                      <a:pt x="63392" y="38681"/>
                      <a:pt x="61733" y="51288"/>
                      <a:pt x="63060" y="63562"/>
                    </a:cubicBezTo>
                    <a:cubicBezTo>
                      <a:pt x="63723" y="70197"/>
                      <a:pt x="62065" y="72188"/>
                      <a:pt x="56425" y="73515"/>
                    </a:cubicBezTo>
                    <a:cubicBezTo>
                      <a:pt x="50785" y="75173"/>
                      <a:pt x="45477" y="77496"/>
                      <a:pt x="40833" y="81145"/>
                    </a:cubicBezTo>
                    <a:cubicBezTo>
                      <a:pt x="15288" y="100718"/>
                      <a:pt x="5999" y="128253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1355" y="173702"/>
                      <a:pt x="28" y="188631"/>
                      <a:pt x="28" y="203560"/>
                    </a:cubicBezTo>
                    <a:cubicBezTo>
                      <a:pt x="-304" y="235407"/>
                      <a:pt x="2350" y="267255"/>
                      <a:pt x="5999" y="298771"/>
                    </a:cubicBezTo>
                    <a:cubicBezTo>
                      <a:pt x="9649" y="329955"/>
                      <a:pt x="10976" y="361803"/>
                      <a:pt x="16947" y="392655"/>
                    </a:cubicBezTo>
                    <a:cubicBezTo>
                      <a:pt x="24909" y="433129"/>
                      <a:pt x="35525" y="472938"/>
                      <a:pt x="55762" y="509430"/>
                    </a:cubicBezTo>
                    <a:cubicBezTo>
                      <a:pt x="71354" y="537629"/>
                      <a:pt x="91922" y="561515"/>
                      <a:pt x="123106" y="573458"/>
                    </a:cubicBezTo>
                    <a:cubicBezTo>
                      <a:pt x="157608" y="586728"/>
                      <a:pt x="190783" y="580093"/>
                      <a:pt x="222962" y="565496"/>
                    </a:cubicBezTo>
                    <a:cubicBezTo>
                      <a:pt x="267416" y="545591"/>
                      <a:pt x="289312" y="510426"/>
                      <a:pt x="288980" y="462322"/>
                    </a:cubicBezTo>
                    <a:cubicBezTo>
                      <a:pt x="288648" y="412229"/>
                      <a:pt x="270070" y="368106"/>
                      <a:pt x="241208" y="32796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6" name="Freeform: Shape 129">
                <a:extLst>
                  <a:ext uri="{FF2B5EF4-FFF2-40B4-BE49-F238E27FC236}">
                    <a16:creationId xmlns:a16="http://schemas.microsoft.com/office/drawing/2014/main" xmlns="" id="{8A698785-7EEA-490F-B1E8-85A2DD35DD82}"/>
                  </a:ext>
                </a:extLst>
              </p:cNvPr>
              <p:cNvSpPr/>
              <p:nvPr/>
            </p:nvSpPr>
            <p:spPr>
              <a:xfrm>
                <a:off x="3256884" y="3991723"/>
                <a:ext cx="155921" cy="155921"/>
              </a:xfrm>
              <a:custGeom>
                <a:avLst/>
                <a:gdLst>
                  <a:gd name="connsiteX0" fmla="*/ 157912 w 155921"/>
                  <a:gd name="connsiteY0" fmla="*/ 131239 h 155921"/>
                  <a:gd name="connsiteX1" fmla="*/ 109145 w 155921"/>
                  <a:gd name="connsiteY1" fmla="*/ 120291 h 155921"/>
                  <a:gd name="connsiteX2" fmla="*/ 98197 w 155921"/>
                  <a:gd name="connsiteY2" fmla="*/ 123940 h 155921"/>
                  <a:gd name="connsiteX3" fmla="*/ 75638 w 155921"/>
                  <a:gd name="connsiteY3" fmla="*/ 148490 h 155921"/>
                  <a:gd name="connsiteX4" fmla="*/ 67013 w 155921"/>
                  <a:gd name="connsiteY4" fmla="*/ 150148 h 155921"/>
                  <a:gd name="connsiteX5" fmla="*/ 36824 w 155921"/>
                  <a:gd name="connsiteY5" fmla="*/ 136215 h 155921"/>
                  <a:gd name="connsiteX6" fmla="*/ 27867 w 155921"/>
                  <a:gd name="connsiteY6" fmla="*/ 137210 h 155921"/>
                  <a:gd name="connsiteX7" fmla="*/ 0 w 155921"/>
                  <a:gd name="connsiteY7" fmla="*/ 159105 h 155921"/>
                  <a:gd name="connsiteX8" fmla="*/ 37487 w 155921"/>
                  <a:gd name="connsiteY8" fmla="*/ 81145 h 155921"/>
                  <a:gd name="connsiteX9" fmla="*/ 53080 w 155921"/>
                  <a:gd name="connsiteY9" fmla="*/ 73515 h 155921"/>
                  <a:gd name="connsiteX10" fmla="*/ 59715 w 155921"/>
                  <a:gd name="connsiteY10" fmla="*/ 63562 h 155921"/>
                  <a:gd name="connsiteX11" fmla="*/ 57724 w 155921"/>
                  <a:gd name="connsiteY11" fmla="*/ 26407 h 155921"/>
                  <a:gd name="connsiteX12" fmla="*/ 55734 w 155921"/>
                  <a:gd name="connsiteY12" fmla="*/ 15459 h 155921"/>
                  <a:gd name="connsiteX13" fmla="*/ 65022 w 155921"/>
                  <a:gd name="connsiteY13" fmla="*/ 199 h 155921"/>
                  <a:gd name="connsiteX14" fmla="*/ 69335 w 155921"/>
                  <a:gd name="connsiteY14" fmla="*/ 3848 h 155921"/>
                  <a:gd name="connsiteX15" fmla="*/ 75970 w 155921"/>
                  <a:gd name="connsiteY15" fmla="*/ 40008 h 155921"/>
                  <a:gd name="connsiteX16" fmla="*/ 76302 w 155921"/>
                  <a:gd name="connsiteY16" fmla="*/ 62899 h 155921"/>
                  <a:gd name="connsiteX17" fmla="*/ 82273 w 155921"/>
                  <a:gd name="connsiteY17" fmla="*/ 69202 h 155921"/>
                  <a:gd name="connsiteX18" fmla="*/ 125400 w 155921"/>
                  <a:gd name="connsiteY18" fmla="*/ 83467 h 155921"/>
                  <a:gd name="connsiteX19" fmla="*/ 157912 w 155921"/>
                  <a:gd name="connsiteY19" fmla="*/ 131239 h 155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5921" h="155921">
                    <a:moveTo>
                      <a:pt x="157912" y="131239"/>
                    </a:moveTo>
                    <a:cubicBezTo>
                      <a:pt x="141656" y="127589"/>
                      <a:pt x="125400" y="124272"/>
                      <a:pt x="109145" y="120291"/>
                    </a:cubicBezTo>
                    <a:cubicBezTo>
                      <a:pt x="103837" y="118964"/>
                      <a:pt x="101183" y="120623"/>
                      <a:pt x="98197" y="123940"/>
                    </a:cubicBezTo>
                    <a:cubicBezTo>
                      <a:pt x="90899" y="132234"/>
                      <a:pt x="82937" y="140196"/>
                      <a:pt x="75638" y="148490"/>
                    </a:cubicBezTo>
                    <a:cubicBezTo>
                      <a:pt x="72984" y="151475"/>
                      <a:pt x="70662" y="151807"/>
                      <a:pt x="67013" y="150148"/>
                    </a:cubicBezTo>
                    <a:cubicBezTo>
                      <a:pt x="57061" y="145504"/>
                      <a:pt x="46776" y="141191"/>
                      <a:pt x="36824" y="136215"/>
                    </a:cubicBezTo>
                    <a:cubicBezTo>
                      <a:pt x="33506" y="134556"/>
                      <a:pt x="31184" y="134556"/>
                      <a:pt x="27867" y="137210"/>
                    </a:cubicBezTo>
                    <a:cubicBezTo>
                      <a:pt x="18910" y="144509"/>
                      <a:pt x="9289" y="151807"/>
                      <a:pt x="0" y="159105"/>
                    </a:cubicBezTo>
                    <a:cubicBezTo>
                      <a:pt x="2654" y="128253"/>
                      <a:pt x="11943" y="100718"/>
                      <a:pt x="37487" y="81145"/>
                    </a:cubicBezTo>
                    <a:cubicBezTo>
                      <a:pt x="42132" y="77496"/>
                      <a:pt x="47440" y="75173"/>
                      <a:pt x="53080" y="73515"/>
                    </a:cubicBezTo>
                    <a:cubicBezTo>
                      <a:pt x="58388" y="71856"/>
                      <a:pt x="60378" y="69865"/>
                      <a:pt x="59715" y="63562"/>
                    </a:cubicBezTo>
                    <a:cubicBezTo>
                      <a:pt x="58056" y="51288"/>
                      <a:pt x="60046" y="38681"/>
                      <a:pt x="57724" y="26407"/>
                    </a:cubicBezTo>
                    <a:cubicBezTo>
                      <a:pt x="57061" y="22757"/>
                      <a:pt x="56729" y="18776"/>
                      <a:pt x="55734" y="15459"/>
                    </a:cubicBezTo>
                    <a:cubicBezTo>
                      <a:pt x="53411" y="6170"/>
                      <a:pt x="55734" y="2521"/>
                      <a:pt x="65022" y="199"/>
                    </a:cubicBezTo>
                    <a:cubicBezTo>
                      <a:pt x="69003" y="-797"/>
                      <a:pt x="68672" y="2189"/>
                      <a:pt x="69335" y="3848"/>
                    </a:cubicBezTo>
                    <a:cubicBezTo>
                      <a:pt x="73648" y="15459"/>
                      <a:pt x="74975" y="27734"/>
                      <a:pt x="75970" y="40008"/>
                    </a:cubicBezTo>
                    <a:cubicBezTo>
                      <a:pt x="76634" y="47638"/>
                      <a:pt x="76302" y="55269"/>
                      <a:pt x="76302" y="62899"/>
                    </a:cubicBezTo>
                    <a:cubicBezTo>
                      <a:pt x="76302" y="67211"/>
                      <a:pt x="77297" y="68870"/>
                      <a:pt x="82273" y="69202"/>
                    </a:cubicBezTo>
                    <a:cubicBezTo>
                      <a:pt x="97865" y="69865"/>
                      <a:pt x="112794" y="74178"/>
                      <a:pt x="125400" y="83467"/>
                    </a:cubicBezTo>
                    <a:cubicBezTo>
                      <a:pt x="141988" y="95078"/>
                      <a:pt x="151940" y="111666"/>
                      <a:pt x="157912" y="13123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3" name="Group 131">
            <a:extLst>
              <a:ext uri="{FF2B5EF4-FFF2-40B4-BE49-F238E27FC236}">
                <a16:creationId xmlns:a16="http://schemas.microsoft.com/office/drawing/2014/main" xmlns="" id="{092A1786-A5CE-4707-992A-F0FCD12B4969}"/>
              </a:ext>
            </a:extLst>
          </p:cNvPr>
          <p:cNvGrpSpPr/>
          <p:nvPr/>
        </p:nvGrpSpPr>
        <p:grpSpPr>
          <a:xfrm>
            <a:off x="10802049" y="1616138"/>
            <a:ext cx="1094677" cy="1142502"/>
            <a:chOff x="2782567" y="352219"/>
            <a:chExt cx="1434275" cy="1496937"/>
          </a:xfrm>
        </p:grpSpPr>
        <p:sp>
          <p:nvSpPr>
            <p:cNvPr id="124" name="Freeform: Shape 132">
              <a:extLst>
                <a:ext uri="{FF2B5EF4-FFF2-40B4-BE49-F238E27FC236}">
                  <a16:creationId xmlns:a16="http://schemas.microsoft.com/office/drawing/2014/main" xmlns="" id="{459C73DD-5D10-4392-A1DC-F6DD6E6C21F4}"/>
                </a:ext>
              </a:extLst>
            </p:cNvPr>
            <p:cNvSpPr/>
            <p:nvPr/>
          </p:nvSpPr>
          <p:spPr>
            <a:xfrm>
              <a:off x="2782567" y="352219"/>
              <a:ext cx="1434275" cy="149693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33">
              <a:extLst>
                <a:ext uri="{FF2B5EF4-FFF2-40B4-BE49-F238E27FC236}">
                  <a16:creationId xmlns:a16="http://schemas.microsoft.com/office/drawing/2014/main" xmlns="" id="{9EA39F27-2800-48C7-A828-CD0791F97C54}"/>
                </a:ext>
              </a:extLst>
            </p:cNvPr>
            <p:cNvSpPr/>
            <p:nvPr/>
          </p:nvSpPr>
          <p:spPr>
            <a:xfrm>
              <a:off x="2858097" y="474121"/>
              <a:ext cx="1263694" cy="1277618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34">
              <a:extLst>
                <a:ext uri="{FF2B5EF4-FFF2-40B4-BE49-F238E27FC236}">
                  <a16:creationId xmlns:a16="http://schemas.microsoft.com/office/drawing/2014/main" xmlns="" id="{BF1156D6-53A4-4358-B5CC-8C6F73279D9C}"/>
                </a:ext>
              </a:extLst>
            </p:cNvPr>
            <p:cNvSpPr/>
            <p:nvPr/>
          </p:nvSpPr>
          <p:spPr>
            <a:xfrm>
              <a:off x="2998098" y="580348"/>
              <a:ext cx="1009562" cy="1086149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35">
              <a:extLst>
                <a:ext uri="{FF2B5EF4-FFF2-40B4-BE49-F238E27FC236}">
                  <a16:creationId xmlns:a16="http://schemas.microsoft.com/office/drawing/2014/main" xmlns="" id="{7A57783D-1855-4008-A316-88001D475EF0}"/>
                </a:ext>
              </a:extLst>
            </p:cNvPr>
            <p:cNvSpPr/>
            <p:nvPr/>
          </p:nvSpPr>
          <p:spPr>
            <a:xfrm>
              <a:off x="3582467" y="777990"/>
              <a:ext cx="219319" cy="219319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8" name="Freeform: Shape 138">
            <a:extLst>
              <a:ext uri="{FF2B5EF4-FFF2-40B4-BE49-F238E27FC236}">
                <a16:creationId xmlns:a16="http://schemas.microsoft.com/office/drawing/2014/main" xmlns="" id="{AFEA1CC0-28D3-4419-BDA4-228F4EEB5E21}"/>
              </a:ext>
            </a:extLst>
          </p:cNvPr>
          <p:cNvSpPr/>
          <p:nvPr/>
        </p:nvSpPr>
        <p:spPr>
          <a:xfrm rot="5400000">
            <a:off x="4153146" y="4235026"/>
            <a:ext cx="1724025" cy="219075"/>
          </a:xfrm>
          <a:custGeom>
            <a:avLst/>
            <a:gdLst>
              <a:gd name="connsiteX0" fmla="*/ 1708547 w 1724025"/>
              <a:gd name="connsiteY0" fmla="*/ 62865 h 219075"/>
              <a:gd name="connsiteX1" fmla="*/ 1722834 w 1724025"/>
              <a:gd name="connsiteY1" fmla="*/ 143828 h 219075"/>
              <a:gd name="connsiteX2" fmla="*/ 1680924 w 1724025"/>
              <a:gd name="connsiteY2" fmla="*/ 160973 h 219075"/>
              <a:gd name="connsiteX3" fmla="*/ 1538049 w 1724025"/>
              <a:gd name="connsiteY3" fmla="*/ 160973 h 219075"/>
              <a:gd name="connsiteX4" fmla="*/ 1498044 w 1724025"/>
              <a:gd name="connsiteY4" fmla="*/ 148590 h 219075"/>
              <a:gd name="connsiteX5" fmla="*/ 1467564 w 1724025"/>
              <a:gd name="connsiteY5" fmla="*/ 148590 h 219075"/>
              <a:gd name="connsiteX6" fmla="*/ 1403747 w 1724025"/>
              <a:gd name="connsiteY6" fmla="*/ 162878 h 219075"/>
              <a:gd name="connsiteX7" fmla="*/ 1396127 w 1724025"/>
              <a:gd name="connsiteY7" fmla="*/ 179070 h 219075"/>
              <a:gd name="connsiteX8" fmla="*/ 1352312 w 1724025"/>
              <a:gd name="connsiteY8" fmla="*/ 222885 h 219075"/>
              <a:gd name="connsiteX9" fmla="*/ 1298972 w 1724025"/>
              <a:gd name="connsiteY9" fmla="*/ 223837 h 219075"/>
              <a:gd name="connsiteX10" fmla="*/ 408384 w 1724025"/>
              <a:gd name="connsiteY10" fmla="*/ 223837 h 219075"/>
              <a:gd name="connsiteX11" fmla="*/ 382667 w 1724025"/>
              <a:gd name="connsiteY11" fmla="*/ 222885 h 219075"/>
              <a:gd name="connsiteX12" fmla="*/ 338852 w 1724025"/>
              <a:gd name="connsiteY12" fmla="*/ 179070 h 219075"/>
              <a:gd name="connsiteX13" fmla="*/ 331232 w 1724025"/>
              <a:gd name="connsiteY13" fmla="*/ 162878 h 219075"/>
              <a:gd name="connsiteX14" fmla="*/ 267414 w 1724025"/>
              <a:gd name="connsiteY14" fmla="*/ 148590 h 219075"/>
              <a:gd name="connsiteX15" fmla="*/ 236934 w 1724025"/>
              <a:gd name="connsiteY15" fmla="*/ 153353 h 219075"/>
              <a:gd name="connsiteX16" fmla="*/ 41672 w 1724025"/>
              <a:gd name="connsiteY16" fmla="*/ 160973 h 219075"/>
              <a:gd name="connsiteX17" fmla="*/ 714 w 1724025"/>
              <a:gd name="connsiteY17" fmla="*/ 126682 h 219075"/>
              <a:gd name="connsiteX18" fmla="*/ 3572 w 1724025"/>
              <a:gd name="connsiteY18" fmla="*/ 80963 h 219075"/>
              <a:gd name="connsiteX19" fmla="*/ 26432 w 1724025"/>
              <a:gd name="connsiteY19" fmla="*/ 62865 h 219075"/>
              <a:gd name="connsiteX20" fmla="*/ 211217 w 1724025"/>
              <a:gd name="connsiteY20" fmla="*/ 63817 h 219075"/>
              <a:gd name="connsiteX21" fmla="*/ 327422 w 1724025"/>
              <a:gd name="connsiteY21" fmla="*/ 63817 h 219075"/>
              <a:gd name="connsiteX22" fmla="*/ 335042 w 1724025"/>
              <a:gd name="connsiteY22" fmla="*/ 51435 h 219075"/>
              <a:gd name="connsiteX23" fmla="*/ 397907 w 1724025"/>
              <a:gd name="connsiteY23" fmla="*/ 0 h 219075"/>
              <a:gd name="connsiteX24" fmla="*/ 1334214 w 1724025"/>
              <a:gd name="connsiteY24" fmla="*/ 0 h 219075"/>
              <a:gd name="connsiteX25" fmla="*/ 1393269 w 1724025"/>
              <a:gd name="connsiteY25" fmla="*/ 52388 h 219075"/>
              <a:gd name="connsiteX26" fmla="*/ 1400889 w 1724025"/>
              <a:gd name="connsiteY26" fmla="*/ 63817 h 219075"/>
              <a:gd name="connsiteX27" fmla="*/ 1521857 w 1724025"/>
              <a:gd name="connsiteY27" fmla="*/ 62865 h 219075"/>
              <a:gd name="connsiteX28" fmla="*/ 1545669 w 1724025"/>
              <a:gd name="connsiteY28" fmla="*/ 60007 h 219075"/>
              <a:gd name="connsiteX29" fmla="*/ 1544717 w 1724025"/>
              <a:gd name="connsiteY29" fmla="*/ 60007 h 219075"/>
              <a:gd name="connsiteX30" fmla="*/ 1660922 w 1724025"/>
              <a:gd name="connsiteY30" fmla="*/ 61913 h 219075"/>
              <a:gd name="connsiteX31" fmla="*/ 1708547 w 1724025"/>
              <a:gd name="connsiteY31" fmla="*/ 62865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724025" h="219075">
                <a:moveTo>
                  <a:pt x="1708547" y="62865"/>
                </a:moveTo>
                <a:cubicBezTo>
                  <a:pt x="1733312" y="79057"/>
                  <a:pt x="1733312" y="120967"/>
                  <a:pt x="1722834" y="143828"/>
                </a:cubicBezTo>
                <a:cubicBezTo>
                  <a:pt x="1717119" y="156210"/>
                  <a:pt x="1695212" y="161925"/>
                  <a:pt x="1680924" y="160973"/>
                </a:cubicBezTo>
                <a:cubicBezTo>
                  <a:pt x="1633299" y="160973"/>
                  <a:pt x="1585674" y="160973"/>
                  <a:pt x="1538049" y="160973"/>
                </a:cubicBezTo>
                <a:cubicBezTo>
                  <a:pt x="1524714" y="160973"/>
                  <a:pt x="1511380" y="150495"/>
                  <a:pt x="1498044" y="148590"/>
                </a:cubicBezTo>
                <a:cubicBezTo>
                  <a:pt x="1487567" y="144780"/>
                  <a:pt x="1478042" y="144780"/>
                  <a:pt x="1467564" y="148590"/>
                </a:cubicBezTo>
                <a:cubicBezTo>
                  <a:pt x="1445657" y="146685"/>
                  <a:pt x="1423749" y="154305"/>
                  <a:pt x="1403747" y="162878"/>
                </a:cubicBezTo>
                <a:cubicBezTo>
                  <a:pt x="1395174" y="165735"/>
                  <a:pt x="1398032" y="173355"/>
                  <a:pt x="1396127" y="179070"/>
                </a:cubicBezTo>
                <a:cubicBezTo>
                  <a:pt x="1389459" y="200978"/>
                  <a:pt x="1374219" y="215265"/>
                  <a:pt x="1352312" y="222885"/>
                </a:cubicBezTo>
                <a:cubicBezTo>
                  <a:pt x="1335167" y="226695"/>
                  <a:pt x="1317069" y="223837"/>
                  <a:pt x="1298972" y="223837"/>
                </a:cubicBezTo>
                <a:cubicBezTo>
                  <a:pt x="1001792" y="223837"/>
                  <a:pt x="705564" y="223837"/>
                  <a:pt x="408384" y="223837"/>
                </a:cubicBezTo>
                <a:cubicBezTo>
                  <a:pt x="399812" y="223837"/>
                  <a:pt x="391239" y="224790"/>
                  <a:pt x="382667" y="222885"/>
                </a:cubicBezTo>
                <a:cubicBezTo>
                  <a:pt x="358854" y="218123"/>
                  <a:pt x="344567" y="202883"/>
                  <a:pt x="338852" y="179070"/>
                </a:cubicBezTo>
                <a:cubicBezTo>
                  <a:pt x="336947" y="173355"/>
                  <a:pt x="339804" y="165735"/>
                  <a:pt x="331232" y="162878"/>
                </a:cubicBezTo>
                <a:cubicBezTo>
                  <a:pt x="310277" y="160020"/>
                  <a:pt x="289322" y="146685"/>
                  <a:pt x="267414" y="148590"/>
                </a:cubicBezTo>
                <a:cubicBezTo>
                  <a:pt x="256937" y="144780"/>
                  <a:pt x="247412" y="150495"/>
                  <a:pt x="236934" y="153353"/>
                </a:cubicBezTo>
                <a:cubicBezTo>
                  <a:pt x="175974" y="167640"/>
                  <a:pt x="103584" y="159067"/>
                  <a:pt x="41672" y="160973"/>
                </a:cubicBezTo>
                <a:cubicBezTo>
                  <a:pt x="17859" y="161925"/>
                  <a:pt x="1667" y="150495"/>
                  <a:pt x="714" y="126682"/>
                </a:cubicBezTo>
                <a:cubicBezTo>
                  <a:pt x="714" y="111442"/>
                  <a:pt x="-2143" y="96203"/>
                  <a:pt x="3572" y="80963"/>
                </a:cubicBezTo>
                <a:cubicBezTo>
                  <a:pt x="6429" y="70485"/>
                  <a:pt x="16907" y="65723"/>
                  <a:pt x="26432" y="62865"/>
                </a:cubicBezTo>
                <a:cubicBezTo>
                  <a:pt x="84534" y="60960"/>
                  <a:pt x="153114" y="60007"/>
                  <a:pt x="211217" y="63817"/>
                </a:cubicBezTo>
                <a:cubicBezTo>
                  <a:pt x="250269" y="80010"/>
                  <a:pt x="288369" y="75248"/>
                  <a:pt x="327422" y="63817"/>
                </a:cubicBezTo>
                <a:cubicBezTo>
                  <a:pt x="332184" y="61913"/>
                  <a:pt x="334089" y="57150"/>
                  <a:pt x="335042" y="51435"/>
                </a:cubicBezTo>
                <a:cubicBezTo>
                  <a:pt x="342662" y="14288"/>
                  <a:pt x="359807" y="0"/>
                  <a:pt x="397907" y="0"/>
                </a:cubicBezTo>
                <a:cubicBezTo>
                  <a:pt x="710327" y="0"/>
                  <a:pt x="1021794" y="0"/>
                  <a:pt x="1334214" y="0"/>
                </a:cubicBezTo>
                <a:cubicBezTo>
                  <a:pt x="1369457" y="0"/>
                  <a:pt x="1388507" y="17145"/>
                  <a:pt x="1393269" y="52388"/>
                </a:cubicBezTo>
                <a:cubicBezTo>
                  <a:pt x="1394222" y="58103"/>
                  <a:pt x="1394222" y="61913"/>
                  <a:pt x="1400889" y="63817"/>
                </a:cubicBezTo>
                <a:cubicBezTo>
                  <a:pt x="1441847" y="75248"/>
                  <a:pt x="1481852" y="80963"/>
                  <a:pt x="1521857" y="62865"/>
                </a:cubicBezTo>
                <a:cubicBezTo>
                  <a:pt x="1529477" y="60960"/>
                  <a:pt x="1538049" y="63817"/>
                  <a:pt x="1545669" y="60007"/>
                </a:cubicBezTo>
                <a:lnTo>
                  <a:pt x="1544717" y="60007"/>
                </a:lnTo>
                <a:cubicBezTo>
                  <a:pt x="1582817" y="64770"/>
                  <a:pt x="1621869" y="60960"/>
                  <a:pt x="1660922" y="61913"/>
                </a:cubicBezTo>
                <a:cubicBezTo>
                  <a:pt x="1674257" y="62865"/>
                  <a:pt x="1696164" y="60960"/>
                  <a:pt x="1708547" y="6286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" name="Freeform: Shape 139">
            <a:extLst>
              <a:ext uri="{FF2B5EF4-FFF2-40B4-BE49-F238E27FC236}">
                <a16:creationId xmlns:a16="http://schemas.microsoft.com/office/drawing/2014/main" xmlns="" id="{8E102794-841A-4BD4-9F38-D631474448B2}"/>
              </a:ext>
            </a:extLst>
          </p:cNvPr>
          <p:cNvSpPr/>
          <p:nvPr/>
        </p:nvSpPr>
        <p:spPr>
          <a:xfrm>
            <a:off x="2239173" y="4598408"/>
            <a:ext cx="352425" cy="9525"/>
          </a:xfrm>
          <a:custGeom>
            <a:avLst/>
            <a:gdLst>
              <a:gd name="connsiteX0" fmla="*/ 0 w 352425"/>
              <a:gd name="connsiteY0" fmla="*/ 0 h 0"/>
              <a:gd name="connsiteX1" fmla="*/ 360998 w 352425"/>
              <a:gd name="connsiteY1" fmla="*/ 0 h 0"/>
              <a:gd name="connsiteX2" fmla="*/ 342900 w 352425"/>
              <a:gd name="connsiteY2" fmla="*/ 3810 h 0"/>
              <a:gd name="connsiteX3" fmla="*/ 19050 w 352425"/>
              <a:gd name="connsiteY3" fmla="*/ 3810 h 0"/>
              <a:gd name="connsiteX4" fmla="*/ 0 w 352425"/>
              <a:gd name="connsiteY4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425">
                <a:moveTo>
                  <a:pt x="0" y="0"/>
                </a:moveTo>
                <a:cubicBezTo>
                  <a:pt x="120015" y="0"/>
                  <a:pt x="240983" y="0"/>
                  <a:pt x="360998" y="0"/>
                </a:cubicBezTo>
                <a:cubicBezTo>
                  <a:pt x="355283" y="5715"/>
                  <a:pt x="348615" y="3810"/>
                  <a:pt x="342900" y="3810"/>
                </a:cubicBezTo>
                <a:cubicBezTo>
                  <a:pt x="235267" y="3810"/>
                  <a:pt x="126683" y="3810"/>
                  <a:pt x="19050" y="3810"/>
                </a:cubicBezTo>
                <a:cubicBezTo>
                  <a:pt x="12383" y="2857"/>
                  <a:pt x="5715" y="4763"/>
                  <a:pt x="0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Freeform: Shape 140">
            <a:extLst>
              <a:ext uri="{FF2B5EF4-FFF2-40B4-BE49-F238E27FC236}">
                <a16:creationId xmlns:a16="http://schemas.microsoft.com/office/drawing/2014/main" xmlns="" id="{4B0DCC32-ADF3-4287-B198-D94AB49DEBB7}"/>
              </a:ext>
            </a:extLst>
          </p:cNvPr>
          <p:cNvSpPr/>
          <p:nvPr/>
        </p:nvSpPr>
        <p:spPr>
          <a:xfrm>
            <a:off x="7820711" y="3817511"/>
            <a:ext cx="38100" cy="9525"/>
          </a:xfrm>
          <a:custGeom>
            <a:avLst/>
            <a:gdLst>
              <a:gd name="connsiteX0" fmla="*/ 45720 w 38100"/>
              <a:gd name="connsiteY0" fmla="*/ 1224 h 0"/>
              <a:gd name="connsiteX1" fmla="*/ 0 w 38100"/>
              <a:gd name="connsiteY1" fmla="*/ 5986 h 0"/>
              <a:gd name="connsiteX2" fmla="*/ 45720 w 38100"/>
              <a:gd name="connsiteY2" fmla="*/ 1224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">
                <a:moveTo>
                  <a:pt x="45720" y="1224"/>
                </a:moveTo>
                <a:cubicBezTo>
                  <a:pt x="30480" y="3129"/>
                  <a:pt x="15240" y="4081"/>
                  <a:pt x="0" y="5986"/>
                </a:cubicBezTo>
                <a:cubicBezTo>
                  <a:pt x="15240" y="-4491"/>
                  <a:pt x="30480" y="2176"/>
                  <a:pt x="45720" y="1224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1" name="Freeform: Shape 141">
            <a:extLst>
              <a:ext uri="{FF2B5EF4-FFF2-40B4-BE49-F238E27FC236}">
                <a16:creationId xmlns:a16="http://schemas.microsoft.com/office/drawing/2014/main" xmlns="" id="{4CF242D2-9118-450B-BDC8-04B1FEA486BC}"/>
              </a:ext>
            </a:extLst>
          </p:cNvPr>
          <p:cNvSpPr/>
          <p:nvPr/>
        </p:nvSpPr>
        <p:spPr>
          <a:xfrm>
            <a:off x="2808769" y="3948326"/>
            <a:ext cx="28575" cy="9525"/>
          </a:xfrm>
          <a:custGeom>
            <a:avLst/>
            <a:gdLst>
              <a:gd name="connsiteX0" fmla="*/ 30480 w 28575"/>
              <a:gd name="connsiteY0" fmla="*/ 4286 h 0"/>
              <a:gd name="connsiteX1" fmla="*/ 0 w 28575"/>
              <a:gd name="connsiteY1" fmla="*/ 4286 h 0"/>
              <a:gd name="connsiteX2" fmla="*/ 30480 w 28575"/>
              <a:gd name="connsiteY2" fmla="*/ 4286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5">
                <a:moveTo>
                  <a:pt x="30480" y="4286"/>
                </a:moveTo>
                <a:cubicBezTo>
                  <a:pt x="20003" y="4286"/>
                  <a:pt x="10478" y="4286"/>
                  <a:pt x="0" y="4286"/>
                </a:cubicBezTo>
                <a:cubicBezTo>
                  <a:pt x="10478" y="-1429"/>
                  <a:pt x="20955" y="-1429"/>
                  <a:pt x="30480" y="4286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2" name="Group 145">
            <a:extLst>
              <a:ext uri="{FF2B5EF4-FFF2-40B4-BE49-F238E27FC236}">
                <a16:creationId xmlns:a16="http://schemas.microsoft.com/office/drawing/2014/main" xmlns="" id="{BF9447E2-11B3-4DF9-AB43-497D07821DEE}"/>
              </a:ext>
            </a:extLst>
          </p:cNvPr>
          <p:cNvGrpSpPr/>
          <p:nvPr/>
        </p:nvGrpSpPr>
        <p:grpSpPr>
          <a:xfrm>
            <a:off x="3776077" y="4198981"/>
            <a:ext cx="962025" cy="803434"/>
            <a:chOff x="1720613" y="1882872"/>
            <a:chExt cx="962025" cy="803434"/>
          </a:xfrm>
          <a:solidFill>
            <a:schemeClr val="accent2"/>
          </a:solidFill>
        </p:grpSpPr>
        <p:sp>
          <p:nvSpPr>
            <p:cNvPr id="133" name="Freeform: Shape 146">
              <a:extLst>
                <a:ext uri="{FF2B5EF4-FFF2-40B4-BE49-F238E27FC236}">
                  <a16:creationId xmlns:a16="http://schemas.microsoft.com/office/drawing/2014/main" xmlns="" id="{153E34A2-BD73-4882-91DD-3C138DB3C1EC}"/>
                </a:ext>
              </a:extLst>
            </p:cNvPr>
            <p:cNvSpPr/>
            <p:nvPr/>
          </p:nvSpPr>
          <p:spPr>
            <a:xfrm>
              <a:off x="1877062" y="1882872"/>
              <a:ext cx="409575" cy="161925"/>
            </a:xfrm>
            <a:custGeom>
              <a:avLst/>
              <a:gdLst>
                <a:gd name="connsiteX0" fmla="*/ 417195 w 409575"/>
                <a:gd name="connsiteY0" fmla="*/ 163830 h 161925"/>
                <a:gd name="connsiteX1" fmla="*/ 236220 w 409575"/>
                <a:gd name="connsiteY1" fmla="*/ 100965 h 161925"/>
                <a:gd name="connsiteX2" fmla="*/ 262890 w 409575"/>
                <a:gd name="connsiteY2" fmla="*/ 54293 h 161925"/>
                <a:gd name="connsiteX3" fmla="*/ 208597 w 409575"/>
                <a:gd name="connsiteY3" fmla="*/ 0 h 161925"/>
                <a:gd name="connsiteX4" fmla="*/ 154305 w 409575"/>
                <a:gd name="connsiteY4" fmla="*/ 54293 h 161925"/>
                <a:gd name="connsiteX5" fmla="*/ 180975 w 409575"/>
                <a:gd name="connsiteY5" fmla="*/ 100965 h 161925"/>
                <a:gd name="connsiteX6" fmla="*/ 0 w 409575"/>
                <a:gd name="connsiteY6" fmla="*/ 163830 h 161925"/>
                <a:gd name="connsiteX7" fmla="*/ 417195 w 409575"/>
                <a:gd name="connsiteY7" fmla="*/ 16383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61925">
                  <a:moveTo>
                    <a:pt x="417195" y="163830"/>
                  </a:moveTo>
                  <a:cubicBezTo>
                    <a:pt x="364807" y="128588"/>
                    <a:pt x="302895" y="105727"/>
                    <a:pt x="236220" y="100965"/>
                  </a:cubicBezTo>
                  <a:cubicBezTo>
                    <a:pt x="252413" y="91440"/>
                    <a:pt x="262890" y="74295"/>
                    <a:pt x="262890" y="54293"/>
                  </a:cubicBezTo>
                  <a:cubicBezTo>
                    <a:pt x="262890" y="24765"/>
                    <a:pt x="238125" y="0"/>
                    <a:pt x="208597" y="0"/>
                  </a:cubicBezTo>
                  <a:cubicBezTo>
                    <a:pt x="179070" y="0"/>
                    <a:pt x="154305" y="24765"/>
                    <a:pt x="154305" y="54293"/>
                  </a:cubicBezTo>
                  <a:cubicBezTo>
                    <a:pt x="154305" y="74295"/>
                    <a:pt x="164782" y="91440"/>
                    <a:pt x="180975" y="100965"/>
                  </a:cubicBezTo>
                  <a:cubicBezTo>
                    <a:pt x="114300" y="105727"/>
                    <a:pt x="52388" y="128588"/>
                    <a:pt x="0" y="163830"/>
                  </a:cubicBezTo>
                  <a:lnTo>
                    <a:pt x="417195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47">
              <a:extLst>
                <a:ext uri="{FF2B5EF4-FFF2-40B4-BE49-F238E27FC236}">
                  <a16:creationId xmlns:a16="http://schemas.microsoft.com/office/drawing/2014/main" xmlns="" id="{8EF33143-366E-47B0-A916-9A3816952872}"/>
                </a:ext>
              </a:extLst>
            </p:cNvPr>
            <p:cNvSpPr/>
            <p:nvPr/>
          </p:nvSpPr>
          <p:spPr>
            <a:xfrm>
              <a:off x="1720613" y="2038606"/>
              <a:ext cx="962025" cy="647700"/>
            </a:xfrm>
            <a:custGeom>
              <a:avLst/>
              <a:gdLst>
                <a:gd name="connsiteX0" fmla="*/ 967978 w 962025"/>
                <a:gd name="connsiteY0" fmla="*/ 229076 h 647700"/>
                <a:gd name="connsiteX1" fmla="*/ 963216 w 962025"/>
                <a:gd name="connsiteY1" fmla="*/ 204311 h 647700"/>
                <a:gd name="connsiteX2" fmla="*/ 794623 w 962025"/>
                <a:gd name="connsiteY2" fmla="*/ 1429 h 647700"/>
                <a:gd name="connsiteX3" fmla="*/ 764143 w 962025"/>
                <a:gd name="connsiteY3" fmla="*/ 1429 h 647700"/>
                <a:gd name="connsiteX4" fmla="*/ 635556 w 962025"/>
                <a:gd name="connsiteY4" fmla="*/ 59531 h 647700"/>
                <a:gd name="connsiteX5" fmla="*/ 606981 w 962025"/>
                <a:gd name="connsiteY5" fmla="*/ 58579 h 647700"/>
                <a:gd name="connsiteX6" fmla="*/ 523161 w 962025"/>
                <a:gd name="connsiteY6" fmla="*/ 28099 h 647700"/>
                <a:gd name="connsiteX7" fmla="*/ 189786 w 962025"/>
                <a:gd name="connsiteY7" fmla="*/ 28099 h 647700"/>
                <a:gd name="connsiteX8" fmla="*/ 27861 w 962025"/>
                <a:gd name="connsiteY8" fmla="*/ 26194 h 647700"/>
                <a:gd name="connsiteX9" fmla="*/ 52626 w 962025"/>
                <a:gd name="connsiteY9" fmla="*/ 52864 h 647700"/>
                <a:gd name="connsiteX10" fmla="*/ 72628 w 962025"/>
                <a:gd name="connsiteY10" fmla="*/ 63341 h 647700"/>
                <a:gd name="connsiteX11" fmla="*/ 83106 w 962025"/>
                <a:gd name="connsiteY11" fmla="*/ 108109 h 647700"/>
                <a:gd name="connsiteX12" fmla="*/ 2143 w 962025"/>
                <a:gd name="connsiteY12" fmla="*/ 285274 h 647700"/>
                <a:gd name="connsiteX13" fmla="*/ 2143 w 962025"/>
                <a:gd name="connsiteY13" fmla="*/ 385286 h 647700"/>
                <a:gd name="connsiteX14" fmla="*/ 28813 w 962025"/>
                <a:gd name="connsiteY14" fmla="*/ 478631 h 647700"/>
                <a:gd name="connsiteX15" fmla="*/ 36433 w 962025"/>
                <a:gd name="connsiteY15" fmla="*/ 494824 h 647700"/>
                <a:gd name="connsiteX16" fmla="*/ 193596 w 962025"/>
                <a:gd name="connsiteY16" fmla="*/ 648176 h 647700"/>
                <a:gd name="connsiteX17" fmla="*/ 217408 w 962025"/>
                <a:gd name="connsiteY17" fmla="*/ 649129 h 647700"/>
                <a:gd name="connsiteX18" fmla="*/ 487918 w 962025"/>
                <a:gd name="connsiteY18" fmla="*/ 649129 h 647700"/>
                <a:gd name="connsiteX19" fmla="*/ 554593 w 962025"/>
                <a:gd name="connsiteY19" fmla="*/ 648176 h 647700"/>
                <a:gd name="connsiteX20" fmla="*/ 614601 w 962025"/>
                <a:gd name="connsiteY20" fmla="*/ 608171 h 647700"/>
                <a:gd name="connsiteX21" fmla="*/ 680323 w 962025"/>
                <a:gd name="connsiteY21" fmla="*/ 538639 h 647700"/>
                <a:gd name="connsiteX22" fmla="*/ 686038 w 962025"/>
                <a:gd name="connsiteY22" fmla="*/ 536734 h 647700"/>
                <a:gd name="connsiteX23" fmla="*/ 935593 w 962025"/>
                <a:gd name="connsiteY23" fmla="*/ 408146 h 647700"/>
                <a:gd name="connsiteX24" fmla="*/ 963216 w 962025"/>
                <a:gd name="connsiteY24" fmla="*/ 312896 h 647700"/>
                <a:gd name="connsiteX25" fmla="*/ 967978 w 962025"/>
                <a:gd name="connsiteY25" fmla="*/ 229076 h 647700"/>
                <a:gd name="connsiteX26" fmla="*/ 900351 w 962025"/>
                <a:gd name="connsiteY26" fmla="*/ 348139 h 647700"/>
                <a:gd name="connsiteX27" fmla="*/ 764143 w 962025"/>
                <a:gd name="connsiteY27" fmla="*/ 480536 h 647700"/>
                <a:gd name="connsiteX28" fmla="*/ 711756 w 962025"/>
                <a:gd name="connsiteY28" fmla="*/ 485299 h 647700"/>
                <a:gd name="connsiteX29" fmla="*/ 660321 w 962025"/>
                <a:gd name="connsiteY29" fmla="*/ 109061 h 647700"/>
                <a:gd name="connsiteX30" fmla="*/ 900351 w 962025"/>
                <a:gd name="connsiteY30" fmla="*/ 191929 h 647700"/>
                <a:gd name="connsiteX31" fmla="*/ 900351 w 962025"/>
                <a:gd name="connsiteY31" fmla="*/ 348139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62025" h="647700">
                  <a:moveTo>
                    <a:pt x="967978" y="229076"/>
                  </a:moveTo>
                  <a:cubicBezTo>
                    <a:pt x="966073" y="220504"/>
                    <a:pt x="964168" y="212884"/>
                    <a:pt x="963216" y="204311"/>
                  </a:cubicBezTo>
                  <a:cubicBezTo>
                    <a:pt x="944166" y="111919"/>
                    <a:pt x="904161" y="14764"/>
                    <a:pt x="794623" y="1429"/>
                  </a:cubicBezTo>
                  <a:cubicBezTo>
                    <a:pt x="784146" y="-476"/>
                    <a:pt x="774621" y="-476"/>
                    <a:pt x="764143" y="1429"/>
                  </a:cubicBezTo>
                  <a:cubicBezTo>
                    <a:pt x="717471" y="7144"/>
                    <a:pt x="673656" y="29051"/>
                    <a:pt x="635556" y="59531"/>
                  </a:cubicBezTo>
                  <a:cubicBezTo>
                    <a:pt x="626983" y="66199"/>
                    <a:pt x="612696" y="68104"/>
                    <a:pt x="606981" y="58579"/>
                  </a:cubicBezTo>
                  <a:cubicBezTo>
                    <a:pt x="588883" y="25241"/>
                    <a:pt x="589836" y="28099"/>
                    <a:pt x="523161" y="28099"/>
                  </a:cubicBezTo>
                  <a:cubicBezTo>
                    <a:pt x="411718" y="28099"/>
                    <a:pt x="301228" y="28099"/>
                    <a:pt x="189786" y="28099"/>
                  </a:cubicBezTo>
                  <a:cubicBezTo>
                    <a:pt x="148828" y="26194"/>
                    <a:pt x="40243" y="20479"/>
                    <a:pt x="27861" y="26194"/>
                  </a:cubicBezTo>
                  <a:cubicBezTo>
                    <a:pt x="32623" y="35719"/>
                    <a:pt x="45006" y="48101"/>
                    <a:pt x="52626" y="52864"/>
                  </a:cubicBezTo>
                  <a:cubicBezTo>
                    <a:pt x="58341" y="56674"/>
                    <a:pt x="65961" y="59531"/>
                    <a:pt x="72628" y="63341"/>
                  </a:cubicBezTo>
                  <a:cubicBezTo>
                    <a:pt x="87868" y="72866"/>
                    <a:pt x="93583" y="95726"/>
                    <a:pt x="83106" y="108109"/>
                  </a:cubicBezTo>
                  <a:cubicBezTo>
                    <a:pt x="41196" y="160496"/>
                    <a:pt x="10716" y="217646"/>
                    <a:pt x="2143" y="285274"/>
                  </a:cubicBezTo>
                  <a:cubicBezTo>
                    <a:pt x="-714" y="291941"/>
                    <a:pt x="-714" y="377666"/>
                    <a:pt x="2143" y="385286"/>
                  </a:cubicBezTo>
                  <a:cubicBezTo>
                    <a:pt x="7858" y="417671"/>
                    <a:pt x="14526" y="449104"/>
                    <a:pt x="28813" y="478631"/>
                  </a:cubicBezTo>
                  <a:cubicBezTo>
                    <a:pt x="32623" y="483394"/>
                    <a:pt x="33576" y="489109"/>
                    <a:pt x="36433" y="494824"/>
                  </a:cubicBezTo>
                  <a:cubicBezTo>
                    <a:pt x="72628" y="562451"/>
                    <a:pt x="124063" y="614839"/>
                    <a:pt x="193596" y="648176"/>
                  </a:cubicBezTo>
                  <a:cubicBezTo>
                    <a:pt x="201216" y="650081"/>
                    <a:pt x="209788" y="649129"/>
                    <a:pt x="217408" y="649129"/>
                  </a:cubicBezTo>
                  <a:cubicBezTo>
                    <a:pt x="307896" y="649129"/>
                    <a:pt x="397431" y="649129"/>
                    <a:pt x="487918" y="649129"/>
                  </a:cubicBezTo>
                  <a:cubicBezTo>
                    <a:pt x="509826" y="649129"/>
                    <a:pt x="532686" y="651034"/>
                    <a:pt x="554593" y="648176"/>
                  </a:cubicBezTo>
                  <a:cubicBezTo>
                    <a:pt x="574596" y="633889"/>
                    <a:pt x="595551" y="622459"/>
                    <a:pt x="614601" y="608171"/>
                  </a:cubicBezTo>
                  <a:cubicBezTo>
                    <a:pt x="638413" y="590074"/>
                    <a:pt x="659368" y="565309"/>
                    <a:pt x="680323" y="538639"/>
                  </a:cubicBezTo>
                  <a:cubicBezTo>
                    <a:pt x="682228" y="537686"/>
                    <a:pt x="684133" y="536734"/>
                    <a:pt x="686038" y="536734"/>
                  </a:cubicBezTo>
                  <a:cubicBezTo>
                    <a:pt x="801291" y="537686"/>
                    <a:pt x="867013" y="531971"/>
                    <a:pt x="935593" y="408146"/>
                  </a:cubicBezTo>
                  <a:cubicBezTo>
                    <a:pt x="947023" y="377666"/>
                    <a:pt x="957501" y="345281"/>
                    <a:pt x="963216" y="312896"/>
                  </a:cubicBezTo>
                  <a:cubicBezTo>
                    <a:pt x="966073" y="284321"/>
                    <a:pt x="969883" y="256699"/>
                    <a:pt x="967978" y="229076"/>
                  </a:cubicBezTo>
                  <a:close/>
                  <a:moveTo>
                    <a:pt x="900351" y="348139"/>
                  </a:moveTo>
                  <a:cubicBezTo>
                    <a:pt x="869871" y="430054"/>
                    <a:pt x="845106" y="463391"/>
                    <a:pt x="764143" y="480536"/>
                  </a:cubicBezTo>
                  <a:cubicBezTo>
                    <a:pt x="746998" y="484346"/>
                    <a:pt x="729853" y="487204"/>
                    <a:pt x="711756" y="485299"/>
                  </a:cubicBezTo>
                  <a:cubicBezTo>
                    <a:pt x="776526" y="344329"/>
                    <a:pt x="758428" y="228124"/>
                    <a:pt x="660321" y="109061"/>
                  </a:cubicBezTo>
                  <a:cubicBezTo>
                    <a:pt x="772716" y="15716"/>
                    <a:pt x="857488" y="56674"/>
                    <a:pt x="900351" y="191929"/>
                  </a:cubicBezTo>
                  <a:cubicBezTo>
                    <a:pt x="916543" y="244316"/>
                    <a:pt x="919401" y="297656"/>
                    <a:pt x="900351" y="348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5" name="Group 176">
            <a:extLst>
              <a:ext uri="{FF2B5EF4-FFF2-40B4-BE49-F238E27FC236}">
                <a16:creationId xmlns:a16="http://schemas.microsoft.com/office/drawing/2014/main" xmlns="" id="{7E85523F-6D63-4895-A206-281D78CD959C}"/>
              </a:ext>
            </a:extLst>
          </p:cNvPr>
          <p:cNvGrpSpPr/>
          <p:nvPr/>
        </p:nvGrpSpPr>
        <p:grpSpPr>
          <a:xfrm>
            <a:off x="549520" y="3643577"/>
            <a:ext cx="771525" cy="1447800"/>
            <a:chOff x="588219" y="3643577"/>
            <a:chExt cx="771525" cy="1447800"/>
          </a:xfrm>
        </p:grpSpPr>
        <p:sp>
          <p:nvSpPr>
            <p:cNvPr id="136" name="Freeform: Shape 149">
              <a:extLst>
                <a:ext uri="{FF2B5EF4-FFF2-40B4-BE49-F238E27FC236}">
                  <a16:creationId xmlns:a16="http://schemas.microsoft.com/office/drawing/2014/main" xmlns="" id="{022017F1-F485-4258-84C5-37477A98FB52}"/>
                </a:ext>
              </a:extLst>
            </p:cNvPr>
            <p:cNvSpPr/>
            <p:nvPr/>
          </p:nvSpPr>
          <p:spPr>
            <a:xfrm>
              <a:off x="588219" y="3643577"/>
              <a:ext cx="771525" cy="1447800"/>
            </a:xfrm>
            <a:custGeom>
              <a:avLst/>
              <a:gdLst>
                <a:gd name="connsiteX0" fmla="*/ 766547 w 771525"/>
                <a:gd name="connsiteY0" fmla="*/ 580073 h 1447800"/>
                <a:gd name="connsiteX1" fmla="*/ 708445 w 771525"/>
                <a:gd name="connsiteY1" fmla="*/ 503873 h 1447800"/>
                <a:gd name="connsiteX2" fmla="*/ 569380 w 771525"/>
                <a:gd name="connsiteY2" fmla="*/ 484823 h 1447800"/>
                <a:gd name="connsiteX3" fmla="*/ 489370 w 771525"/>
                <a:gd name="connsiteY3" fmla="*/ 417195 h 1447800"/>
                <a:gd name="connsiteX4" fmla="*/ 468415 w 771525"/>
                <a:gd name="connsiteY4" fmla="*/ 217170 h 1447800"/>
                <a:gd name="connsiteX5" fmla="*/ 488417 w 771525"/>
                <a:gd name="connsiteY5" fmla="*/ 87630 h 1447800"/>
                <a:gd name="connsiteX6" fmla="*/ 413170 w 771525"/>
                <a:gd name="connsiteY6" fmla="*/ 953 h 1447800"/>
                <a:gd name="connsiteX7" fmla="*/ 387452 w 771525"/>
                <a:gd name="connsiteY7" fmla="*/ 953 h 1447800"/>
                <a:gd name="connsiteX8" fmla="*/ 387452 w 771525"/>
                <a:gd name="connsiteY8" fmla="*/ 953 h 1447800"/>
                <a:gd name="connsiteX9" fmla="*/ 386500 w 771525"/>
                <a:gd name="connsiteY9" fmla="*/ 0 h 1447800"/>
                <a:gd name="connsiteX10" fmla="*/ 384595 w 771525"/>
                <a:gd name="connsiteY10" fmla="*/ 0 h 1447800"/>
                <a:gd name="connsiteX11" fmla="*/ 384595 w 771525"/>
                <a:gd name="connsiteY11" fmla="*/ 0 h 1447800"/>
                <a:gd name="connsiteX12" fmla="*/ 358877 w 771525"/>
                <a:gd name="connsiteY12" fmla="*/ 0 h 1447800"/>
                <a:gd name="connsiteX13" fmla="*/ 283630 w 771525"/>
                <a:gd name="connsiteY13" fmla="*/ 86678 h 1447800"/>
                <a:gd name="connsiteX14" fmla="*/ 303633 w 771525"/>
                <a:gd name="connsiteY14" fmla="*/ 216218 h 1447800"/>
                <a:gd name="connsiteX15" fmla="*/ 282677 w 771525"/>
                <a:gd name="connsiteY15" fmla="*/ 416243 h 1447800"/>
                <a:gd name="connsiteX16" fmla="*/ 202667 w 771525"/>
                <a:gd name="connsiteY16" fmla="*/ 483870 h 1447800"/>
                <a:gd name="connsiteX17" fmla="*/ 63602 w 771525"/>
                <a:gd name="connsiteY17" fmla="*/ 502920 h 1447800"/>
                <a:gd name="connsiteX18" fmla="*/ 5500 w 771525"/>
                <a:gd name="connsiteY18" fmla="*/ 579120 h 1447800"/>
                <a:gd name="connsiteX19" fmla="*/ 737 w 771525"/>
                <a:gd name="connsiteY19" fmla="*/ 1391603 h 1447800"/>
                <a:gd name="connsiteX20" fmla="*/ 67412 w 771525"/>
                <a:gd name="connsiteY20" fmla="*/ 1452563 h 1447800"/>
                <a:gd name="connsiteX21" fmla="*/ 77890 w 771525"/>
                <a:gd name="connsiteY21" fmla="*/ 1452563 h 1447800"/>
                <a:gd name="connsiteX22" fmla="*/ 383642 w 771525"/>
                <a:gd name="connsiteY22" fmla="*/ 1452563 h 1447800"/>
                <a:gd name="connsiteX23" fmla="*/ 383642 w 771525"/>
                <a:gd name="connsiteY23" fmla="*/ 1452563 h 1447800"/>
                <a:gd name="connsiteX24" fmla="*/ 385547 w 771525"/>
                <a:gd name="connsiteY24" fmla="*/ 1452563 h 1447800"/>
                <a:gd name="connsiteX25" fmla="*/ 387452 w 771525"/>
                <a:gd name="connsiteY25" fmla="*/ 1452563 h 1447800"/>
                <a:gd name="connsiteX26" fmla="*/ 387452 w 771525"/>
                <a:gd name="connsiteY26" fmla="*/ 1452563 h 1447800"/>
                <a:gd name="connsiteX27" fmla="*/ 693205 w 771525"/>
                <a:gd name="connsiteY27" fmla="*/ 1452563 h 1447800"/>
                <a:gd name="connsiteX28" fmla="*/ 703683 w 771525"/>
                <a:gd name="connsiteY28" fmla="*/ 1452563 h 1447800"/>
                <a:gd name="connsiteX29" fmla="*/ 770358 w 771525"/>
                <a:gd name="connsiteY29" fmla="*/ 1391603 h 1447800"/>
                <a:gd name="connsiteX30" fmla="*/ 766547 w 771525"/>
                <a:gd name="connsiteY30" fmla="*/ 580073 h 1447800"/>
                <a:gd name="connsiteX31" fmla="*/ 386500 w 771525"/>
                <a:gd name="connsiteY31" fmla="*/ 130493 h 1447800"/>
                <a:gd name="connsiteX32" fmla="*/ 346495 w 771525"/>
                <a:gd name="connsiteY32" fmla="*/ 90488 h 1447800"/>
                <a:gd name="connsiteX33" fmla="*/ 386500 w 771525"/>
                <a:gd name="connsiteY33" fmla="*/ 50483 h 1447800"/>
                <a:gd name="connsiteX34" fmla="*/ 426505 w 771525"/>
                <a:gd name="connsiteY34" fmla="*/ 90488 h 1447800"/>
                <a:gd name="connsiteX35" fmla="*/ 386500 w 771525"/>
                <a:gd name="connsiteY35" fmla="*/ 130493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71525" h="1447800">
                  <a:moveTo>
                    <a:pt x="766547" y="580073"/>
                  </a:moveTo>
                  <a:cubicBezTo>
                    <a:pt x="770358" y="539115"/>
                    <a:pt x="748450" y="510540"/>
                    <a:pt x="708445" y="503873"/>
                  </a:cubicBezTo>
                  <a:cubicBezTo>
                    <a:pt x="661773" y="496253"/>
                    <a:pt x="616052" y="489585"/>
                    <a:pt x="569380" y="484823"/>
                  </a:cubicBezTo>
                  <a:cubicBezTo>
                    <a:pt x="526517" y="480060"/>
                    <a:pt x="501752" y="456248"/>
                    <a:pt x="489370" y="417195"/>
                  </a:cubicBezTo>
                  <a:cubicBezTo>
                    <a:pt x="470320" y="358140"/>
                    <a:pt x="466510" y="277178"/>
                    <a:pt x="468415" y="217170"/>
                  </a:cubicBezTo>
                  <a:cubicBezTo>
                    <a:pt x="469367" y="173355"/>
                    <a:pt x="484608" y="130493"/>
                    <a:pt x="488417" y="87630"/>
                  </a:cubicBezTo>
                  <a:cubicBezTo>
                    <a:pt x="493180" y="38100"/>
                    <a:pt x="462700" y="2858"/>
                    <a:pt x="413170" y="953"/>
                  </a:cubicBezTo>
                  <a:cubicBezTo>
                    <a:pt x="404597" y="953"/>
                    <a:pt x="396025" y="953"/>
                    <a:pt x="387452" y="953"/>
                  </a:cubicBezTo>
                  <a:lnTo>
                    <a:pt x="387452" y="953"/>
                  </a:lnTo>
                  <a:cubicBezTo>
                    <a:pt x="387452" y="0"/>
                    <a:pt x="386500" y="0"/>
                    <a:pt x="386500" y="0"/>
                  </a:cubicBezTo>
                  <a:cubicBezTo>
                    <a:pt x="385547" y="0"/>
                    <a:pt x="385547" y="0"/>
                    <a:pt x="384595" y="0"/>
                  </a:cubicBezTo>
                  <a:lnTo>
                    <a:pt x="384595" y="0"/>
                  </a:lnTo>
                  <a:cubicBezTo>
                    <a:pt x="376022" y="0"/>
                    <a:pt x="367450" y="0"/>
                    <a:pt x="358877" y="0"/>
                  </a:cubicBezTo>
                  <a:cubicBezTo>
                    <a:pt x="309347" y="1905"/>
                    <a:pt x="278867" y="37148"/>
                    <a:pt x="283630" y="86678"/>
                  </a:cubicBezTo>
                  <a:cubicBezTo>
                    <a:pt x="287440" y="129540"/>
                    <a:pt x="302680" y="173355"/>
                    <a:pt x="303633" y="216218"/>
                  </a:cubicBezTo>
                  <a:cubicBezTo>
                    <a:pt x="304585" y="277178"/>
                    <a:pt x="301727" y="357188"/>
                    <a:pt x="282677" y="416243"/>
                  </a:cubicBezTo>
                  <a:cubicBezTo>
                    <a:pt x="270295" y="455295"/>
                    <a:pt x="245530" y="479108"/>
                    <a:pt x="202667" y="483870"/>
                  </a:cubicBezTo>
                  <a:cubicBezTo>
                    <a:pt x="155995" y="488633"/>
                    <a:pt x="109322" y="495300"/>
                    <a:pt x="63602" y="502920"/>
                  </a:cubicBezTo>
                  <a:cubicBezTo>
                    <a:pt x="23597" y="509588"/>
                    <a:pt x="2642" y="538163"/>
                    <a:pt x="5500" y="579120"/>
                  </a:cubicBezTo>
                  <a:cubicBezTo>
                    <a:pt x="9310" y="621983"/>
                    <a:pt x="-3073" y="1376363"/>
                    <a:pt x="737" y="1391603"/>
                  </a:cubicBezTo>
                  <a:cubicBezTo>
                    <a:pt x="9310" y="1427798"/>
                    <a:pt x="31217" y="1447800"/>
                    <a:pt x="67412" y="1452563"/>
                  </a:cubicBezTo>
                  <a:cubicBezTo>
                    <a:pt x="71222" y="1452563"/>
                    <a:pt x="74080" y="1452563"/>
                    <a:pt x="77890" y="1452563"/>
                  </a:cubicBezTo>
                  <a:cubicBezTo>
                    <a:pt x="179807" y="1452563"/>
                    <a:pt x="281725" y="1452563"/>
                    <a:pt x="383642" y="1452563"/>
                  </a:cubicBezTo>
                  <a:lnTo>
                    <a:pt x="383642" y="1452563"/>
                  </a:lnTo>
                  <a:cubicBezTo>
                    <a:pt x="384595" y="1452563"/>
                    <a:pt x="384595" y="1452563"/>
                    <a:pt x="385547" y="1452563"/>
                  </a:cubicBezTo>
                  <a:cubicBezTo>
                    <a:pt x="386500" y="1452563"/>
                    <a:pt x="386500" y="1452563"/>
                    <a:pt x="387452" y="1452563"/>
                  </a:cubicBezTo>
                  <a:lnTo>
                    <a:pt x="387452" y="1452563"/>
                  </a:lnTo>
                  <a:cubicBezTo>
                    <a:pt x="489370" y="1452563"/>
                    <a:pt x="591287" y="1452563"/>
                    <a:pt x="693205" y="1452563"/>
                  </a:cubicBezTo>
                  <a:cubicBezTo>
                    <a:pt x="697015" y="1452563"/>
                    <a:pt x="699873" y="1452563"/>
                    <a:pt x="703683" y="1452563"/>
                  </a:cubicBezTo>
                  <a:cubicBezTo>
                    <a:pt x="739878" y="1447800"/>
                    <a:pt x="761785" y="1427798"/>
                    <a:pt x="770358" y="1391603"/>
                  </a:cubicBezTo>
                  <a:cubicBezTo>
                    <a:pt x="775120" y="1377315"/>
                    <a:pt x="763690" y="623888"/>
                    <a:pt x="766547" y="580073"/>
                  </a:cubicBezTo>
                  <a:close/>
                  <a:moveTo>
                    <a:pt x="386500" y="130493"/>
                  </a:moveTo>
                  <a:cubicBezTo>
                    <a:pt x="364592" y="130493"/>
                    <a:pt x="346495" y="112395"/>
                    <a:pt x="346495" y="90488"/>
                  </a:cubicBezTo>
                  <a:cubicBezTo>
                    <a:pt x="346495" y="68580"/>
                    <a:pt x="364592" y="50483"/>
                    <a:pt x="386500" y="50483"/>
                  </a:cubicBezTo>
                  <a:cubicBezTo>
                    <a:pt x="408408" y="50483"/>
                    <a:pt x="426505" y="68580"/>
                    <a:pt x="426505" y="90488"/>
                  </a:cubicBezTo>
                  <a:cubicBezTo>
                    <a:pt x="426505" y="112395"/>
                    <a:pt x="408408" y="130493"/>
                    <a:pt x="386500" y="1304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53">
              <a:extLst>
                <a:ext uri="{FF2B5EF4-FFF2-40B4-BE49-F238E27FC236}">
                  <a16:creationId xmlns:a16="http://schemas.microsoft.com/office/drawing/2014/main" xmlns="" id="{DFF031DF-31BB-445A-A61D-B0317767D16A}"/>
                </a:ext>
              </a:extLst>
            </p:cNvPr>
            <p:cNvSpPr/>
            <p:nvPr/>
          </p:nvSpPr>
          <p:spPr>
            <a:xfrm>
              <a:off x="656584" y="4210315"/>
              <a:ext cx="628650" cy="838200"/>
            </a:xfrm>
            <a:custGeom>
              <a:avLst/>
              <a:gdLst>
                <a:gd name="connsiteX0" fmla="*/ 566738 w 628650"/>
                <a:gd name="connsiteY0" fmla="*/ 839153 h 838200"/>
                <a:gd name="connsiteX1" fmla="*/ 68580 w 628650"/>
                <a:gd name="connsiteY1" fmla="*/ 839153 h 838200"/>
                <a:gd name="connsiteX2" fmla="*/ 0 w 628650"/>
                <a:gd name="connsiteY2" fmla="*/ 770572 h 838200"/>
                <a:gd name="connsiteX3" fmla="*/ 0 w 628650"/>
                <a:gd name="connsiteY3" fmla="*/ 68580 h 838200"/>
                <a:gd name="connsiteX4" fmla="*/ 68580 w 628650"/>
                <a:gd name="connsiteY4" fmla="*/ 0 h 838200"/>
                <a:gd name="connsiteX5" fmla="*/ 566738 w 628650"/>
                <a:gd name="connsiteY5" fmla="*/ 0 h 838200"/>
                <a:gd name="connsiteX6" fmla="*/ 635318 w 628650"/>
                <a:gd name="connsiteY6" fmla="*/ 68580 h 838200"/>
                <a:gd name="connsiteX7" fmla="*/ 635318 w 628650"/>
                <a:gd name="connsiteY7" fmla="*/ 770572 h 838200"/>
                <a:gd name="connsiteX8" fmla="*/ 566738 w 628650"/>
                <a:gd name="connsiteY8" fmla="*/ 839153 h 838200"/>
                <a:gd name="connsiteX9" fmla="*/ 68580 w 628650"/>
                <a:gd name="connsiteY9" fmla="*/ 20002 h 838200"/>
                <a:gd name="connsiteX10" fmla="*/ 19050 w 628650"/>
                <a:gd name="connsiteY10" fmla="*/ 69533 h 838200"/>
                <a:gd name="connsiteX11" fmla="*/ 19050 w 628650"/>
                <a:gd name="connsiteY11" fmla="*/ 771525 h 838200"/>
                <a:gd name="connsiteX12" fmla="*/ 68580 w 628650"/>
                <a:gd name="connsiteY12" fmla="*/ 821055 h 838200"/>
                <a:gd name="connsiteX13" fmla="*/ 566738 w 628650"/>
                <a:gd name="connsiteY13" fmla="*/ 821055 h 838200"/>
                <a:gd name="connsiteX14" fmla="*/ 616268 w 628650"/>
                <a:gd name="connsiteY14" fmla="*/ 771525 h 838200"/>
                <a:gd name="connsiteX15" fmla="*/ 616268 w 628650"/>
                <a:gd name="connsiteY15" fmla="*/ 68580 h 838200"/>
                <a:gd name="connsiteX16" fmla="*/ 566738 w 628650"/>
                <a:gd name="connsiteY16" fmla="*/ 19050 h 838200"/>
                <a:gd name="connsiteX17" fmla="*/ 68580 w 628650"/>
                <a:gd name="connsiteY17" fmla="*/ 19050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28650" h="838200">
                  <a:moveTo>
                    <a:pt x="566738" y="839153"/>
                  </a:moveTo>
                  <a:lnTo>
                    <a:pt x="68580" y="839153"/>
                  </a:lnTo>
                  <a:cubicBezTo>
                    <a:pt x="30480" y="839153"/>
                    <a:pt x="0" y="808672"/>
                    <a:pt x="0" y="770572"/>
                  </a:cubicBezTo>
                  <a:lnTo>
                    <a:pt x="0" y="68580"/>
                  </a:lnTo>
                  <a:cubicBezTo>
                    <a:pt x="0" y="30480"/>
                    <a:pt x="30480" y="0"/>
                    <a:pt x="68580" y="0"/>
                  </a:cubicBezTo>
                  <a:lnTo>
                    <a:pt x="566738" y="0"/>
                  </a:lnTo>
                  <a:cubicBezTo>
                    <a:pt x="604838" y="0"/>
                    <a:pt x="635318" y="30480"/>
                    <a:pt x="635318" y="68580"/>
                  </a:cubicBezTo>
                  <a:lnTo>
                    <a:pt x="635318" y="770572"/>
                  </a:lnTo>
                  <a:cubicBezTo>
                    <a:pt x="635318" y="807720"/>
                    <a:pt x="604838" y="839153"/>
                    <a:pt x="566738" y="839153"/>
                  </a:cubicBezTo>
                  <a:close/>
                  <a:moveTo>
                    <a:pt x="68580" y="20002"/>
                  </a:moveTo>
                  <a:cubicBezTo>
                    <a:pt x="41910" y="20002"/>
                    <a:pt x="19050" y="41910"/>
                    <a:pt x="19050" y="69533"/>
                  </a:cubicBezTo>
                  <a:lnTo>
                    <a:pt x="19050" y="771525"/>
                  </a:lnTo>
                  <a:cubicBezTo>
                    <a:pt x="19050" y="798195"/>
                    <a:pt x="40958" y="821055"/>
                    <a:pt x="68580" y="821055"/>
                  </a:cubicBezTo>
                  <a:lnTo>
                    <a:pt x="566738" y="821055"/>
                  </a:lnTo>
                  <a:cubicBezTo>
                    <a:pt x="593408" y="821055"/>
                    <a:pt x="616268" y="799147"/>
                    <a:pt x="616268" y="771525"/>
                  </a:cubicBezTo>
                  <a:lnTo>
                    <a:pt x="616268" y="68580"/>
                  </a:lnTo>
                  <a:cubicBezTo>
                    <a:pt x="616268" y="41910"/>
                    <a:pt x="594360" y="19050"/>
                    <a:pt x="566738" y="19050"/>
                  </a:cubicBezTo>
                  <a:lnTo>
                    <a:pt x="68580" y="190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8" name="Group 154">
            <a:extLst>
              <a:ext uri="{FF2B5EF4-FFF2-40B4-BE49-F238E27FC236}">
                <a16:creationId xmlns:a16="http://schemas.microsoft.com/office/drawing/2014/main" xmlns="" id="{52DF2890-6DC0-4AE2-91FD-F216FB090572}"/>
              </a:ext>
            </a:extLst>
          </p:cNvPr>
          <p:cNvGrpSpPr/>
          <p:nvPr/>
        </p:nvGrpSpPr>
        <p:grpSpPr>
          <a:xfrm>
            <a:off x="1576342" y="3690619"/>
            <a:ext cx="828375" cy="1442515"/>
            <a:chOff x="2755505" y="1879063"/>
            <a:chExt cx="552450" cy="962025"/>
          </a:xfrm>
        </p:grpSpPr>
        <p:sp>
          <p:nvSpPr>
            <p:cNvPr id="139" name="Freeform: Shape 155">
              <a:extLst>
                <a:ext uri="{FF2B5EF4-FFF2-40B4-BE49-F238E27FC236}">
                  <a16:creationId xmlns:a16="http://schemas.microsoft.com/office/drawing/2014/main" xmlns="" id="{436EBD7D-EE6A-4388-AC53-79091539ECE0}"/>
                </a:ext>
              </a:extLst>
            </p:cNvPr>
            <p:cNvSpPr/>
            <p:nvPr/>
          </p:nvSpPr>
          <p:spPr>
            <a:xfrm>
              <a:off x="2755505" y="1879063"/>
              <a:ext cx="552450" cy="962025"/>
            </a:xfrm>
            <a:custGeom>
              <a:avLst/>
              <a:gdLst>
                <a:gd name="connsiteX0" fmla="*/ 407432 w 552450"/>
                <a:gd name="connsiteY0" fmla="*/ 33338 h 962025"/>
                <a:gd name="connsiteX1" fmla="*/ 281702 w 552450"/>
                <a:gd name="connsiteY1" fmla="*/ 0 h 962025"/>
                <a:gd name="connsiteX2" fmla="*/ 266462 w 552450"/>
                <a:gd name="connsiteY2" fmla="*/ 0 h 962025"/>
                <a:gd name="connsiteX3" fmla="*/ 246459 w 552450"/>
                <a:gd name="connsiteY3" fmla="*/ 1905 h 962025"/>
                <a:gd name="connsiteX4" fmla="*/ 714 w 552450"/>
                <a:gd name="connsiteY4" fmla="*/ 260985 h 962025"/>
                <a:gd name="connsiteX5" fmla="*/ 714 w 552450"/>
                <a:gd name="connsiteY5" fmla="*/ 294322 h 962025"/>
                <a:gd name="connsiteX6" fmla="*/ 28337 w 552450"/>
                <a:gd name="connsiteY6" fmla="*/ 401003 h 962025"/>
                <a:gd name="connsiteX7" fmla="*/ 114062 w 552450"/>
                <a:gd name="connsiteY7" fmla="*/ 502920 h 962025"/>
                <a:gd name="connsiteX8" fmla="*/ 233124 w 552450"/>
                <a:gd name="connsiteY8" fmla="*/ 552450 h 962025"/>
                <a:gd name="connsiteX9" fmla="*/ 234077 w 552450"/>
                <a:gd name="connsiteY9" fmla="*/ 553403 h 962025"/>
                <a:gd name="connsiteX10" fmla="*/ 238839 w 552450"/>
                <a:gd name="connsiteY10" fmla="*/ 553403 h 962025"/>
                <a:gd name="connsiteX11" fmla="*/ 241697 w 552450"/>
                <a:gd name="connsiteY11" fmla="*/ 556260 h 962025"/>
                <a:gd name="connsiteX12" fmla="*/ 237887 w 552450"/>
                <a:gd name="connsiteY12" fmla="*/ 581025 h 962025"/>
                <a:gd name="connsiteX13" fmla="*/ 233124 w 552450"/>
                <a:gd name="connsiteY13" fmla="*/ 622935 h 962025"/>
                <a:gd name="connsiteX14" fmla="*/ 255032 w 552450"/>
                <a:gd name="connsiteY14" fmla="*/ 700087 h 962025"/>
                <a:gd name="connsiteX15" fmla="*/ 241697 w 552450"/>
                <a:gd name="connsiteY15" fmla="*/ 794385 h 962025"/>
                <a:gd name="connsiteX16" fmla="*/ 242649 w 552450"/>
                <a:gd name="connsiteY16" fmla="*/ 933450 h 962025"/>
                <a:gd name="connsiteX17" fmla="*/ 257889 w 552450"/>
                <a:gd name="connsiteY17" fmla="*/ 962025 h 962025"/>
                <a:gd name="connsiteX18" fmla="*/ 279797 w 552450"/>
                <a:gd name="connsiteY18" fmla="*/ 967740 h 962025"/>
                <a:gd name="connsiteX19" fmla="*/ 301704 w 552450"/>
                <a:gd name="connsiteY19" fmla="*/ 962025 h 962025"/>
                <a:gd name="connsiteX20" fmla="*/ 316944 w 552450"/>
                <a:gd name="connsiteY20" fmla="*/ 933450 h 962025"/>
                <a:gd name="connsiteX21" fmla="*/ 317897 w 552450"/>
                <a:gd name="connsiteY21" fmla="*/ 794385 h 962025"/>
                <a:gd name="connsiteX22" fmla="*/ 304562 w 552450"/>
                <a:gd name="connsiteY22" fmla="*/ 700087 h 962025"/>
                <a:gd name="connsiteX23" fmla="*/ 326469 w 552450"/>
                <a:gd name="connsiteY23" fmla="*/ 622935 h 962025"/>
                <a:gd name="connsiteX24" fmla="*/ 321707 w 552450"/>
                <a:gd name="connsiteY24" fmla="*/ 581025 h 962025"/>
                <a:gd name="connsiteX25" fmla="*/ 317897 w 552450"/>
                <a:gd name="connsiteY25" fmla="*/ 556260 h 962025"/>
                <a:gd name="connsiteX26" fmla="*/ 320754 w 552450"/>
                <a:gd name="connsiteY26" fmla="*/ 553403 h 962025"/>
                <a:gd name="connsiteX27" fmla="*/ 322659 w 552450"/>
                <a:gd name="connsiteY27" fmla="*/ 553403 h 962025"/>
                <a:gd name="connsiteX28" fmla="*/ 333137 w 552450"/>
                <a:gd name="connsiteY28" fmla="*/ 550545 h 962025"/>
                <a:gd name="connsiteX29" fmla="*/ 556022 w 552450"/>
                <a:gd name="connsiteY29" fmla="*/ 316230 h 962025"/>
                <a:gd name="connsiteX30" fmla="*/ 407432 w 552450"/>
                <a:gd name="connsiteY30" fmla="*/ 33338 h 962025"/>
                <a:gd name="connsiteX31" fmla="*/ 277892 w 552450"/>
                <a:gd name="connsiteY31" fmla="*/ 939165 h 962025"/>
                <a:gd name="connsiteX32" fmla="*/ 263604 w 552450"/>
                <a:gd name="connsiteY32" fmla="*/ 924878 h 962025"/>
                <a:gd name="connsiteX33" fmla="*/ 277892 w 552450"/>
                <a:gd name="connsiteY33" fmla="*/ 910590 h 962025"/>
                <a:gd name="connsiteX34" fmla="*/ 292179 w 552450"/>
                <a:gd name="connsiteY34" fmla="*/ 924878 h 962025"/>
                <a:gd name="connsiteX35" fmla="*/ 277892 w 552450"/>
                <a:gd name="connsiteY35" fmla="*/ 939165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52450" h="962025">
                  <a:moveTo>
                    <a:pt x="407432" y="33338"/>
                  </a:moveTo>
                  <a:cubicBezTo>
                    <a:pt x="368379" y="12382"/>
                    <a:pt x="325517" y="2857"/>
                    <a:pt x="281702" y="0"/>
                  </a:cubicBezTo>
                  <a:cubicBezTo>
                    <a:pt x="276939" y="0"/>
                    <a:pt x="271224" y="0"/>
                    <a:pt x="266462" y="0"/>
                  </a:cubicBezTo>
                  <a:cubicBezTo>
                    <a:pt x="259794" y="2857"/>
                    <a:pt x="253127" y="0"/>
                    <a:pt x="246459" y="1905"/>
                  </a:cubicBezTo>
                  <a:cubicBezTo>
                    <a:pt x="110252" y="18097"/>
                    <a:pt x="9287" y="124778"/>
                    <a:pt x="714" y="260985"/>
                  </a:cubicBezTo>
                  <a:cubicBezTo>
                    <a:pt x="-238" y="271462"/>
                    <a:pt x="-238" y="282893"/>
                    <a:pt x="714" y="294322"/>
                  </a:cubicBezTo>
                  <a:cubicBezTo>
                    <a:pt x="714" y="332422"/>
                    <a:pt x="12144" y="367665"/>
                    <a:pt x="28337" y="401003"/>
                  </a:cubicBezTo>
                  <a:cubicBezTo>
                    <a:pt x="47387" y="441960"/>
                    <a:pt x="77867" y="475297"/>
                    <a:pt x="114062" y="502920"/>
                  </a:cubicBezTo>
                  <a:cubicBezTo>
                    <a:pt x="149304" y="529590"/>
                    <a:pt x="189309" y="544830"/>
                    <a:pt x="233124" y="552450"/>
                  </a:cubicBezTo>
                  <a:cubicBezTo>
                    <a:pt x="233124" y="552450"/>
                    <a:pt x="234077" y="553403"/>
                    <a:pt x="234077" y="553403"/>
                  </a:cubicBezTo>
                  <a:lnTo>
                    <a:pt x="238839" y="553403"/>
                  </a:lnTo>
                  <a:cubicBezTo>
                    <a:pt x="239792" y="554355"/>
                    <a:pt x="240744" y="555308"/>
                    <a:pt x="241697" y="556260"/>
                  </a:cubicBezTo>
                  <a:cubicBezTo>
                    <a:pt x="240744" y="566737"/>
                    <a:pt x="247412" y="575310"/>
                    <a:pt x="237887" y="581025"/>
                  </a:cubicBezTo>
                  <a:cubicBezTo>
                    <a:pt x="223599" y="590550"/>
                    <a:pt x="229314" y="612458"/>
                    <a:pt x="233124" y="622935"/>
                  </a:cubicBezTo>
                  <a:cubicBezTo>
                    <a:pt x="245507" y="652462"/>
                    <a:pt x="255984" y="666750"/>
                    <a:pt x="255032" y="700087"/>
                  </a:cubicBezTo>
                  <a:cubicBezTo>
                    <a:pt x="254079" y="721995"/>
                    <a:pt x="240744" y="772478"/>
                    <a:pt x="241697" y="794385"/>
                  </a:cubicBezTo>
                  <a:cubicBezTo>
                    <a:pt x="241697" y="841058"/>
                    <a:pt x="242649" y="886778"/>
                    <a:pt x="242649" y="933450"/>
                  </a:cubicBezTo>
                  <a:cubicBezTo>
                    <a:pt x="242649" y="945833"/>
                    <a:pt x="246459" y="956310"/>
                    <a:pt x="257889" y="962025"/>
                  </a:cubicBezTo>
                  <a:cubicBezTo>
                    <a:pt x="265509" y="965835"/>
                    <a:pt x="273129" y="967740"/>
                    <a:pt x="279797" y="967740"/>
                  </a:cubicBezTo>
                  <a:cubicBezTo>
                    <a:pt x="286464" y="967740"/>
                    <a:pt x="294084" y="965835"/>
                    <a:pt x="301704" y="962025"/>
                  </a:cubicBezTo>
                  <a:cubicBezTo>
                    <a:pt x="313134" y="956310"/>
                    <a:pt x="316944" y="945833"/>
                    <a:pt x="316944" y="933450"/>
                  </a:cubicBezTo>
                  <a:cubicBezTo>
                    <a:pt x="316944" y="886778"/>
                    <a:pt x="316944" y="841058"/>
                    <a:pt x="317897" y="794385"/>
                  </a:cubicBezTo>
                  <a:cubicBezTo>
                    <a:pt x="317897" y="772478"/>
                    <a:pt x="305514" y="721995"/>
                    <a:pt x="304562" y="700087"/>
                  </a:cubicBezTo>
                  <a:cubicBezTo>
                    <a:pt x="303609" y="666750"/>
                    <a:pt x="314087" y="653415"/>
                    <a:pt x="326469" y="622935"/>
                  </a:cubicBezTo>
                  <a:cubicBezTo>
                    <a:pt x="331232" y="612458"/>
                    <a:pt x="335994" y="590550"/>
                    <a:pt x="321707" y="581025"/>
                  </a:cubicBezTo>
                  <a:cubicBezTo>
                    <a:pt x="312182" y="574358"/>
                    <a:pt x="318849" y="565785"/>
                    <a:pt x="317897" y="556260"/>
                  </a:cubicBezTo>
                  <a:cubicBezTo>
                    <a:pt x="318849" y="555308"/>
                    <a:pt x="319802" y="554355"/>
                    <a:pt x="320754" y="553403"/>
                  </a:cubicBezTo>
                  <a:lnTo>
                    <a:pt x="322659" y="553403"/>
                  </a:lnTo>
                  <a:cubicBezTo>
                    <a:pt x="325517" y="551498"/>
                    <a:pt x="328374" y="550545"/>
                    <a:pt x="333137" y="550545"/>
                  </a:cubicBezTo>
                  <a:cubicBezTo>
                    <a:pt x="451247" y="527685"/>
                    <a:pt x="537924" y="435293"/>
                    <a:pt x="556022" y="316230"/>
                  </a:cubicBezTo>
                  <a:cubicBezTo>
                    <a:pt x="569357" y="202883"/>
                    <a:pt x="511254" y="89535"/>
                    <a:pt x="407432" y="33338"/>
                  </a:cubicBezTo>
                  <a:close/>
                  <a:moveTo>
                    <a:pt x="277892" y="939165"/>
                  </a:moveTo>
                  <a:cubicBezTo>
                    <a:pt x="269319" y="939165"/>
                    <a:pt x="263604" y="932498"/>
                    <a:pt x="263604" y="924878"/>
                  </a:cubicBezTo>
                  <a:cubicBezTo>
                    <a:pt x="263604" y="916305"/>
                    <a:pt x="270272" y="910590"/>
                    <a:pt x="277892" y="910590"/>
                  </a:cubicBezTo>
                  <a:cubicBezTo>
                    <a:pt x="286464" y="910590"/>
                    <a:pt x="292179" y="917258"/>
                    <a:pt x="292179" y="924878"/>
                  </a:cubicBezTo>
                  <a:cubicBezTo>
                    <a:pt x="292179" y="932498"/>
                    <a:pt x="285512" y="939165"/>
                    <a:pt x="277892" y="9391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56">
              <a:extLst>
                <a:ext uri="{FF2B5EF4-FFF2-40B4-BE49-F238E27FC236}">
                  <a16:creationId xmlns:a16="http://schemas.microsoft.com/office/drawing/2014/main" xmlns="" id="{FE262570-E9BB-40E9-BAA5-C43D7A6331D1}"/>
                </a:ext>
              </a:extLst>
            </p:cNvPr>
            <p:cNvSpPr/>
            <p:nvPr/>
          </p:nvSpPr>
          <p:spPr>
            <a:xfrm>
              <a:off x="2801939" y="1928593"/>
              <a:ext cx="457200" cy="457200"/>
            </a:xfrm>
            <a:custGeom>
              <a:avLst/>
              <a:gdLst>
                <a:gd name="connsiteX0" fmla="*/ 230505 w 457200"/>
                <a:gd name="connsiteY0" fmla="*/ 0 h 457200"/>
                <a:gd name="connsiteX1" fmla="*/ 0 w 457200"/>
                <a:gd name="connsiteY1" fmla="*/ 225742 h 457200"/>
                <a:gd name="connsiteX2" fmla="*/ 229552 w 457200"/>
                <a:gd name="connsiteY2" fmla="*/ 459105 h 457200"/>
                <a:gd name="connsiteX3" fmla="*/ 459105 w 457200"/>
                <a:gd name="connsiteY3" fmla="*/ 229552 h 457200"/>
                <a:gd name="connsiteX4" fmla="*/ 230505 w 457200"/>
                <a:gd name="connsiteY4" fmla="*/ 0 h 457200"/>
                <a:gd name="connsiteX5" fmla="*/ 230505 w 457200"/>
                <a:gd name="connsiteY5" fmla="*/ 442913 h 457200"/>
                <a:gd name="connsiteX6" fmla="*/ 16192 w 457200"/>
                <a:gd name="connsiteY6" fmla="*/ 225742 h 457200"/>
                <a:gd name="connsiteX7" fmla="*/ 230505 w 457200"/>
                <a:gd name="connsiteY7" fmla="*/ 16192 h 457200"/>
                <a:gd name="connsiteX8" fmla="*/ 443865 w 457200"/>
                <a:gd name="connsiteY8" fmla="*/ 229552 h 457200"/>
                <a:gd name="connsiteX9" fmla="*/ 230505 w 457200"/>
                <a:gd name="connsiteY9" fmla="*/ 442913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30505" y="0"/>
                  </a:moveTo>
                  <a:cubicBezTo>
                    <a:pt x="103822" y="0"/>
                    <a:pt x="0" y="100965"/>
                    <a:pt x="0" y="225742"/>
                  </a:cubicBezTo>
                  <a:cubicBezTo>
                    <a:pt x="0" y="356235"/>
                    <a:pt x="100965" y="459105"/>
                    <a:pt x="229552" y="459105"/>
                  </a:cubicBezTo>
                  <a:cubicBezTo>
                    <a:pt x="356235" y="459105"/>
                    <a:pt x="459105" y="356235"/>
                    <a:pt x="459105" y="229552"/>
                  </a:cubicBezTo>
                  <a:cubicBezTo>
                    <a:pt x="459105" y="102870"/>
                    <a:pt x="357188" y="0"/>
                    <a:pt x="230505" y="0"/>
                  </a:cubicBezTo>
                  <a:close/>
                  <a:moveTo>
                    <a:pt x="230505" y="442913"/>
                  </a:moveTo>
                  <a:cubicBezTo>
                    <a:pt x="110490" y="442913"/>
                    <a:pt x="16192" y="346710"/>
                    <a:pt x="16192" y="225742"/>
                  </a:cubicBezTo>
                  <a:cubicBezTo>
                    <a:pt x="16192" y="110490"/>
                    <a:pt x="113347" y="15240"/>
                    <a:pt x="230505" y="16192"/>
                  </a:cubicBezTo>
                  <a:cubicBezTo>
                    <a:pt x="347663" y="16192"/>
                    <a:pt x="442913" y="111442"/>
                    <a:pt x="443865" y="229552"/>
                  </a:cubicBezTo>
                  <a:cubicBezTo>
                    <a:pt x="444817" y="345757"/>
                    <a:pt x="347663" y="442913"/>
                    <a:pt x="230505" y="442913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1" name="Group 157">
            <a:extLst>
              <a:ext uri="{FF2B5EF4-FFF2-40B4-BE49-F238E27FC236}">
                <a16:creationId xmlns:a16="http://schemas.microsoft.com/office/drawing/2014/main" xmlns="" id="{DEF577D2-8827-4BE1-A936-3DCE72395F8B}"/>
              </a:ext>
            </a:extLst>
          </p:cNvPr>
          <p:cNvGrpSpPr/>
          <p:nvPr/>
        </p:nvGrpSpPr>
        <p:grpSpPr>
          <a:xfrm>
            <a:off x="2633847" y="5688942"/>
            <a:ext cx="1014407" cy="562037"/>
            <a:chOff x="3293429" y="2401985"/>
            <a:chExt cx="704850" cy="390525"/>
          </a:xfrm>
          <a:solidFill>
            <a:schemeClr val="accent2"/>
          </a:solidFill>
        </p:grpSpPr>
        <p:sp>
          <p:nvSpPr>
            <p:cNvPr id="142" name="Freeform: Shape 158">
              <a:extLst>
                <a:ext uri="{FF2B5EF4-FFF2-40B4-BE49-F238E27FC236}">
                  <a16:creationId xmlns:a16="http://schemas.microsoft.com/office/drawing/2014/main" xmlns="" id="{4457D741-D2A1-4444-941A-ADF95D5C0C16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59">
              <a:extLst>
                <a:ext uri="{FF2B5EF4-FFF2-40B4-BE49-F238E27FC236}">
                  <a16:creationId xmlns:a16="http://schemas.microsoft.com/office/drawing/2014/main" xmlns="" id="{F240C9E8-E6F0-492E-B121-2565250C6A6F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4" name="Group 160">
            <a:extLst>
              <a:ext uri="{FF2B5EF4-FFF2-40B4-BE49-F238E27FC236}">
                <a16:creationId xmlns:a16="http://schemas.microsoft.com/office/drawing/2014/main" xmlns="" id="{4791CBA4-01D5-41A4-89D8-1BAE7C60A919}"/>
              </a:ext>
            </a:extLst>
          </p:cNvPr>
          <p:cNvGrpSpPr/>
          <p:nvPr/>
        </p:nvGrpSpPr>
        <p:grpSpPr>
          <a:xfrm>
            <a:off x="3705725" y="5542012"/>
            <a:ext cx="829090" cy="736731"/>
            <a:chOff x="4077337" y="2420423"/>
            <a:chExt cx="447675" cy="397805"/>
          </a:xfrm>
          <a:solidFill>
            <a:schemeClr val="accent2"/>
          </a:solidFill>
        </p:grpSpPr>
        <p:sp>
          <p:nvSpPr>
            <p:cNvPr id="145" name="Freeform: Shape 161">
              <a:extLst>
                <a:ext uri="{FF2B5EF4-FFF2-40B4-BE49-F238E27FC236}">
                  <a16:creationId xmlns:a16="http://schemas.microsoft.com/office/drawing/2014/main" xmlns="" id="{F7634C38-44D4-4C68-A6FD-FD267A11972D}"/>
                </a:ext>
              </a:extLst>
            </p:cNvPr>
            <p:cNvSpPr/>
            <p:nvPr/>
          </p:nvSpPr>
          <p:spPr>
            <a:xfrm>
              <a:off x="4101954" y="2630585"/>
              <a:ext cx="390525" cy="161925"/>
            </a:xfrm>
            <a:custGeom>
              <a:avLst/>
              <a:gdLst>
                <a:gd name="connsiteX0" fmla="*/ 392577 w 390525"/>
                <a:gd name="connsiteY0" fmla="*/ 22860 h 161925"/>
                <a:gd name="connsiteX1" fmla="*/ 334475 w 390525"/>
                <a:gd name="connsiteY1" fmla="*/ 126682 h 161925"/>
                <a:gd name="connsiteX2" fmla="*/ 270657 w 390525"/>
                <a:gd name="connsiteY2" fmla="*/ 166688 h 161925"/>
                <a:gd name="connsiteX3" fmla="*/ 254465 w 390525"/>
                <a:gd name="connsiteY3" fmla="*/ 170497 h 161925"/>
                <a:gd name="connsiteX4" fmla="*/ 136355 w 390525"/>
                <a:gd name="connsiteY4" fmla="*/ 170497 h 161925"/>
                <a:gd name="connsiteX5" fmla="*/ 120162 w 390525"/>
                <a:gd name="connsiteY5" fmla="*/ 166688 h 161925"/>
                <a:gd name="connsiteX6" fmla="*/ 74442 w 390525"/>
                <a:gd name="connsiteY6" fmla="*/ 143827 h 161925"/>
                <a:gd name="connsiteX7" fmla="*/ 7767 w 390525"/>
                <a:gd name="connsiteY7" fmla="*/ 53340 h 161925"/>
                <a:gd name="connsiteX8" fmla="*/ 1100 w 390525"/>
                <a:gd name="connsiteY8" fmla="*/ 22860 h 161925"/>
                <a:gd name="connsiteX9" fmla="*/ 1100 w 390525"/>
                <a:gd name="connsiteY9" fmla="*/ 0 h 161925"/>
                <a:gd name="connsiteX10" fmla="*/ 390672 w 390525"/>
                <a:gd name="connsiteY10" fmla="*/ 0 h 161925"/>
                <a:gd name="connsiteX11" fmla="*/ 392577 w 390525"/>
                <a:gd name="connsiteY11" fmla="*/ 2286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92577" y="22860"/>
                  </a:moveTo>
                  <a:cubicBezTo>
                    <a:pt x="384957" y="62865"/>
                    <a:pt x="364955" y="98107"/>
                    <a:pt x="334475" y="126682"/>
                  </a:cubicBezTo>
                  <a:cubicBezTo>
                    <a:pt x="315425" y="143827"/>
                    <a:pt x="294470" y="157163"/>
                    <a:pt x="270657" y="166688"/>
                  </a:cubicBezTo>
                  <a:cubicBezTo>
                    <a:pt x="265895" y="171450"/>
                    <a:pt x="260180" y="170497"/>
                    <a:pt x="254465" y="170497"/>
                  </a:cubicBezTo>
                  <a:cubicBezTo>
                    <a:pt x="215412" y="170497"/>
                    <a:pt x="176360" y="170497"/>
                    <a:pt x="136355" y="170497"/>
                  </a:cubicBezTo>
                  <a:cubicBezTo>
                    <a:pt x="130640" y="170497"/>
                    <a:pt x="124925" y="171450"/>
                    <a:pt x="120162" y="166688"/>
                  </a:cubicBezTo>
                  <a:cubicBezTo>
                    <a:pt x="103017" y="162877"/>
                    <a:pt x="88730" y="153352"/>
                    <a:pt x="74442" y="143827"/>
                  </a:cubicBezTo>
                  <a:cubicBezTo>
                    <a:pt x="42057" y="120967"/>
                    <a:pt x="20150" y="90488"/>
                    <a:pt x="7767" y="53340"/>
                  </a:cubicBezTo>
                  <a:cubicBezTo>
                    <a:pt x="4910" y="43815"/>
                    <a:pt x="2052" y="33338"/>
                    <a:pt x="1100" y="22860"/>
                  </a:cubicBezTo>
                  <a:cubicBezTo>
                    <a:pt x="147" y="15240"/>
                    <a:pt x="-805" y="7620"/>
                    <a:pt x="1100" y="0"/>
                  </a:cubicBezTo>
                  <a:cubicBezTo>
                    <a:pt x="129687" y="0"/>
                    <a:pt x="261132" y="0"/>
                    <a:pt x="390672" y="0"/>
                  </a:cubicBezTo>
                  <a:cubicBezTo>
                    <a:pt x="394482" y="7620"/>
                    <a:pt x="393530" y="15240"/>
                    <a:pt x="392577" y="228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62">
              <a:extLst>
                <a:ext uri="{FF2B5EF4-FFF2-40B4-BE49-F238E27FC236}">
                  <a16:creationId xmlns:a16="http://schemas.microsoft.com/office/drawing/2014/main" xmlns="" id="{4182620E-F1A1-4911-9A82-B74884F1A5B5}"/>
                </a:ext>
              </a:extLst>
            </p:cNvPr>
            <p:cNvSpPr/>
            <p:nvPr/>
          </p:nvSpPr>
          <p:spPr>
            <a:xfrm>
              <a:off x="4077337" y="2420423"/>
              <a:ext cx="447675" cy="200025"/>
            </a:xfrm>
            <a:custGeom>
              <a:avLst/>
              <a:gdLst>
                <a:gd name="connsiteX0" fmla="*/ 360045 w 447675"/>
                <a:gd name="connsiteY0" fmla="*/ 16804 h 200025"/>
                <a:gd name="connsiteX1" fmla="*/ 395288 w 447675"/>
                <a:gd name="connsiteY1" fmla="*/ 6326 h 200025"/>
                <a:gd name="connsiteX2" fmla="*/ 444817 w 447675"/>
                <a:gd name="connsiteY2" fmla="*/ 35854 h 200025"/>
                <a:gd name="connsiteX3" fmla="*/ 454342 w 447675"/>
                <a:gd name="connsiteY3" fmla="*/ 53951 h 200025"/>
                <a:gd name="connsiteX4" fmla="*/ 432435 w 447675"/>
                <a:gd name="connsiteY4" fmla="*/ 74907 h 200025"/>
                <a:gd name="connsiteX5" fmla="*/ 414338 w 447675"/>
                <a:gd name="connsiteY5" fmla="*/ 87289 h 200025"/>
                <a:gd name="connsiteX6" fmla="*/ 360045 w 447675"/>
                <a:gd name="connsiteY6" fmla="*/ 174919 h 200025"/>
                <a:gd name="connsiteX7" fmla="*/ 412432 w 447675"/>
                <a:gd name="connsiteY7" fmla="*/ 174919 h 200025"/>
                <a:gd name="connsiteX8" fmla="*/ 423863 w 447675"/>
                <a:gd name="connsiteY8" fmla="*/ 174919 h 200025"/>
                <a:gd name="connsiteX9" fmla="*/ 441007 w 447675"/>
                <a:gd name="connsiteY9" fmla="*/ 189206 h 200025"/>
                <a:gd name="connsiteX10" fmla="*/ 423863 w 447675"/>
                <a:gd name="connsiteY10" fmla="*/ 202542 h 200025"/>
                <a:gd name="connsiteX11" fmla="*/ 264795 w 447675"/>
                <a:gd name="connsiteY11" fmla="*/ 202542 h 200025"/>
                <a:gd name="connsiteX12" fmla="*/ 17145 w 447675"/>
                <a:gd name="connsiteY12" fmla="*/ 202542 h 200025"/>
                <a:gd name="connsiteX13" fmla="*/ 0 w 447675"/>
                <a:gd name="connsiteY13" fmla="*/ 188254 h 200025"/>
                <a:gd name="connsiteX14" fmla="*/ 16192 w 447675"/>
                <a:gd name="connsiteY14" fmla="*/ 174919 h 200025"/>
                <a:gd name="connsiteX15" fmla="*/ 254317 w 447675"/>
                <a:gd name="connsiteY15" fmla="*/ 174919 h 200025"/>
                <a:gd name="connsiteX16" fmla="*/ 279082 w 447675"/>
                <a:gd name="connsiteY16" fmla="*/ 161584 h 200025"/>
                <a:gd name="connsiteX17" fmla="*/ 359092 w 447675"/>
                <a:gd name="connsiteY17" fmla="*/ 45379 h 200025"/>
                <a:gd name="connsiteX18" fmla="*/ 360045 w 447675"/>
                <a:gd name="connsiteY18" fmla="*/ 30139 h 200025"/>
                <a:gd name="connsiteX19" fmla="*/ 360045 w 447675"/>
                <a:gd name="connsiteY19" fmla="*/ 1680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7675" h="200025">
                  <a:moveTo>
                    <a:pt x="360045" y="16804"/>
                  </a:moveTo>
                  <a:cubicBezTo>
                    <a:pt x="369570" y="-2246"/>
                    <a:pt x="378142" y="-4151"/>
                    <a:pt x="395288" y="6326"/>
                  </a:cubicBezTo>
                  <a:cubicBezTo>
                    <a:pt x="411480" y="15851"/>
                    <a:pt x="429578" y="26329"/>
                    <a:pt x="444817" y="35854"/>
                  </a:cubicBezTo>
                  <a:cubicBezTo>
                    <a:pt x="451485" y="39664"/>
                    <a:pt x="458153" y="45379"/>
                    <a:pt x="454342" y="53951"/>
                  </a:cubicBezTo>
                  <a:cubicBezTo>
                    <a:pt x="450532" y="63476"/>
                    <a:pt x="443865" y="73954"/>
                    <a:pt x="432435" y="74907"/>
                  </a:cubicBezTo>
                  <a:cubicBezTo>
                    <a:pt x="422910" y="74907"/>
                    <a:pt x="419100" y="79669"/>
                    <a:pt x="414338" y="87289"/>
                  </a:cubicBezTo>
                  <a:cubicBezTo>
                    <a:pt x="396240" y="118722"/>
                    <a:pt x="380047" y="141582"/>
                    <a:pt x="360045" y="174919"/>
                  </a:cubicBezTo>
                  <a:cubicBezTo>
                    <a:pt x="381953" y="174919"/>
                    <a:pt x="392430" y="174919"/>
                    <a:pt x="412432" y="174919"/>
                  </a:cubicBezTo>
                  <a:cubicBezTo>
                    <a:pt x="416242" y="174919"/>
                    <a:pt x="420053" y="174919"/>
                    <a:pt x="423863" y="174919"/>
                  </a:cubicBezTo>
                  <a:cubicBezTo>
                    <a:pt x="432435" y="175872"/>
                    <a:pt x="441007" y="178729"/>
                    <a:pt x="441007" y="189206"/>
                  </a:cubicBezTo>
                  <a:cubicBezTo>
                    <a:pt x="441007" y="199684"/>
                    <a:pt x="433388" y="202542"/>
                    <a:pt x="423863" y="202542"/>
                  </a:cubicBezTo>
                  <a:cubicBezTo>
                    <a:pt x="370522" y="202542"/>
                    <a:pt x="318135" y="202542"/>
                    <a:pt x="264795" y="202542"/>
                  </a:cubicBezTo>
                  <a:cubicBezTo>
                    <a:pt x="181928" y="202542"/>
                    <a:pt x="100013" y="202542"/>
                    <a:pt x="17145" y="202542"/>
                  </a:cubicBezTo>
                  <a:cubicBezTo>
                    <a:pt x="6667" y="202542"/>
                    <a:pt x="0" y="199684"/>
                    <a:pt x="0" y="188254"/>
                  </a:cubicBezTo>
                  <a:cubicBezTo>
                    <a:pt x="0" y="176824"/>
                    <a:pt x="6667" y="174919"/>
                    <a:pt x="16192" y="174919"/>
                  </a:cubicBezTo>
                  <a:cubicBezTo>
                    <a:pt x="92392" y="174919"/>
                    <a:pt x="177165" y="174919"/>
                    <a:pt x="254317" y="174919"/>
                  </a:cubicBezTo>
                  <a:cubicBezTo>
                    <a:pt x="265747" y="174919"/>
                    <a:pt x="272415" y="172062"/>
                    <a:pt x="279082" y="161584"/>
                  </a:cubicBezTo>
                  <a:cubicBezTo>
                    <a:pt x="306705" y="119674"/>
                    <a:pt x="329565" y="86336"/>
                    <a:pt x="359092" y="45379"/>
                  </a:cubicBezTo>
                  <a:cubicBezTo>
                    <a:pt x="362903" y="39664"/>
                    <a:pt x="362903" y="35854"/>
                    <a:pt x="360045" y="30139"/>
                  </a:cubicBezTo>
                  <a:cubicBezTo>
                    <a:pt x="359092" y="26329"/>
                    <a:pt x="359092" y="21567"/>
                    <a:pt x="360045" y="168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63">
              <a:extLst>
                <a:ext uri="{FF2B5EF4-FFF2-40B4-BE49-F238E27FC236}">
                  <a16:creationId xmlns:a16="http://schemas.microsoft.com/office/drawing/2014/main" xmlns="" id="{C469289A-91E6-4E36-9F65-FCC105355494}"/>
                </a:ext>
              </a:extLst>
            </p:cNvPr>
            <p:cNvSpPr/>
            <p:nvPr/>
          </p:nvSpPr>
          <p:spPr>
            <a:xfrm>
              <a:off x="4102102" y="2631537"/>
              <a:ext cx="9525" cy="19050"/>
            </a:xfrm>
            <a:custGeom>
              <a:avLst/>
              <a:gdLst>
                <a:gd name="connsiteX0" fmla="*/ 2857 w 0"/>
                <a:gd name="connsiteY0" fmla="*/ 0 h 19050"/>
                <a:gd name="connsiteX1" fmla="*/ 2857 w 0"/>
                <a:gd name="connsiteY1" fmla="*/ 22860 h 19050"/>
                <a:gd name="connsiteX2" fmla="*/ 2857 w 0"/>
                <a:gd name="connsiteY2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19050">
                  <a:moveTo>
                    <a:pt x="2857" y="0"/>
                  </a:moveTo>
                  <a:cubicBezTo>
                    <a:pt x="0" y="7620"/>
                    <a:pt x="2857" y="15240"/>
                    <a:pt x="2857" y="22860"/>
                  </a:cubicBezTo>
                  <a:cubicBezTo>
                    <a:pt x="-952" y="14288"/>
                    <a:pt x="-952" y="6667"/>
                    <a:pt x="285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64">
              <a:extLst>
                <a:ext uri="{FF2B5EF4-FFF2-40B4-BE49-F238E27FC236}">
                  <a16:creationId xmlns:a16="http://schemas.microsoft.com/office/drawing/2014/main" xmlns="" id="{25F41C39-0BD3-4EA9-B847-0BDEC3F5318D}"/>
                </a:ext>
              </a:extLst>
            </p:cNvPr>
            <p:cNvSpPr/>
            <p:nvPr/>
          </p:nvSpPr>
          <p:spPr>
            <a:xfrm>
              <a:off x="4218306" y="2808703"/>
              <a:ext cx="161925" cy="9525"/>
            </a:xfrm>
            <a:custGeom>
              <a:avLst/>
              <a:gdLst>
                <a:gd name="connsiteX0" fmla="*/ 153353 w 161925"/>
                <a:gd name="connsiteY0" fmla="*/ 17145 h 9525"/>
                <a:gd name="connsiteX1" fmla="*/ 8572 w 161925"/>
                <a:gd name="connsiteY1" fmla="*/ 17145 h 9525"/>
                <a:gd name="connsiteX2" fmla="*/ 0 w 161925"/>
                <a:gd name="connsiteY2" fmla="*/ 8572 h 9525"/>
                <a:gd name="connsiteX3" fmla="*/ 0 w 161925"/>
                <a:gd name="connsiteY3" fmla="*/ 8572 h 9525"/>
                <a:gd name="connsiteX4" fmla="*/ 8572 w 161925"/>
                <a:gd name="connsiteY4" fmla="*/ 0 h 9525"/>
                <a:gd name="connsiteX5" fmla="*/ 153353 w 161925"/>
                <a:gd name="connsiteY5" fmla="*/ 0 h 9525"/>
                <a:gd name="connsiteX6" fmla="*/ 161925 w 161925"/>
                <a:gd name="connsiteY6" fmla="*/ 8572 h 9525"/>
                <a:gd name="connsiteX7" fmla="*/ 161925 w 161925"/>
                <a:gd name="connsiteY7" fmla="*/ 8572 h 9525"/>
                <a:gd name="connsiteX8" fmla="*/ 153353 w 161925"/>
                <a:gd name="connsiteY8" fmla="*/ 171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925" h="9525">
                  <a:moveTo>
                    <a:pt x="153353" y="17145"/>
                  </a:moveTo>
                  <a:lnTo>
                    <a:pt x="8572" y="17145"/>
                  </a:lnTo>
                  <a:cubicBezTo>
                    <a:pt x="3810" y="17145"/>
                    <a:pt x="0" y="13335"/>
                    <a:pt x="0" y="8572"/>
                  </a:cubicBezTo>
                  <a:lnTo>
                    <a:pt x="0" y="8572"/>
                  </a:lnTo>
                  <a:cubicBezTo>
                    <a:pt x="0" y="3810"/>
                    <a:pt x="3810" y="0"/>
                    <a:pt x="8572" y="0"/>
                  </a:cubicBezTo>
                  <a:lnTo>
                    <a:pt x="153353" y="0"/>
                  </a:lnTo>
                  <a:cubicBezTo>
                    <a:pt x="158115" y="0"/>
                    <a:pt x="161925" y="3810"/>
                    <a:pt x="161925" y="8572"/>
                  </a:cubicBezTo>
                  <a:lnTo>
                    <a:pt x="161925" y="8572"/>
                  </a:lnTo>
                  <a:cubicBezTo>
                    <a:pt x="161925" y="14288"/>
                    <a:pt x="158115" y="17145"/>
                    <a:pt x="153353" y="17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9" name="Group 178">
            <a:extLst>
              <a:ext uri="{FF2B5EF4-FFF2-40B4-BE49-F238E27FC236}">
                <a16:creationId xmlns:a16="http://schemas.microsoft.com/office/drawing/2014/main" xmlns="" id="{D40467F3-9C6D-420A-9CB2-06B6FA96DC98}"/>
              </a:ext>
            </a:extLst>
          </p:cNvPr>
          <p:cNvGrpSpPr/>
          <p:nvPr/>
        </p:nvGrpSpPr>
        <p:grpSpPr>
          <a:xfrm>
            <a:off x="5477296" y="3332422"/>
            <a:ext cx="1628775" cy="1819275"/>
            <a:chOff x="6066786" y="3142040"/>
            <a:chExt cx="1628775" cy="1819275"/>
          </a:xfrm>
        </p:grpSpPr>
        <p:sp>
          <p:nvSpPr>
            <p:cNvPr id="150" name="Freeform: Shape 142">
              <a:extLst>
                <a:ext uri="{FF2B5EF4-FFF2-40B4-BE49-F238E27FC236}">
                  <a16:creationId xmlns:a16="http://schemas.microsoft.com/office/drawing/2014/main" xmlns="" id="{CF632028-A3B9-4C2A-8991-93BF4515D4B8}"/>
                </a:ext>
              </a:extLst>
            </p:cNvPr>
            <p:cNvSpPr/>
            <p:nvPr/>
          </p:nvSpPr>
          <p:spPr>
            <a:xfrm>
              <a:off x="6740469" y="3296730"/>
              <a:ext cx="19050" cy="9525"/>
            </a:xfrm>
            <a:custGeom>
              <a:avLst/>
              <a:gdLst>
                <a:gd name="connsiteX0" fmla="*/ 23813 w 19050"/>
                <a:gd name="connsiteY0" fmla="*/ 714 h 0"/>
                <a:gd name="connsiteX1" fmla="*/ 0 w 19050"/>
                <a:gd name="connsiteY1" fmla="*/ 3572 h 0"/>
                <a:gd name="connsiteX2" fmla="*/ 23813 w 19050"/>
                <a:gd name="connsiteY2" fmla="*/ 71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>
                  <a:moveTo>
                    <a:pt x="23813" y="714"/>
                  </a:moveTo>
                  <a:cubicBezTo>
                    <a:pt x="16192" y="3572"/>
                    <a:pt x="8572" y="3572"/>
                    <a:pt x="0" y="3572"/>
                  </a:cubicBezTo>
                  <a:cubicBezTo>
                    <a:pt x="6667" y="-2143"/>
                    <a:pt x="15240" y="714"/>
                    <a:pt x="23813" y="714"/>
                  </a:cubicBez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43">
              <a:extLst>
                <a:ext uri="{FF2B5EF4-FFF2-40B4-BE49-F238E27FC236}">
                  <a16:creationId xmlns:a16="http://schemas.microsoft.com/office/drawing/2014/main" xmlns="" id="{203AE724-9BA3-41A7-B721-8F6AC6EE64C7}"/>
                </a:ext>
              </a:extLst>
            </p:cNvPr>
            <p:cNvSpPr/>
            <p:nvPr/>
          </p:nvSpPr>
          <p:spPr>
            <a:xfrm>
              <a:off x="6066786" y="3142040"/>
              <a:ext cx="1628775" cy="1819275"/>
            </a:xfrm>
            <a:custGeom>
              <a:avLst/>
              <a:gdLst>
                <a:gd name="connsiteX0" fmla="*/ 1629993 w 1628775"/>
                <a:gd name="connsiteY0" fmla="*/ 1447948 h 1819275"/>
                <a:gd name="connsiteX1" fmla="*/ 1604275 w 1628775"/>
                <a:gd name="connsiteY1" fmla="*/ 1428898 h 1819275"/>
                <a:gd name="connsiteX2" fmla="*/ 1429968 w 1628775"/>
                <a:gd name="connsiteY2" fmla="*/ 1346982 h 1819275"/>
                <a:gd name="connsiteX3" fmla="*/ 1492833 w 1628775"/>
                <a:gd name="connsiteY3" fmla="*/ 1188867 h 1819275"/>
                <a:gd name="connsiteX4" fmla="*/ 1526170 w 1628775"/>
                <a:gd name="connsiteY4" fmla="*/ 939312 h 1819275"/>
                <a:gd name="connsiteX5" fmla="*/ 1417585 w 1628775"/>
                <a:gd name="connsiteY5" fmla="*/ 909785 h 1819275"/>
                <a:gd name="connsiteX6" fmla="*/ 1324240 w 1628775"/>
                <a:gd name="connsiteY6" fmla="*/ 998367 h 1819275"/>
                <a:gd name="connsiteX7" fmla="*/ 1151838 w 1628775"/>
                <a:gd name="connsiteY7" fmla="*/ 892640 h 1819275"/>
                <a:gd name="connsiteX8" fmla="*/ 1059445 w 1628775"/>
                <a:gd name="connsiteY8" fmla="*/ 659277 h 1819275"/>
                <a:gd name="connsiteX9" fmla="*/ 1026108 w 1628775"/>
                <a:gd name="connsiteY9" fmla="*/ 499257 h 1819275"/>
                <a:gd name="connsiteX10" fmla="*/ 1023250 w 1628775"/>
                <a:gd name="connsiteY10" fmla="*/ 192552 h 1819275"/>
                <a:gd name="connsiteX11" fmla="*/ 846085 w 1628775"/>
                <a:gd name="connsiteY11" fmla="*/ 1100 h 1819275"/>
                <a:gd name="connsiteX12" fmla="*/ 795603 w 1628775"/>
                <a:gd name="connsiteY12" fmla="*/ 1100 h 1819275"/>
                <a:gd name="connsiteX13" fmla="*/ 622248 w 1628775"/>
                <a:gd name="connsiteY13" fmla="*/ 178265 h 1819275"/>
                <a:gd name="connsiteX14" fmla="*/ 619390 w 1628775"/>
                <a:gd name="connsiteY14" fmla="*/ 495447 h 1819275"/>
                <a:gd name="connsiteX15" fmla="*/ 558430 w 1628775"/>
                <a:gd name="connsiteY15" fmla="*/ 771672 h 1819275"/>
                <a:gd name="connsiteX16" fmla="*/ 437463 w 1628775"/>
                <a:gd name="connsiteY16" fmla="*/ 955505 h 1819275"/>
                <a:gd name="connsiteX17" fmla="*/ 291730 w 1628775"/>
                <a:gd name="connsiteY17" fmla="*/ 998367 h 1819275"/>
                <a:gd name="connsiteX18" fmla="*/ 288873 w 1628775"/>
                <a:gd name="connsiteY18" fmla="*/ 997415 h 1819275"/>
                <a:gd name="connsiteX19" fmla="*/ 212673 w 1628775"/>
                <a:gd name="connsiteY19" fmla="*/ 937407 h 1819275"/>
                <a:gd name="connsiteX20" fmla="*/ 104088 w 1628775"/>
                <a:gd name="connsiteY20" fmla="*/ 966935 h 1819275"/>
                <a:gd name="connsiteX21" fmla="*/ 137425 w 1628775"/>
                <a:gd name="connsiteY21" fmla="*/ 1216490 h 1819275"/>
                <a:gd name="connsiteX22" fmla="*/ 200290 w 1628775"/>
                <a:gd name="connsiteY22" fmla="*/ 1374605 h 1819275"/>
                <a:gd name="connsiteX23" fmla="*/ 25983 w 1628775"/>
                <a:gd name="connsiteY23" fmla="*/ 1456520 h 1819275"/>
                <a:gd name="connsiteX24" fmla="*/ 265 w 1628775"/>
                <a:gd name="connsiteY24" fmla="*/ 1475570 h 1819275"/>
                <a:gd name="connsiteX25" fmla="*/ 19315 w 1628775"/>
                <a:gd name="connsiteY25" fmla="*/ 1501287 h 1819275"/>
                <a:gd name="connsiteX26" fmla="*/ 50748 w 1628775"/>
                <a:gd name="connsiteY26" fmla="*/ 1503192 h 1819275"/>
                <a:gd name="connsiteX27" fmla="*/ 242200 w 1628775"/>
                <a:gd name="connsiteY27" fmla="*/ 1392702 h 1819275"/>
                <a:gd name="connsiteX28" fmla="*/ 174573 w 1628775"/>
                <a:gd name="connsiteY28" fmla="*/ 1190773 h 1819275"/>
                <a:gd name="connsiteX29" fmla="*/ 131710 w 1628775"/>
                <a:gd name="connsiteY29" fmla="*/ 1003130 h 1819275"/>
                <a:gd name="connsiteX30" fmla="*/ 198385 w 1628775"/>
                <a:gd name="connsiteY30" fmla="*/ 982175 h 1819275"/>
                <a:gd name="connsiteX31" fmla="*/ 278395 w 1628775"/>
                <a:gd name="connsiteY31" fmla="*/ 1078377 h 1819275"/>
                <a:gd name="connsiteX32" fmla="*/ 277443 w 1628775"/>
                <a:gd name="connsiteY32" fmla="*/ 1650830 h 1819275"/>
                <a:gd name="connsiteX33" fmla="*/ 281253 w 1628775"/>
                <a:gd name="connsiteY33" fmla="*/ 1678452 h 1819275"/>
                <a:gd name="connsiteX34" fmla="*/ 491755 w 1628775"/>
                <a:gd name="connsiteY34" fmla="*/ 1824185 h 1819275"/>
                <a:gd name="connsiteX35" fmla="*/ 1138503 w 1628775"/>
                <a:gd name="connsiteY35" fmla="*/ 1823232 h 1819275"/>
                <a:gd name="connsiteX36" fmla="*/ 1288045 w 1628775"/>
                <a:gd name="connsiteY36" fmla="*/ 1794657 h 1819275"/>
                <a:gd name="connsiteX37" fmla="*/ 1307095 w 1628775"/>
                <a:gd name="connsiteY37" fmla="*/ 1779417 h 1819275"/>
                <a:gd name="connsiteX38" fmla="*/ 1359483 w 1628775"/>
                <a:gd name="connsiteY38" fmla="*/ 1689882 h 1819275"/>
                <a:gd name="connsiteX39" fmla="*/ 1360435 w 1628775"/>
                <a:gd name="connsiteY39" fmla="*/ 1664165 h 1819275"/>
                <a:gd name="connsiteX40" fmla="*/ 1362340 w 1628775"/>
                <a:gd name="connsiteY40" fmla="*/ 1023132 h 1819275"/>
                <a:gd name="connsiteX41" fmla="*/ 1427110 w 1628775"/>
                <a:gd name="connsiteY41" fmla="*/ 953600 h 1819275"/>
                <a:gd name="connsiteX42" fmla="*/ 1493785 w 1628775"/>
                <a:gd name="connsiteY42" fmla="*/ 974555 h 1819275"/>
                <a:gd name="connsiteX43" fmla="*/ 1450923 w 1628775"/>
                <a:gd name="connsiteY43" fmla="*/ 1162198 h 1819275"/>
                <a:gd name="connsiteX44" fmla="*/ 1383295 w 1628775"/>
                <a:gd name="connsiteY44" fmla="*/ 1364127 h 1819275"/>
                <a:gd name="connsiteX45" fmla="*/ 1574748 w 1628775"/>
                <a:gd name="connsiteY45" fmla="*/ 1474617 h 1819275"/>
                <a:gd name="connsiteX46" fmla="*/ 1606180 w 1628775"/>
                <a:gd name="connsiteY46" fmla="*/ 1472712 h 1819275"/>
                <a:gd name="connsiteX47" fmla="*/ 1629993 w 1628775"/>
                <a:gd name="connsiteY47" fmla="*/ 1447948 h 1819275"/>
                <a:gd name="connsiteX48" fmla="*/ 994675 w 1628775"/>
                <a:gd name="connsiteY48" fmla="*/ 460205 h 1819275"/>
                <a:gd name="connsiteX49" fmla="*/ 977530 w 1628775"/>
                <a:gd name="connsiteY49" fmla="*/ 476397 h 1819275"/>
                <a:gd name="connsiteX50" fmla="*/ 822273 w 1628775"/>
                <a:gd name="connsiteY50" fmla="*/ 476397 h 1819275"/>
                <a:gd name="connsiteX51" fmla="*/ 671778 w 1628775"/>
                <a:gd name="connsiteY51" fmla="*/ 476397 h 1819275"/>
                <a:gd name="connsiteX52" fmla="*/ 651775 w 1628775"/>
                <a:gd name="connsiteY52" fmla="*/ 455442 h 1819275"/>
                <a:gd name="connsiteX53" fmla="*/ 651775 w 1628775"/>
                <a:gd name="connsiteY53" fmla="*/ 203030 h 1819275"/>
                <a:gd name="connsiteX54" fmla="*/ 820368 w 1628775"/>
                <a:gd name="connsiteY54" fmla="*/ 29675 h 1819275"/>
                <a:gd name="connsiteX55" fmla="*/ 993723 w 1628775"/>
                <a:gd name="connsiteY55" fmla="*/ 198267 h 1819275"/>
                <a:gd name="connsiteX56" fmla="*/ 994675 w 1628775"/>
                <a:gd name="connsiteY56" fmla="*/ 460205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628775" h="1819275">
                  <a:moveTo>
                    <a:pt x="1629993" y="1447948"/>
                  </a:moveTo>
                  <a:cubicBezTo>
                    <a:pt x="1628088" y="1435565"/>
                    <a:pt x="1616658" y="1426992"/>
                    <a:pt x="1604275" y="1428898"/>
                  </a:cubicBezTo>
                  <a:cubicBezTo>
                    <a:pt x="1603323" y="1428898"/>
                    <a:pt x="1472830" y="1446995"/>
                    <a:pt x="1429968" y="1346982"/>
                  </a:cubicBezTo>
                  <a:cubicBezTo>
                    <a:pt x="1412823" y="1306977"/>
                    <a:pt x="1453780" y="1246970"/>
                    <a:pt x="1492833" y="1188867"/>
                  </a:cubicBezTo>
                  <a:cubicBezTo>
                    <a:pt x="1547125" y="1109810"/>
                    <a:pt x="1614753" y="1011702"/>
                    <a:pt x="1526170" y="939312"/>
                  </a:cubicBezTo>
                  <a:cubicBezTo>
                    <a:pt x="1489975" y="909785"/>
                    <a:pt x="1452828" y="899307"/>
                    <a:pt x="1417585" y="909785"/>
                  </a:cubicBezTo>
                  <a:cubicBezTo>
                    <a:pt x="1372818" y="922167"/>
                    <a:pt x="1341385" y="965982"/>
                    <a:pt x="1324240" y="998367"/>
                  </a:cubicBezTo>
                  <a:cubicBezTo>
                    <a:pt x="1317573" y="997415"/>
                    <a:pt x="1185175" y="941217"/>
                    <a:pt x="1151838" y="892640"/>
                  </a:cubicBezTo>
                  <a:cubicBezTo>
                    <a:pt x="1103260" y="822155"/>
                    <a:pt x="1080400" y="741192"/>
                    <a:pt x="1059445" y="659277"/>
                  </a:cubicBezTo>
                  <a:cubicBezTo>
                    <a:pt x="1046110" y="606890"/>
                    <a:pt x="1032775" y="553550"/>
                    <a:pt x="1026108" y="499257"/>
                  </a:cubicBezTo>
                  <a:cubicBezTo>
                    <a:pt x="1022298" y="490685"/>
                    <a:pt x="1026108" y="278277"/>
                    <a:pt x="1023250" y="192552"/>
                  </a:cubicBezTo>
                  <a:cubicBezTo>
                    <a:pt x="1013725" y="88730"/>
                    <a:pt x="950860" y="22055"/>
                    <a:pt x="846085" y="1100"/>
                  </a:cubicBezTo>
                  <a:cubicBezTo>
                    <a:pt x="828940" y="147"/>
                    <a:pt x="811795" y="-805"/>
                    <a:pt x="795603" y="1100"/>
                  </a:cubicBezTo>
                  <a:cubicBezTo>
                    <a:pt x="697495" y="15387"/>
                    <a:pt x="634630" y="84920"/>
                    <a:pt x="622248" y="178265"/>
                  </a:cubicBezTo>
                  <a:cubicBezTo>
                    <a:pt x="620343" y="256370"/>
                    <a:pt x="623200" y="475445"/>
                    <a:pt x="619390" y="495447"/>
                  </a:cubicBezTo>
                  <a:cubicBezTo>
                    <a:pt x="614628" y="525927"/>
                    <a:pt x="581290" y="711665"/>
                    <a:pt x="558430" y="771672"/>
                  </a:cubicBezTo>
                  <a:cubicBezTo>
                    <a:pt x="532713" y="842157"/>
                    <a:pt x="501280" y="909785"/>
                    <a:pt x="437463" y="955505"/>
                  </a:cubicBezTo>
                  <a:cubicBezTo>
                    <a:pt x="408888" y="975507"/>
                    <a:pt x="300303" y="1001225"/>
                    <a:pt x="291730" y="998367"/>
                  </a:cubicBezTo>
                  <a:cubicBezTo>
                    <a:pt x="290778" y="998367"/>
                    <a:pt x="289825" y="997415"/>
                    <a:pt x="288873" y="997415"/>
                  </a:cubicBezTo>
                  <a:cubicBezTo>
                    <a:pt x="270775" y="971697"/>
                    <a:pt x="245058" y="946932"/>
                    <a:pt x="212673" y="937407"/>
                  </a:cubicBezTo>
                  <a:cubicBezTo>
                    <a:pt x="177430" y="927882"/>
                    <a:pt x="141235" y="937407"/>
                    <a:pt x="104088" y="966935"/>
                  </a:cubicBezTo>
                  <a:cubicBezTo>
                    <a:pt x="16458" y="1038372"/>
                    <a:pt x="83133" y="1137432"/>
                    <a:pt x="137425" y="1216490"/>
                  </a:cubicBezTo>
                  <a:cubicBezTo>
                    <a:pt x="177430" y="1274592"/>
                    <a:pt x="218388" y="1333648"/>
                    <a:pt x="200290" y="1374605"/>
                  </a:cubicBezTo>
                  <a:cubicBezTo>
                    <a:pt x="157428" y="1473665"/>
                    <a:pt x="26935" y="1456520"/>
                    <a:pt x="25983" y="1456520"/>
                  </a:cubicBezTo>
                  <a:cubicBezTo>
                    <a:pt x="13600" y="1454615"/>
                    <a:pt x="2170" y="1463187"/>
                    <a:pt x="265" y="1475570"/>
                  </a:cubicBezTo>
                  <a:cubicBezTo>
                    <a:pt x="-1640" y="1487952"/>
                    <a:pt x="6933" y="1499382"/>
                    <a:pt x="19315" y="1501287"/>
                  </a:cubicBezTo>
                  <a:cubicBezTo>
                    <a:pt x="28840" y="1502240"/>
                    <a:pt x="39318" y="1503192"/>
                    <a:pt x="50748" y="1503192"/>
                  </a:cubicBezTo>
                  <a:cubicBezTo>
                    <a:pt x="112660" y="1503192"/>
                    <a:pt x="204100" y="1480332"/>
                    <a:pt x="242200" y="1392702"/>
                  </a:cubicBezTo>
                  <a:cubicBezTo>
                    <a:pt x="269823" y="1328885"/>
                    <a:pt x="221245" y="1258400"/>
                    <a:pt x="174573" y="1190773"/>
                  </a:cubicBezTo>
                  <a:cubicBezTo>
                    <a:pt x="113613" y="1102190"/>
                    <a:pt x="80275" y="1045040"/>
                    <a:pt x="131710" y="1003130"/>
                  </a:cubicBezTo>
                  <a:cubicBezTo>
                    <a:pt x="156475" y="983127"/>
                    <a:pt x="178383" y="976460"/>
                    <a:pt x="198385" y="982175"/>
                  </a:cubicBezTo>
                  <a:cubicBezTo>
                    <a:pt x="240295" y="993605"/>
                    <a:pt x="269823" y="1055517"/>
                    <a:pt x="278395" y="1078377"/>
                  </a:cubicBezTo>
                  <a:cubicBezTo>
                    <a:pt x="278395" y="1261257"/>
                    <a:pt x="277443" y="1466998"/>
                    <a:pt x="277443" y="1650830"/>
                  </a:cubicBezTo>
                  <a:cubicBezTo>
                    <a:pt x="283158" y="1659402"/>
                    <a:pt x="277443" y="1669880"/>
                    <a:pt x="281253" y="1678452"/>
                  </a:cubicBezTo>
                  <a:cubicBezTo>
                    <a:pt x="298398" y="1779417"/>
                    <a:pt x="386980" y="1825137"/>
                    <a:pt x="491755" y="1824185"/>
                  </a:cubicBezTo>
                  <a:cubicBezTo>
                    <a:pt x="707020" y="1821327"/>
                    <a:pt x="923238" y="1823232"/>
                    <a:pt x="1138503" y="1823232"/>
                  </a:cubicBezTo>
                  <a:cubicBezTo>
                    <a:pt x="1190890" y="1823232"/>
                    <a:pt x="1242325" y="1825137"/>
                    <a:pt x="1288045" y="1794657"/>
                  </a:cubicBezTo>
                  <a:cubicBezTo>
                    <a:pt x="1295665" y="1791800"/>
                    <a:pt x="1302333" y="1786085"/>
                    <a:pt x="1307095" y="1779417"/>
                  </a:cubicBezTo>
                  <a:cubicBezTo>
                    <a:pt x="1332813" y="1749890"/>
                    <a:pt x="1351863" y="1728935"/>
                    <a:pt x="1359483" y="1689882"/>
                  </a:cubicBezTo>
                  <a:cubicBezTo>
                    <a:pt x="1362340" y="1681310"/>
                    <a:pt x="1360435" y="1672737"/>
                    <a:pt x="1360435" y="1664165"/>
                  </a:cubicBezTo>
                  <a:cubicBezTo>
                    <a:pt x="1360435" y="1462235"/>
                    <a:pt x="1358530" y="1030752"/>
                    <a:pt x="1362340" y="1023132"/>
                  </a:cubicBezTo>
                  <a:cubicBezTo>
                    <a:pt x="1365198" y="1019322"/>
                    <a:pt x="1404250" y="960267"/>
                    <a:pt x="1427110" y="953600"/>
                  </a:cubicBezTo>
                  <a:cubicBezTo>
                    <a:pt x="1448065" y="947885"/>
                    <a:pt x="1469020" y="954552"/>
                    <a:pt x="1493785" y="974555"/>
                  </a:cubicBezTo>
                  <a:cubicBezTo>
                    <a:pt x="1545220" y="1016465"/>
                    <a:pt x="1511883" y="1073615"/>
                    <a:pt x="1450923" y="1162198"/>
                  </a:cubicBezTo>
                  <a:cubicBezTo>
                    <a:pt x="1404250" y="1229825"/>
                    <a:pt x="1355673" y="1300310"/>
                    <a:pt x="1383295" y="1364127"/>
                  </a:cubicBezTo>
                  <a:cubicBezTo>
                    <a:pt x="1421395" y="1452710"/>
                    <a:pt x="1511883" y="1474617"/>
                    <a:pt x="1574748" y="1474617"/>
                  </a:cubicBezTo>
                  <a:cubicBezTo>
                    <a:pt x="1586178" y="1474617"/>
                    <a:pt x="1597608" y="1473665"/>
                    <a:pt x="1606180" y="1472712"/>
                  </a:cubicBezTo>
                  <a:cubicBezTo>
                    <a:pt x="1623325" y="1471760"/>
                    <a:pt x="1631898" y="1460330"/>
                    <a:pt x="1629993" y="1447948"/>
                  </a:cubicBezTo>
                  <a:close/>
                  <a:moveTo>
                    <a:pt x="994675" y="460205"/>
                  </a:moveTo>
                  <a:cubicBezTo>
                    <a:pt x="994675" y="474492"/>
                    <a:pt x="988960" y="476397"/>
                    <a:pt x="977530" y="476397"/>
                  </a:cubicBezTo>
                  <a:cubicBezTo>
                    <a:pt x="926095" y="475445"/>
                    <a:pt x="873708" y="476397"/>
                    <a:pt x="822273" y="476397"/>
                  </a:cubicBezTo>
                  <a:cubicBezTo>
                    <a:pt x="771790" y="476397"/>
                    <a:pt x="722260" y="475445"/>
                    <a:pt x="671778" y="476397"/>
                  </a:cubicBezTo>
                  <a:cubicBezTo>
                    <a:pt x="654633" y="476397"/>
                    <a:pt x="651775" y="471635"/>
                    <a:pt x="651775" y="455442"/>
                  </a:cubicBezTo>
                  <a:cubicBezTo>
                    <a:pt x="652728" y="379242"/>
                    <a:pt x="651775" y="279230"/>
                    <a:pt x="651775" y="203030"/>
                  </a:cubicBezTo>
                  <a:cubicBezTo>
                    <a:pt x="651775" y="107780"/>
                    <a:pt x="727975" y="30627"/>
                    <a:pt x="820368" y="29675"/>
                  </a:cubicBezTo>
                  <a:cubicBezTo>
                    <a:pt x="913713" y="28722"/>
                    <a:pt x="991818" y="103017"/>
                    <a:pt x="993723" y="198267"/>
                  </a:cubicBezTo>
                  <a:cubicBezTo>
                    <a:pt x="995628" y="278277"/>
                    <a:pt x="993723" y="381147"/>
                    <a:pt x="994675" y="46020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44">
              <a:extLst>
                <a:ext uri="{FF2B5EF4-FFF2-40B4-BE49-F238E27FC236}">
                  <a16:creationId xmlns:a16="http://schemas.microsoft.com/office/drawing/2014/main" xmlns="" id="{1F193E9D-EA1A-44A5-B54B-F96BEE5B62EE}"/>
                </a:ext>
              </a:extLst>
            </p:cNvPr>
            <p:cNvSpPr/>
            <p:nvPr/>
          </p:nvSpPr>
          <p:spPr>
            <a:xfrm>
              <a:off x="6662363" y="4215264"/>
              <a:ext cx="447675" cy="419100"/>
            </a:xfrm>
            <a:custGeom>
              <a:avLst/>
              <a:gdLst>
                <a:gd name="connsiteX0" fmla="*/ 227648 w 447675"/>
                <a:gd name="connsiteY0" fmla="*/ 390 h 419100"/>
                <a:gd name="connsiteX1" fmla="*/ 434340 w 447675"/>
                <a:gd name="connsiteY1" fmla="*/ 390 h 419100"/>
                <a:gd name="connsiteX2" fmla="*/ 453390 w 447675"/>
                <a:gd name="connsiteY2" fmla="*/ 12773 h 419100"/>
                <a:gd name="connsiteX3" fmla="*/ 450533 w 447675"/>
                <a:gd name="connsiteY3" fmla="*/ 284235 h 419100"/>
                <a:gd name="connsiteX4" fmla="*/ 300990 w 447675"/>
                <a:gd name="connsiteY4" fmla="*/ 420443 h 419100"/>
                <a:gd name="connsiteX5" fmla="*/ 175260 w 447675"/>
                <a:gd name="connsiteY5" fmla="*/ 420443 h 419100"/>
                <a:gd name="connsiteX6" fmla="*/ 953 w 447675"/>
                <a:gd name="connsiteY6" fmla="*/ 249945 h 419100"/>
                <a:gd name="connsiteX7" fmla="*/ 0 w 447675"/>
                <a:gd name="connsiteY7" fmla="*/ 17535 h 419100"/>
                <a:gd name="connsiteX8" fmla="*/ 19050 w 447675"/>
                <a:gd name="connsiteY8" fmla="*/ 390 h 419100"/>
                <a:gd name="connsiteX9" fmla="*/ 227648 w 447675"/>
                <a:gd name="connsiteY9" fmla="*/ 39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7675" h="419100">
                  <a:moveTo>
                    <a:pt x="227648" y="390"/>
                  </a:moveTo>
                  <a:cubicBezTo>
                    <a:pt x="296228" y="390"/>
                    <a:pt x="364808" y="390"/>
                    <a:pt x="434340" y="390"/>
                  </a:cubicBezTo>
                  <a:cubicBezTo>
                    <a:pt x="442913" y="390"/>
                    <a:pt x="453390" y="-3420"/>
                    <a:pt x="453390" y="12773"/>
                  </a:cubicBezTo>
                  <a:cubicBezTo>
                    <a:pt x="452438" y="103260"/>
                    <a:pt x="455295" y="193748"/>
                    <a:pt x="450533" y="284235"/>
                  </a:cubicBezTo>
                  <a:cubicBezTo>
                    <a:pt x="446723" y="361388"/>
                    <a:pt x="379095" y="419490"/>
                    <a:pt x="300990" y="420443"/>
                  </a:cubicBezTo>
                  <a:cubicBezTo>
                    <a:pt x="259080" y="420443"/>
                    <a:pt x="217170" y="420443"/>
                    <a:pt x="175260" y="420443"/>
                  </a:cubicBezTo>
                  <a:cubicBezTo>
                    <a:pt x="74295" y="420443"/>
                    <a:pt x="1905" y="349958"/>
                    <a:pt x="953" y="249945"/>
                  </a:cubicBezTo>
                  <a:cubicBezTo>
                    <a:pt x="0" y="172793"/>
                    <a:pt x="953" y="95640"/>
                    <a:pt x="0" y="17535"/>
                  </a:cubicBezTo>
                  <a:cubicBezTo>
                    <a:pt x="0" y="2295"/>
                    <a:pt x="4763" y="-562"/>
                    <a:pt x="19050" y="390"/>
                  </a:cubicBezTo>
                  <a:cubicBezTo>
                    <a:pt x="88583" y="1343"/>
                    <a:pt x="158115" y="390"/>
                    <a:pt x="227648" y="39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65">
              <a:extLst>
                <a:ext uri="{FF2B5EF4-FFF2-40B4-BE49-F238E27FC236}">
                  <a16:creationId xmlns:a16="http://schemas.microsoft.com/office/drawing/2014/main" xmlns="" id="{3EE2F3D5-7367-4401-95D6-7BE4A6A72C7A}"/>
                </a:ext>
              </a:extLst>
            </p:cNvPr>
            <p:cNvSpPr/>
            <p:nvPr/>
          </p:nvSpPr>
          <p:spPr>
            <a:xfrm>
              <a:off x="6687129" y="4236376"/>
              <a:ext cx="400050" cy="371475"/>
            </a:xfrm>
            <a:custGeom>
              <a:avLst/>
              <a:gdLst>
                <a:gd name="connsiteX0" fmla="*/ 235267 w 400050"/>
                <a:gd name="connsiteY0" fmla="*/ 376471 h 371475"/>
                <a:gd name="connsiteX1" fmla="*/ 225742 w 400050"/>
                <a:gd name="connsiteY1" fmla="*/ 366946 h 371475"/>
                <a:gd name="connsiteX2" fmla="*/ 235267 w 400050"/>
                <a:gd name="connsiteY2" fmla="*/ 357421 h 371475"/>
                <a:gd name="connsiteX3" fmla="*/ 264795 w 400050"/>
                <a:gd name="connsiteY3" fmla="*/ 357421 h 371475"/>
                <a:gd name="connsiteX4" fmla="*/ 273367 w 400050"/>
                <a:gd name="connsiteY4" fmla="*/ 357421 h 371475"/>
                <a:gd name="connsiteX5" fmla="*/ 283845 w 400050"/>
                <a:gd name="connsiteY5" fmla="*/ 365994 h 371475"/>
                <a:gd name="connsiteX6" fmla="*/ 275272 w 400050"/>
                <a:gd name="connsiteY6" fmla="*/ 376471 h 371475"/>
                <a:gd name="connsiteX7" fmla="*/ 265747 w 400050"/>
                <a:gd name="connsiteY7" fmla="*/ 376471 h 371475"/>
                <a:gd name="connsiteX8" fmla="*/ 235267 w 400050"/>
                <a:gd name="connsiteY8" fmla="*/ 376471 h 371475"/>
                <a:gd name="connsiteX9" fmla="*/ 235267 w 400050"/>
                <a:gd name="connsiteY9" fmla="*/ 376471 h 371475"/>
                <a:gd name="connsiteX10" fmla="*/ 197167 w 400050"/>
                <a:gd name="connsiteY10" fmla="*/ 376471 h 371475"/>
                <a:gd name="connsiteX11" fmla="*/ 197167 w 400050"/>
                <a:gd name="connsiteY11" fmla="*/ 376471 h 371475"/>
                <a:gd name="connsiteX12" fmla="*/ 159067 w 400050"/>
                <a:gd name="connsiteY12" fmla="*/ 376471 h 371475"/>
                <a:gd name="connsiteX13" fmla="*/ 149542 w 400050"/>
                <a:gd name="connsiteY13" fmla="*/ 366946 h 371475"/>
                <a:gd name="connsiteX14" fmla="*/ 159067 w 400050"/>
                <a:gd name="connsiteY14" fmla="*/ 357421 h 371475"/>
                <a:gd name="connsiteX15" fmla="*/ 159067 w 400050"/>
                <a:gd name="connsiteY15" fmla="*/ 357421 h 371475"/>
                <a:gd name="connsiteX16" fmla="*/ 197167 w 400050"/>
                <a:gd name="connsiteY16" fmla="*/ 357421 h 371475"/>
                <a:gd name="connsiteX17" fmla="*/ 206692 w 400050"/>
                <a:gd name="connsiteY17" fmla="*/ 366946 h 371475"/>
                <a:gd name="connsiteX18" fmla="*/ 197167 w 400050"/>
                <a:gd name="connsiteY18" fmla="*/ 376471 h 371475"/>
                <a:gd name="connsiteX19" fmla="*/ 121920 w 400050"/>
                <a:gd name="connsiteY19" fmla="*/ 372661 h 371475"/>
                <a:gd name="connsiteX20" fmla="*/ 120015 w 400050"/>
                <a:gd name="connsiteY20" fmla="*/ 372661 h 371475"/>
                <a:gd name="connsiteX21" fmla="*/ 81915 w 400050"/>
                <a:gd name="connsiteY21" fmla="*/ 359326 h 371475"/>
                <a:gd name="connsiteX22" fmla="*/ 78105 w 400050"/>
                <a:gd name="connsiteY22" fmla="*/ 346944 h 371475"/>
                <a:gd name="connsiteX23" fmla="*/ 90488 w 400050"/>
                <a:gd name="connsiteY23" fmla="*/ 343134 h 371475"/>
                <a:gd name="connsiteX24" fmla="*/ 123825 w 400050"/>
                <a:gd name="connsiteY24" fmla="*/ 355516 h 371475"/>
                <a:gd name="connsiteX25" fmla="*/ 131445 w 400050"/>
                <a:gd name="connsiteY25" fmla="*/ 366946 h 371475"/>
                <a:gd name="connsiteX26" fmla="*/ 121920 w 400050"/>
                <a:gd name="connsiteY26" fmla="*/ 372661 h 371475"/>
                <a:gd name="connsiteX27" fmla="*/ 310515 w 400050"/>
                <a:gd name="connsiteY27" fmla="*/ 367899 h 371475"/>
                <a:gd name="connsiteX28" fmla="*/ 301942 w 400050"/>
                <a:gd name="connsiteY28" fmla="*/ 361231 h 371475"/>
                <a:gd name="connsiteX29" fmla="*/ 307658 w 400050"/>
                <a:gd name="connsiteY29" fmla="*/ 348849 h 371475"/>
                <a:gd name="connsiteX30" fmla="*/ 338138 w 400050"/>
                <a:gd name="connsiteY30" fmla="*/ 331704 h 371475"/>
                <a:gd name="connsiteX31" fmla="*/ 351472 w 400050"/>
                <a:gd name="connsiteY31" fmla="*/ 333609 h 371475"/>
                <a:gd name="connsiteX32" fmla="*/ 349567 w 400050"/>
                <a:gd name="connsiteY32" fmla="*/ 346944 h 371475"/>
                <a:gd name="connsiteX33" fmla="*/ 314325 w 400050"/>
                <a:gd name="connsiteY33" fmla="*/ 366946 h 371475"/>
                <a:gd name="connsiteX34" fmla="*/ 310515 w 400050"/>
                <a:gd name="connsiteY34" fmla="*/ 367899 h 371475"/>
                <a:gd name="connsiteX35" fmla="*/ 54292 w 400050"/>
                <a:gd name="connsiteY35" fmla="*/ 338371 h 371475"/>
                <a:gd name="connsiteX36" fmla="*/ 47625 w 400050"/>
                <a:gd name="connsiteY36" fmla="*/ 335514 h 371475"/>
                <a:gd name="connsiteX37" fmla="*/ 21908 w 400050"/>
                <a:gd name="connsiteY37" fmla="*/ 304081 h 371475"/>
                <a:gd name="connsiteX38" fmla="*/ 24765 w 400050"/>
                <a:gd name="connsiteY38" fmla="*/ 290746 h 371475"/>
                <a:gd name="connsiteX39" fmla="*/ 38100 w 400050"/>
                <a:gd name="connsiteY39" fmla="*/ 293604 h 371475"/>
                <a:gd name="connsiteX40" fmla="*/ 60008 w 400050"/>
                <a:gd name="connsiteY40" fmla="*/ 321226 h 371475"/>
                <a:gd name="connsiteX41" fmla="*/ 60008 w 400050"/>
                <a:gd name="connsiteY41" fmla="*/ 334561 h 371475"/>
                <a:gd name="connsiteX42" fmla="*/ 54292 w 400050"/>
                <a:gd name="connsiteY42" fmla="*/ 338371 h 371475"/>
                <a:gd name="connsiteX43" fmla="*/ 370522 w 400050"/>
                <a:gd name="connsiteY43" fmla="*/ 322179 h 371475"/>
                <a:gd name="connsiteX44" fmla="*/ 364808 w 400050"/>
                <a:gd name="connsiteY44" fmla="*/ 320274 h 371475"/>
                <a:gd name="connsiteX45" fmla="*/ 362903 w 400050"/>
                <a:gd name="connsiteY45" fmla="*/ 306939 h 371475"/>
                <a:gd name="connsiteX46" fmla="*/ 378142 w 400050"/>
                <a:gd name="connsiteY46" fmla="*/ 275506 h 371475"/>
                <a:gd name="connsiteX47" fmla="*/ 389572 w 400050"/>
                <a:gd name="connsiteY47" fmla="*/ 268839 h 371475"/>
                <a:gd name="connsiteX48" fmla="*/ 396240 w 400050"/>
                <a:gd name="connsiteY48" fmla="*/ 280269 h 371475"/>
                <a:gd name="connsiteX49" fmla="*/ 378142 w 400050"/>
                <a:gd name="connsiteY49" fmla="*/ 317416 h 371475"/>
                <a:gd name="connsiteX50" fmla="*/ 370522 w 400050"/>
                <a:gd name="connsiteY50" fmla="*/ 322179 h 371475"/>
                <a:gd name="connsiteX51" fmla="*/ 16192 w 400050"/>
                <a:gd name="connsiteY51" fmla="*/ 273601 h 371475"/>
                <a:gd name="connsiteX52" fmla="*/ 6667 w 400050"/>
                <a:gd name="connsiteY52" fmla="*/ 266934 h 371475"/>
                <a:gd name="connsiteX53" fmla="*/ 953 w 400050"/>
                <a:gd name="connsiteY53" fmla="*/ 226929 h 371475"/>
                <a:gd name="connsiteX54" fmla="*/ 10478 w 400050"/>
                <a:gd name="connsiteY54" fmla="*/ 217404 h 371475"/>
                <a:gd name="connsiteX55" fmla="*/ 20003 w 400050"/>
                <a:gd name="connsiteY55" fmla="*/ 226929 h 371475"/>
                <a:gd name="connsiteX56" fmla="*/ 25717 w 400050"/>
                <a:gd name="connsiteY56" fmla="*/ 262171 h 371475"/>
                <a:gd name="connsiteX57" fmla="*/ 19050 w 400050"/>
                <a:gd name="connsiteY57" fmla="*/ 273601 h 371475"/>
                <a:gd name="connsiteX58" fmla="*/ 16192 w 400050"/>
                <a:gd name="connsiteY58" fmla="*/ 273601 h 371475"/>
                <a:gd name="connsiteX59" fmla="*/ 392430 w 400050"/>
                <a:gd name="connsiteY59" fmla="*/ 250741 h 371475"/>
                <a:gd name="connsiteX60" fmla="*/ 392430 w 400050"/>
                <a:gd name="connsiteY60" fmla="*/ 250741 h 371475"/>
                <a:gd name="connsiteX61" fmla="*/ 382905 w 400050"/>
                <a:gd name="connsiteY61" fmla="*/ 241216 h 371475"/>
                <a:gd name="connsiteX62" fmla="*/ 383858 w 400050"/>
                <a:gd name="connsiteY62" fmla="*/ 203116 h 371475"/>
                <a:gd name="connsiteX63" fmla="*/ 393383 w 400050"/>
                <a:gd name="connsiteY63" fmla="*/ 193591 h 371475"/>
                <a:gd name="connsiteX64" fmla="*/ 393383 w 400050"/>
                <a:gd name="connsiteY64" fmla="*/ 193591 h 371475"/>
                <a:gd name="connsiteX65" fmla="*/ 402908 w 400050"/>
                <a:gd name="connsiteY65" fmla="*/ 203116 h 371475"/>
                <a:gd name="connsiteX66" fmla="*/ 401955 w 400050"/>
                <a:gd name="connsiteY66" fmla="*/ 241216 h 371475"/>
                <a:gd name="connsiteX67" fmla="*/ 392430 w 400050"/>
                <a:gd name="connsiteY67" fmla="*/ 250741 h 371475"/>
                <a:gd name="connsiteX68" fmla="*/ 9525 w 400050"/>
                <a:gd name="connsiteY68" fmla="*/ 197401 h 371475"/>
                <a:gd name="connsiteX69" fmla="*/ 0 w 400050"/>
                <a:gd name="connsiteY69" fmla="*/ 187876 h 371475"/>
                <a:gd name="connsiteX70" fmla="*/ 0 w 400050"/>
                <a:gd name="connsiteY70" fmla="*/ 158349 h 371475"/>
                <a:gd name="connsiteX71" fmla="*/ 0 w 400050"/>
                <a:gd name="connsiteY71" fmla="*/ 149776 h 371475"/>
                <a:gd name="connsiteX72" fmla="*/ 9525 w 400050"/>
                <a:gd name="connsiteY72" fmla="*/ 140251 h 371475"/>
                <a:gd name="connsiteX73" fmla="*/ 19050 w 400050"/>
                <a:gd name="connsiteY73" fmla="*/ 149776 h 371475"/>
                <a:gd name="connsiteX74" fmla="*/ 19050 w 400050"/>
                <a:gd name="connsiteY74" fmla="*/ 158349 h 371475"/>
                <a:gd name="connsiteX75" fmla="*/ 19050 w 400050"/>
                <a:gd name="connsiteY75" fmla="*/ 187876 h 371475"/>
                <a:gd name="connsiteX76" fmla="*/ 9525 w 400050"/>
                <a:gd name="connsiteY76" fmla="*/ 197401 h 371475"/>
                <a:gd name="connsiteX77" fmla="*/ 9525 w 400050"/>
                <a:gd name="connsiteY77" fmla="*/ 197401 h 371475"/>
                <a:gd name="connsiteX78" fmla="*/ 394335 w 400050"/>
                <a:gd name="connsiteY78" fmla="*/ 174541 h 371475"/>
                <a:gd name="connsiteX79" fmla="*/ 394335 w 400050"/>
                <a:gd name="connsiteY79" fmla="*/ 174541 h 371475"/>
                <a:gd name="connsiteX80" fmla="*/ 384810 w 400050"/>
                <a:gd name="connsiteY80" fmla="*/ 165016 h 371475"/>
                <a:gd name="connsiteX81" fmla="*/ 384810 w 400050"/>
                <a:gd name="connsiteY81" fmla="*/ 131679 h 371475"/>
                <a:gd name="connsiteX82" fmla="*/ 384810 w 400050"/>
                <a:gd name="connsiteY82" fmla="*/ 126916 h 371475"/>
                <a:gd name="connsiteX83" fmla="*/ 394335 w 400050"/>
                <a:gd name="connsiteY83" fmla="*/ 117391 h 371475"/>
                <a:gd name="connsiteX84" fmla="*/ 403860 w 400050"/>
                <a:gd name="connsiteY84" fmla="*/ 126916 h 371475"/>
                <a:gd name="connsiteX85" fmla="*/ 403860 w 400050"/>
                <a:gd name="connsiteY85" fmla="*/ 131679 h 371475"/>
                <a:gd name="connsiteX86" fmla="*/ 403860 w 400050"/>
                <a:gd name="connsiteY86" fmla="*/ 165016 h 371475"/>
                <a:gd name="connsiteX87" fmla="*/ 394335 w 400050"/>
                <a:gd name="connsiteY87" fmla="*/ 174541 h 371475"/>
                <a:gd name="connsiteX88" fmla="*/ 9525 w 400050"/>
                <a:gd name="connsiteY88" fmla="*/ 121201 h 371475"/>
                <a:gd name="connsiteX89" fmla="*/ 9525 w 400050"/>
                <a:gd name="connsiteY89" fmla="*/ 121201 h 371475"/>
                <a:gd name="connsiteX90" fmla="*/ 0 w 400050"/>
                <a:gd name="connsiteY90" fmla="*/ 111676 h 371475"/>
                <a:gd name="connsiteX91" fmla="*/ 0 w 400050"/>
                <a:gd name="connsiteY91" fmla="*/ 73576 h 371475"/>
                <a:gd name="connsiteX92" fmla="*/ 9525 w 400050"/>
                <a:gd name="connsiteY92" fmla="*/ 64051 h 371475"/>
                <a:gd name="connsiteX93" fmla="*/ 19050 w 400050"/>
                <a:gd name="connsiteY93" fmla="*/ 73576 h 371475"/>
                <a:gd name="connsiteX94" fmla="*/ 19050 w 400050"/>
                <a:gd name="connsiteY94" fmla="*/ 111676 h 371475"/>
                <a:gd name="connsiteX95" fmla="*/ 9525 w 400050"/>
                <a:gd name="connsiteY95" fmla="*/ 121201 h 371475"/>
                <a:gd name="connsiteX96" fmla="*/ 394335 w 400050"/>
                <a:gd name="connsiteY96" fmla="*/ 98341 h 371475"/>
                <a:gd name="connsiteX97" fmla="*/ 384810 w 400050"/>
                <a:gd name="connsiteY97" fmla="*/ 88816 h 371475"/>
                <a:gd name="connsiteX98" fmla="*/ 384810 w 400050"/>
                <a:gd name="connsiteY98" fmla="*/ 65956 h 371475"/>
                <a:gd name="connsiteX99" fmla="*/ 384810 w 400050"/>
                <a:gd name="connsiteY99" fmla="*/ 50716 h 371475"/>
                <a:gd name="connsiteX100" fmla="*/ 394335 w 400050"/>
                <a:gd name="connsiteY100" fmla="*/ 41191 h 371475"/>
                <a:gd name="connsiteX101" fmla="*/ 394335 w 400050"/>
                <a:gd name="connsiteY101" fmla="*/ 41191 h 371475"/>
                <a:gd name="connsiteX102" fmla="*/ 403860 w 400050"/>
                <a:gd name="connsiteY102" fmla="*/ 50716 h 371475"/>
                <a:gd name="connsiteX103" fmla="*/ 403860 w 400050"/>
                <a:gd name="connsiteY103" fmla="*/ 65956 h 371475"/>
                <a:gd name="connsiteX104" fmla="*/ 403860 w 400050"/>
                <a:gd name="connsiteY104" fmla="*/ 88816 h 371475"/>
                <a:gd name="connsiteX105" fmla="*/ 394335 w 400050"/>
                <a:gd name="connsiteY105" fmla="*/ 98341 h 371475"/>
                <a:gd name="connsiteX106" fmla="*/ 394335 w 400050"/>
                <a:gd name="connsiteY106" fmla="*/ 98341 h 371475"/>
                <a:gd name="connsiteX107" fmla="*/ 9525 w 400050"/>
                <a:gd name="connsiteY107" fmla="*/ 45001 h 371475"/>
                <a:gd name="connsiteX108" fmla="*/ 0 w 400050"/>
                <a:gd name="connsiteY108" fmla="*/ 35476 h 371475"/>
                <a:gd name="connsiteX109" fmla="*/ 0 w 400050"/>
                <a:gd name="connsiteY109" fmla="*/ 24999 h 371475"/>
                <a:gd name="connsiteX110" fmla="*/ 24765 w 400050"/>
                <a:gd name="connsiteY110" fmla="*/ 234 h 371475"/>
                <a:gd name="connsiteX111" fmla="*/ 26670 w 400050"/>
                <a:gd name="connsiteY111" fmla="*/ 234 h 371475"/>
                <a:gd name="connsiteX112" fmla="*/ 36195 w 400050"/>
                <a:gd name="connsiteY112" fmla="*/ 9759 h 371475"/>
                <a:gd name="connsiteX113" fmla="*/ 26670 w 400050"/>
                <a:gd name="connsiteY113" fmla="*/ 19284 h 371475"/>
                <a:gd name="connsiteX114" fmla="*/ 25717 w 400050"/>
                <a:gd name="connsiteY114" fmla="*/ 19284 h 371475"/>
                <a:gd name="connsiteX115" fmla="*/ 20003 w 400050"/>
                <a:gd name="connsiteY115" fmla="*/ 19284 h 371475"/>
                <a:gd name="connsiteX116" fmla="*/ 20003 w 400050"/>
                <a:gd name="connsiteY116" fmla="*/ 24046 h 371475"/>
                <a:gd name="connsiteX117" fmla="*/ 20003 w 400050"/>
                <a:gd name="connsiteY117" fmla="*/ 35476 h 371475"/>
                <a:gd name="connsiteX118" fmla="*/ 9525 w 400050"/>
                <a:gd name="connsiteY118" fmla="*/ 45001 h 371475"/>
                <a:gd name="connsiteX119" fmla="*/ 9525 w 400050"/>
                <a:gd name="connsiteY119" fmla="*/ 45001 h 371475"/>
                <a:gd name="connsiteX120" fmla="*/ 392430 w 400050"/>
                <a:gd name="connsiteY120" fmla="*/ 22141 h 371475"/>
                <a:gd name="connsiteX121" fmla="*/ 385763 w 400050"/>
                <a:gd name="connsiteY121" fmla="*/ 19284 h 371475"/>
                <a:gd name="connsiteX122" fmla="*/ 382905 w 400050"/>
                <a:gd name="connsiteY122" fmla="*/ 19284 h 371475"/>
                <a:gd name="connsiteX123" fmla="*/ 379095 w 400050"/>
                <a:gd name="connsiteY123" fmla="*/ 19284 h 371475"/>
                <a:gd name="connsiteX124" fmla="*/ 356235 w 400050"/>
                <a:gd name="connsiteY124" fmla="*/ 19284 h 371475"/>
                <a:gd name="connsiteX125" fmla="*/ 346710 w 400050"/>
                <a:gd name="connsiteY125" fmla="*/ 9759 h 371475"/>
                <a:gd name="connsiteX126" fmla="*/ 356235 w 400050"/>
                <a:gd name="connsiteY126" fmla="*/ 234 h 371475"/>
                <a:gd name="connsiteX127" fmla="*/ 356235 w 400050"/>
                <a:gd name="connsiteY127" fmla="*/ 234 h 371475"/>
                <a:gd name="connsiteX128" fmla="*/ 379095 w 400050"/>
                <a:gd name="connsiteY128" fmla="*/ 234 h 371475"/>
                <a:gd name="connsiteX129" fmla="*/ 381953 w 400050"/>
                <a:gd name="connsiteY129" fmla="*/ 234 h 371475"/>
                <a:gd name="connsiteX130" fmla="*/ 401003 w 400050"/>
                <a:gd name="connsiteY130" fmla="*/ 6901 h 371475"/>
                <a:gd name="connsiteX131" fmla="*/ 398145 w 400050"/>
                <a:gd name="connsiteY131" fmla="*/ 20236 h 371475"/>
                <a:gd name="connsiteX132" fmla="*/ 392430 w 400050"/>
                <a:gd name="connsiteY132" fmla="*/ 22141 h 371475"/>
                <a:gd name="connsiteX133" fmla="*/ 102870 w 400050"/>
                <a:gd name="connsiteY133" fmla="*/ 20236 h 371475"/>
                <a:gd name="connsiteX134" fmla="*/ 102870 w 400050"/>
                <a:gd name="connsiteY134" fmla="*/ 20236 h 371475"/>
                <a:gd name="connsiteX135" fmla="*/ 64770 w 400050"/>
                <a:gd name="connsiteY135" fmla="*/ 20236 h 371475"/>
                <a:gd name="connsiteX136" fmla="*/ 55245 w 400050"/>
                <a:gd name="connsiteY136" fmla="*/ 10711 h 371475"/>
                <a:gd name="connsiteX137" fmla="*/ 64770 w 400050"/>
                <a:gd name="connsiteY137" fmla="*/ 1186 h 371475"/>
                <a:gd name="connsiteX138" fmla="*/ 64770 w 400050"/>
                <a:gd name="connsiteY138" fmla="*/ 1186 h 371475"/>
                <a:gd name="connsiteX139" fmla="*/ 102870 w 400050"/>
                <a:gd name="connsiteY139" fmla="*/ 1186 h 371475"/>
                <a:gd name="connsiteX140" fmla="*/ 112395 w 400050"/>
                <a:gd name="connsiteY140" fmla="*/ 10711 h 371475"/>
                <a:gd name="connsiteX141" fmla="*/ 102870 w 400050"/>
                <a:gd name="connsiteY141" fmla="*/ 20236 h 371475"/>
                <a:gd name="connsiteX142" fmla="*/ 140970 w 400050"/>
                <a:gd name="connsiteY142" fmla="*/ 20236 h 371475"/>
                <a:gd name="connsiteX143" fmla="*/ 131445 w 400050"/>
                <a:gd name="connsiteY143" fmla="*/ 10711 h 371475"/>
                <a:gd name="connsiteX144" fmla="*/ 140970 w 400050"/>
                <a:gd name="connsiteY144" fmla="*/ 1186 h 371475"/>
                <a:gd name="connsiteX145" fmla="*/ 179070 w 400050"/>
                <a:gd name="connsiteY145" fmla="*/ 1186 h 371475"/>
                <a:gd name="connsiteX146" fmla="*/ 179070 w 400050"/>
                <a:gd name="connsiteY146" fmla="*/ 1186 h 371475"/>
                <a:gd name="connsiteX147" fmla="*/ 188595 w 400050"/>
                <a:gd name="connsiteY147" fmla="*/ 10711 h 371475"/>
                <a:gd name="connsiteX148" fmla="*/ 179070 w 400050"/>
                <a:gd name="connsiteY148" fmla="*/ 20236 h 371475"/>
                <a:gd name="connsiteX149" fmla="*/ 140970 w 400050"/>
                <a:gd name="connsiteY149" fmla="*/ 20236 h 371475"/>
                <a:gd name="connsiteX150" fmla="*/ 140970 w 400050"/>
                <a:gd name="connsiteY150" fmla="*/ 20236 h 371475"/>
                <a:gd name="connsiteX151" fmla="*/ 202883 w 400050"/>
                <a:gd name="connsiteY151" fmla="*/ 20236 h 371475"/>
                <a:gd name="connsiteX152" fmla="*/ 193358 w 400050"/>
                <a:gd name="connsiteY152" fmla="*/ 10711 h 371475"/>
                <a:gd name="connsiteX153" fmla="*/ 202883 w 400050"/>
                <a:gd name="connsiteY153" fmla="*/ 1186 h 371475"/>
                <a:gd name="connsiteX154" fmla="*/ 240983 w 400050"/>
                <a:gd name="connsiteY154" fmla="*/ 1186 h 371475"/>
                <a:gd name="connsiteX155" fmla="*/ 240983 w 400050"/>
                <a:gd name="connsiteY155" fmla="*/ 1186 h 371475"/>
                <a:gd name="connsiteX156" fmla="*/ 250508 w 400050"/>
                <a:gd name="connsiteY156" fmla="*/ 10711 h 371475"/>
                <a:gd name="connsiteX157" fmla="*/ 240983 w 400050"/>
                <a:gd name="connsiteY157" fmla="*/ 20236 h 371475"/>
                <a:gd name="connsiteX158" fmla="*/ 202883 w 400050"/>
                <a:gd name="connsiteY158" fmla="*/ 20236 h 371475"/>
                <a:gd name="connsiteX159" fmla="*/ 317183 w 400050"/>
                <a:gd name="connsiteY159" fmla="*/ 20236 h 371475"/>
                <a:gd name="connsiteX160" fmla="*/ 279083 w 400050"/>
                <a:gd name="connsiteY160" fmla="*/ 20236 h 371475"/>
                <a:gd name="connsiteX161" fmla="*/ 269558 w 400050"/>
                <a:gd name="connsiteY161" fmla="*/ 10711 h 371475"/>
                <a:gd name="connsiteX162" fmla="*/ 279083 w 400050"/>
                <a:gd name="connsiteY162" fmla="*/ 1186 h 371475"/>
                <a:gd name="connsiteX163" fmla="*/ 317183 w 400050"/>
                <a:gd name="connsiteY163" fmla="*/ 1186 h 371475"/>
                <a:gd name="connsiteX164" fmla="*/ 326708 w 400050"/>
                <a:gd name="connsiteY164" fmla="*/ 10711 h 371475"/>
                <a:gd name="connsiteX165" fmla="*/ 317183 w 400050"/>
                <a:gd name="connsiteY165" fmla="*/ 20236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400050" h="371475">
                  <a:moveTo>
                    <a:pt x="235267" y="376471"/>
                  </a:moveTo>
                  <a:cubicBezTo>
                    <a:pt x="229553" y="376471"/>
                    <a:pt x="225742" y="372661"/>
                    <a:pt x="225742" y="366946"/>
                  </a:cubicBezTo>
                  <a:cubicBezTo>
                    <a:pt x="225742" y="361231"/>
                    <a:pt x="229553" y="357421"/>
                    <a:pt x="235267" y="357421"/>
                  </a:cubicBezTo>
                  <a:cubicBezTo>
                    <a:pt x="244792" y="357421"/>
                    <a:pt x="254317" y="357421"/>
                    <a:pt x="264795" y="357421"/>
                  </a:cubicBezTo>
                  <a:cubicBezTo>
                    <a:pt x="267653" y="357421"/>
                    <a:pt x="270510" y="357421"/>
                    <a:pt x="273367" y="357421"/>
                  </a:cubicBezTo>
                  <a:cubicBezTo>
                    <a:pt x="278130" y="357421"/>
                    <a:pt x="282892" y="361231"/>
                    <a:pt x="283845" y="365994"/>
                  </a:cubicBezTo>
                  <a:cubicBezTo>
                    <a:pt x="283845" y="371709"/>
                    <a:pt x="280035" y="375519"/>
                    <a:pt x="275272" y="376471"/>
                  </a:cubicBezTo>
                  <a:cubicBezTo>
                    <a:pt x="272415" y="376471"/>
                    <a:pt x="268605" y="376471"/>
                    <a:pt x="265747" y="376471"/>
                  </a:cubicBezTo>
                  <a:cubicBezTo>
                    <a:pt x="255270" y="376471"/>
                    <a:pt x="244792" y="376471"/>
                    <a:pt x="235267" y="376471"/>
                  </a:cubicBezTo>
                  <a:lnTo>
                    <a:pt x="235267" y="376471"/>
                  </a:lnTo>
                  <a:close/>
                  <a:moveTo>
                    <a:pt x="197167" y="376471"/>
                  </a:moveTo>
                  <a:lnTo>
                    <a:pt x="197167" y="376471"/>
                  </a:lnTo>
                  <a:lnTo>
                    <a:pt x="159067" y="376471"/>
                  </a:lnTo>
                  <a:cubicBezTo>
                    <a:pt x="153353" y="376471"/>
                    <a:pt x="149542" y="372661"/>
                    <a:pt x="149542" y="366946"/>
                  </a:cubicBezTo>
                  <a:cubicBezTo>
                    <a:pt x="149542" y="361231"/>
                    <a:pt x="153353" y="357421"/>
                    <a:pt x="159067" y="357421"/>
                  </a:cubicBezTo>
                  <a:cubicBezTo>
                    <a:pt x="159067" y="357421"/>
                    <a:pt x="159067" y="357421"/>
                    <a:pt x="159067" y="357421"/>
                  </a:cubicBezTo>
                  <a:lnTo>
                    <a:pt x="197167" y="357421"/>
                  </a:lnTo>
                  <a:cubicBezTo>
                    <a:pt x="202883" y="357421"/>
                    <a:pt x="206692" y="361231"/>
                    <a:pt x="206692" y="366946"/>
                  </a:cubicBezTo>
                  <a:cubicBezTo>
                    <a:pt x="206692" y="371709"/>
                    <a:pt x="202883" y="376471"/>
                    <a:pt x="197167" y="376471"/>
                  </a:cubicBezTo>
                  <a:close/>
                  <a:moveTo>
                    <a:pt x="121920" y="372661"/>
                  </a:moveTo>
                  <a:cubicBezTo>
                    <a:pt x="120967" y="372661"/>
                    <a:pt x="120967" y="372661"/>
                    <a:pt x="120015" y="372661"/>
                  </a:cubicBezTo>
                  <a:cubicBezTo>
                    <a:pt x="106680" y="369804"/>
                    <a:pt x="93345" y="365041"/>
                    <a:pt x="81915" y="359326"/>
                  </a:cubicBezTo>
                  <a:cubicBezTo>
                    <a:pt x="77153" y="356469"/>
                    <a:pt x="75247" y="350754"/>
                    <a:pt x="78105" y="346944"/>
                  </a:cubicBezTo>
                  <a:cubicBezTo>
                    <a:pt x="80963" y="342181"/>
                    <a:pt x="86678" y="340276"/>
                    <a:pt x="90488" y="343134"/>
                  </a:cubicBezTo>
                  <a:cubicBezTo>
                    <a:pt x="100965" y="348849"/>
                    <a:pt x="112395" y="352659"/>
                    <a:pt x="123825" y="355516"/>
                  </a:cubicBezTo>
                  <a:cubicBezTo>
                    <a:pt x="128588" y="356469"/>
                    <a:pt x="132397" y="362184"/>
                    <a:pt x="131445" y="366946"/>
                  </a:cubicBezTo>
                  <a:cubicBezTo>
                    <a:pt x="129540" y="369804"/>
                    <a:pt x="125730" y="372661"/>
                    <a:pt x="121920" y="372661"/>
                  </a:cubicBezTo>
                  <a:close/>
                  <a:moveTo>
                    <a:pt x="310515" y="367899"/>
                  </a:moveTo>
                  <a:cubicBezTo>
                    <a:pt x="306705" y="367899"/>
                    <a:pt x="302895" y="365994"/>
                    <a:pt x="301942" y="361231"/>
                  </a:cubicBezTo>
                  <a:cubicBezTo>
                    <a:pt x="300038" y="356469"/>
                    <a:pt x="302895" y="350754"/>
                    <a:pt x="307658" y="348849"/>
                  </a:cubicBezTo>
                  <a:cubicBezTo>
                    <a:pt x="319088" y="345039"/>
                    <a:pt x="329565" y="339324"/>
                    <a:pt x="338138" y="331704"/>
                  </a:cubicBezTo>
                  <a:cubicBezTo>
                    <a:pt x="341947" y="328846"/>
                    <a:pt x="348615" y="329799"/>
                    <a:pt x="351472" y="333609"/>
                  </a:cubicBezTo>
                  <a:cubicBezTo>
                    <a:pt x="354330" y="337419"/>
                    <a:pt x="353378" y="344086"/>
                    <a:pt x="349567" y="346944"/>
                  </a:cubicBezTo>
                  <a:cubicBezTo>
                    <a:pt x="339090" y="355516"/>
                    <a:pt x="326708" y="362184"/>
                    <a:pt x="314325" y="366946"/>
                  </a:cubicBezTo>
                  <a:cubicBezTo>
                    <a:pt x="313372" y="367899"/>
                    <a:pt x="311467" y="367899"/>
                    <a:pt x="310515" y="367899"/>
                  </a:cubicBezTo>
                  <a:close/>
                  <a:moveTo>
                    <a:pt x="54292" y="338371"/>
                  </a:moveTo>
                  <a:cubicBezTo>
                    <a:pt x="52388" y="338371"/>
                    <a:pt x="49530" y="337419"/>
                    <a:pt x="47625" y="335514"/>
                  </a:cubicBezTo>
                  <a:cubicBezTo>
                    <a:pt x="38100" y="325989"/>
                    <a:pt x="29528" y="315511"/>
                    <a:pt x="21908" y="304081"/>
                  </a:cubicBezTo>
                  <a:cubicBezTo>
                    <a:pt x="19050" y="299319"/>
                    <a:pt x="20955" y="293604"/>
                    <a:pt x="24765" y="290746"/>
                  </a:cubicBezTo>
                  <a:cubicBezTo>
                    <a:pt x="29528" y="287889"/>
                    <a:pt x="35242" y="289794"/>
                    <a:pt x="38100" y="293604"/>
                  </a:cubicBezTo>
                  <a:cubicBezTo>
                    <a:pt x="43815" y="304081"/>
                    <a:pt x="51435" y="312654"/>
                    <a:pt x="60008" y="321226"/>
                  </a:cubicBezTo>
                  <a:cubicBezTo>
                    <a:pt x="63817" y="325036"/>
                    <a:pt x="63817" y="330751"/>
                    <a:pt x="60008" y="334561"/>
                  </a:cubicBezTo>
                  <a:cubicBezTo>
                    <a:pt x="60008" y="337419"/>
                    <a:pt x="57150" y="338371"/>
                    <a:pt x="54292" y="338371"/>
                  </a:cubicBezTo>
                  <a:close/>
                  <a:moveTo>
                    <a:pt x="370522" y="322179"/>
                  </a:moveTo>
                  <a:cubicBezTo>
                    <a:pt x="368617" y="322179"/>
                    <a:pt x="366713" y="321226"/>
                    <a:pt x="364808" y="320274"/>
                  </a:cubicBezTo>
                  <a:cubicBezTo>
                    <a:pt x="360045" y="317416"/>
                    <a:pt x="359092" y="311701"/>
                    <a:pt x="362903" y="306939"/>
                  </a:cubicBezTo>
                  <a:cubicBezTo>
                    <a:pt x="369570" y="297414"/>
                    <a:pt x="375285" y="286936"/>
                    <a:pt x="378142" y="275506"/>
                  </a:cubicBezTo>
                  <a:cubicBezTo>
                    <a:pt x="380047" y="270744"/>
                    <a:pt x="384810" y="267886"/>
                    <a:pt x="389572" y="268839"/>
                  </a:cubicBezTo>
                  <a:cubicBezTo>
                    <a:pt x="394335" y="270744"/>
                    <a:pt x="397192" y="275506"/>
                    <a:pt x="396240" y="280269"/>
                  </a:cubicBezTo>
                  <a:cubicBezTo>
                    <a:pt x="392430" y="293604"/>
                    <a:pt x="386715" y="305986"/>
                    <a:pt x="378142" y="317416"/>
                  </a:cubicBezTo>
                  <a:cubicBezTo>
                    <a:pt x="376238" y="321226"/>
                    <a:pt x="373380" y="322179"/>
                    <a:pt x="370522" y="322179"/>
                  </a:cubicBezTo>
                  <a:close/>
                  <a:moveTo>
                    <a:pt x="16192" y="273601"/>
                  </a:moveTo>
                  <a:cubicBezTo>
                    <a:pt x="12383" y="273601"/>
                    <a:pt x="8572" y="270744"/>
                    <a:pt x="6667" y="266934"/>
                  </a:cubicBezTo>
                  <a:cubicBezTo>
                    <a:pt x="2858" y="254551"/>
                    <a:pt x="953" y="241216"/>
                    <a:pt x="953" y="226929"/>
                  </a:cubicBezTo>
                  <a:cubicBezTo>
                    <a:pt x="953" y="221214"/>
                    <a:pt x="4763" y="217404"/>
                    <a:pt x="10478" y="217404"/>
                  </a:cubicBezTo>
                  <a:cubicBezTo>
                    <a:pt x="15240" y="217404"/>
                    <a:pt x="20003" y="221214"/>
                    <a:pt x="20003" y="226929"/>
                  </a:cubicBezTo>
                  <a:cubicBezTo>
                    <a:pt x="20003" y="239311"/>
                    <a:pt x="21908" y="250741"/>
                    <a:pt x="25717" y="262171"/>
                  </a:cubicBezTo>
                  <a:cubicBezTo>
                    <a:pt x="26670" y="266934"/>
                    <a:pt x="23813" y="272649"/>
                    <a:pt x="19050" y="273601"/>
                  </a:cubicBezTo>
                  <a:cubicBezTo>
                    <a:pt x="17145" y="273601"/>
                    <a:pt x="17145" y="273601"/>
                    <a:pt x="16192" y="273601"/>
                  </a:cubicBezTo>
                  <a:close/>
                  <a:moveTo>
                    <a:pt x="392430" y="250741"/>
                  </a:moveTo>
                  <a:cubicBezTo>
                    <a:pt x="392430" y="250741"/>
                    <a:pt x="392430" y="250741"/>
                    <a:pt x="392430" y="250741"/>
                  </a:cubicBezTo>
                  <a:cubicBezTo>
                    <a:pt x="386715" y="250741"/>
                    <a:pt x="382905" y="245979"/>
                    <a:pt x="382905" y="241216"/>
                  </a:cubicBezTo>
                  <a:cubicBezTo>
                    <a:pt x="383858" y="228834"/>
                    <a:pt x="383858" y="215499"/>
                    <a:pt x="383858" y="203116"/>
                  </a:cubicBezTo>
                  <a:cubicBezTo>
                    <a:pt x="383858" y="198354"/>
                    <a:pt x="388620" y="193591"/>
                    <a:pt x="393383" y="193591"/>
                  </a:cubicBezTo>
                  <a:cubicBezTo>
                    <a:pt x="393383" y="193591"/>
                    <a:pt x="393383" y="193591"/>
                    <a:pt x="393383" y="193591"/>
                  </a:cubicBezTo>
                  <a:cubicBezTo>
                    <a:pt x="399097" y="193591"/>
                    <a:pt x="402908" y="198354"/>
                    <a:pt x="402908" y="203116"/>
                  </a:cubicBezTo>
                  <a:cubicBezTo>
                    <a:pt x="402908" y="215499"/>
                    <a:pt x="401955" y="228834"/>
                    <a:pt x="401955" y="241216"/>
                  </a:cubicBezTo>
                  <a:cubicBezTo>
                    <a:pt x="401955" y="246931"/>
                    <a:pt x="397192" y="250741"/>
                    <a:pt x="392430" y="250741"/>
                  </a:cubicBezTo>
                  <a:close/>
                  <a:moveTo>
                    <a:pt x="9525" y="197401"/>
                  </a:moveTo>
                  <a:cubicBezTo>
                    <a:pt x="4763" y="197401"/>
                    <a:pt x="0" y="193591"/>
                    <a:pt x="0" y="187876"/>
                  </a:cubicBezTo>
                  <a:cubicBezTo>
                    <a:pt x="0" y="178351"/>
                    <a:pt x="0" y="167874"/>
                    <a:pt x="0" y="158349"/>
                  </a:cubicBezTo>
                  <a:lnTo>
                    <a:pt x="0" y="149776"/>
                  </a:lnTo>
                  <a:cubicBezTo>
                    <a:pt x="0" y="144061"/>
                    <a:pt x="3810" y="140251"/>
                    <a:pt x="9525" y="140251"/>
                  </a:cubicBezTo>
                  <a:cubicBezTo>
                    <a:pt x="15240" y="140251"/>
                    <a:pt x="19050" y="144061"/>
                    <a:pt x="19050" y="149776"/>
                  </a:cubicBezTo>
                  <a:lnTo>
                    <a:pt x="19050" y="158349"/>
                  </a:lnTo>
                  <a:cubicBezTo>
                    <a:pt x="19050" y="167874"/>
                    <a:pt x="19050" y="178351"/>
                    <a:pt x="19050" y="187876"/>
                  </a:cubicBezTo>
                  <a:cubicBezTo>
                    <a:pt x="19050" y="193591"/>
                    <a:pt x="15240" y="197401"/>
                    <a:pt x="9525" y="197401"/>
                  </a:cubicBezTo>
                  <a:cubicBezTo>
                    <a:pt x="9525" y="197401"/>
                    <a:pt x="9525" y="197401"/>
                    <a:pt x="9525" y="197401"/>
                  </a:cubicBezTo>
                  <a:close/>
                  <a:moveTo>
                    <a:pt x="394335" y="174541"/>
                  </a:moveTo>
                  <a:cubicBezTo>
                    <a:pt x="394335" y="174541"/>
                    <a:pt x="393383" y="174541"/>
                    <a:pt x="394335" y="174541"/>
                  </a:cubicBezTo>
                  <a:cubicBezTo>
                    <a:pt x="388620" y="174541"/>
                    <a:pt x="384810" y="169779"/>
                    <a:pt x="384810" y="165016"/>
                  </a:cubicBezTo>
                  <a:cubicBezTo>
                    <a:pt x="384810" y="153586"/>
                    <a:pt x="384810" y="143109"/>
                    <a:pt x="384810" y="131679"/>
                  </a:cubicBezTo>
                  <a:lnTo>
                    <a:pt x="384810" y="126916"/>
                  </a:lnTo>
                  <a:cubicBezTo>
                    <a:pt x="384810" y="121201"/>
                    <a:pt x="388620" y="117391"/>
                    <a:pt x="394335" y="117391"/>
                  </a:cubicBezTo>
                  <a:cubicBezTo>
                    <a:pt x="400050" y="117391"/>
                    <a:pt x="403860" y="121201"/>
                    <a:pt x="403860" y="126916"/>
                  </a:cubicBezTo>
                  <a:lnTo>
                    <a:pt x="403860" y="131679"/>
                  </a:lnTo>
                  <a:cubicBezTo>
                    <a:pt x="403860" y="143109"/>
                    <a:pt x="403860" y="153586"/>
                    <a:pt x="403860" y="165016"/>
                  </a:cubicBezTo>
                  <a:cubicBezTo>
                    <a:pt x="402908" y="170731"/>
                    <a:pt x="399097" y="174541"/>
                    <a:pt x="394335" y="174541"/>
                  </a:cubicBezTo>
                  <a:close/>
                  <a:moveTo>
                    <a:pt x="9525" y="121201"/>
                  </a:moveTo>
                  <a:cubicBezTo>
                    <a:pt x="9525" y="121201"/>
                    <a:pt x="9525" y="121201"/>
                    <a:pt x="9525" y="121201"/>
                  </a:cubicBezTo>
                  <a:cubicBezTo>
                    <a:pt x="3810" y="121201"/>
                    <a:pt x="0" y="117391"/>
                    <a:pt x="0" y="111676"/>
                  </a:cubicBezTo>
                  <a:lnTo>
                    <a:pt x="0" y="73576"/>
                  </a:lnTo>
                  <a:cubicBezTo>
                    <a:pt x="0" y="67861"/>
                    <a:pt x="3810" y="64051"/>
                    <a:pt x="9525" y="64051"/>
                  </a:cubicBezTo>
                  <a:cubicBezTo>
                    <a:pt x="15240" y="64051"/>
                    <a:pt x="19050" y="67861"/>
                    <a:pt x="19050" y="73576"/>
                  </a:cubicBezTo>
                  <a:lnTo>
                    <a:pt x="19050" y="111676"/>
                  </a:lnTo>
                  <a:cubicBezTo>
                    <a:pt x="19050" y="117391"/>
                    <a:pt x="15240" y="121201"/>
                    <a:pt x="9525" y="121201"/>
                  </a:cubicBezTo>
                  <a:close/>
                  <a:moveTo>
                    <a:pt x="394335" y="98341"/>
                  </a:moveTo>
                  <a:cubicBezTo>
                    <a:pt x="388620" y="98341"/>
                    <a:pt x="384810" y="94531"/>
                    <a:pt x="384810" y="88816"/>
                  </a:cubicBezTo>
                  <a:lnTo>
                    <a:pt x="384810" y="65956"/>
                  </a:lnTo>
                  <a:lnTo>
                    <a:pt x="384810" y="50716"/>
                  </a:lnTo>
                  <a:cubicBezTo>
                    <a:pt x="384810" y="45001"/>
                    <a:pt x="388620" y="41191"/>
                    <a:pt x="394335" y="41191"/>
                  </a:cubicBezTo>
                  <a:cubicBezTo>
                    <a:pt x="394335" y="41191"/>
                    <a:pt x="394335" y="41191"/>
                    <a:pt x="394335" y="41191"/>
                  </a:cubicBezTo>
                  <a:cubicBezTo>
                    <a:pt x="400050" y="41191"/>
                    <a:pt x="403860" y="45001"/>
                    <a:pt x="403860" y="50716"/>
                  </a:cubicBezTo>
                  <a:lnTo>
                    <a:pt x="403860" y="65956"/>
                  </a:lnTo>
                  <a:lnTo>
                    <a:pt x="403860" y="88816"/>
                  </a:lnTo>
                  <a:cubicBezTo>
                    <a:pt x="403860" y="94531"/>
                    <a:pt x="399097" y="98341"/>
                    <a:pt x="394335" y="98341"/>
                  </a:cubicBezTo>
                  <a:cubicBezTo>
                    <a:pt x="394335" y="98341"/>
                    <a:pt x="394335" y="98341"/>
                    <a:pt x="394335" y="98341"/>
                  </a:cubicBezTo>
                  <a:close/>
                  <a:moveTo>
                    <a:pt x="9525" y="45001"/>
                  </a:moveTo>
                  <a:cubicBezTo>
                    <a:pt x="4763" y="45001"/>
                    <a:pt x="0" y="41191"/>
                    <a:pt x="0" y="35476"/>
                  </a:cubicBezTo>
                  <a:lnTo>
                    <a:pt x="0" y="24999"/>
                  </a:lnTo>
                  <a:cubicBezTo>
                    <a:pt x="0" y="3091"/>
                    <a:pt x="13335" y="234"/>
                    <a:pt x="24765" y="234"/>
                  </a:cubicBezTo>
                  <a:lnTo>
                    <a:pt x="26670" y="234"/>
                  </a:lnTo>
                  <a:cubicBezTo>
                    <a:pt x="32385" y="234"/>
                    <a:pt x="36195" y="4996"/>
                    <a:pt x="36195" y="9759"/>
                  </a:cubicBezTo>
                  <a:cubicBezTo>
                    <a:pt x="36195" y="15474"/>
                    <a:pt x="31433" y="19284"/>
                    <a:pt x="26670" y="19284"/>
                  </a:cubicBezTo>
                  <a:lnTo>
                    <a:pt x="25717" y="19284"/>
                  </a:lnTo>
                  <a:cubicBezTo>
                    <a:pt x="21908" y="19284"/>
                    <a:pt x="20003" y="19284"/>
                    <a:pt x="20003" y="19284"/>
                  </a:cubicBezTo>
                  <a:cubicBezTo>
                    <a:pt x="20003" y="19284"/>
                    <a:pt x="20003" y="21189"/>
                    <a:pt x="20003" y="24046"/>
                  </a:cubicBezTo>
                  <a:lnTo>
                    <a:pt x="20003" y="35476"/>
                  </a:lnTo>
                  <a:cubicBezTo>
                    <a:pt x="19050" y="41191"/>
                    <a:pt x="15240" y="45001"/>
                    <a:pt x="9525" y="45001"/>
                  </a:cubicBezTo>
                  <a:cubicBezTo>
                    <a:pt x="9525" y="45001"/>
                    <a:pt x="9525" y="45001"/>
                    <a:pt x="9525" y="45001"/>
                  </a:cubicBezTo>
                  <a:close/>
                  <a:moveTo>
                    <a:pt x="392430" y="22141"/>
                  </a:moveTo>
                  <a:cubicBezTo>
                    <a:pt x="389572" y="22141"/>
                    <a:pt x="387667" y="21189"/>
                    <a:pt x="385763" y="19284"/>
                  </a:cubicBezTo>
                  <a:cubicBezTo>
                    <a:pt x="384810" y="19284"/>
                    <a:pt x="383858" y="19284"/>
                    <a:pt x="382905" y="19284"/>
                  </a:cubicBezTo>
                  <a:cubicBezTo>
                    <a:pt x="381953" y="19284"/>
                    <a:pt x="380047" y="19284"/>
                    <a:pt x="379095" y="19284"/>
                  </a:cubicBezTo>
                  <a:lnTo>
                    <a:pt x="356235" y="19284"/>
                  </a:lnTo>
                  <a:cubicBezTo>
                    <a:pt x="350520" y="19284"/>
                    <a:pt x="346710" y="15474"/>
                    <a:pt x="346710" y="9759"/>
                  </a:cubicBezTo>
                  <a:cubicBezTo>
                    <a:pt x="346710" y="4044"/>
                    <a:pt x="350520" y="234"/>
                    <a:pt x="356235" y="234"/>
                  </a:cubicBezTo>
                  <a:lnTo>
                    <a:pt x="356235" y="234"/>
                  </a:lnTo>
                  <a:lnTo>
                    <a:pt x="379095" y="234"/>
                  </a:lnTo>
                  <a:cubicBezTo>
                    <a:pt x="380047" y="234"/>
                    <a:pt x="381000" y="234"/>
                    <a:pt x="381953" y="234"/>
                  </a:cubicBezTo>
                  <a:cubicBezTo>
                    <a:pt x="390525" y="-719"/>
                    <a:pt x="397192" y="1186"/>
                    <a:pt x="401003" y="6901"/>
                  </a:cubicBezTo>
                  <a:cubicBezTo>
                    <a:pt x="403860" y="11664"/>
                    <a:pt x="402908" y="17379"/>
                    <a:pt x="398145" y="20236"/>
                  </a:cubicBezTo>
                  <a:cubicBezTo>
                    <a:pt x="396240" y="22141"/>
                    <a:pt x="394335" y="22141"/>
                    <a:pt x="392430" y="22141"/>
                  </a:cubicBezTo>
                  <a:close/>
                  <a:moveTo>
                    <a:pt x="102870" y="20236"/>
                  </a:moveTo>
                  <a:cubicBezTo>
                    <a:pt x="102870" y="20236"/>
                    <a:pt x="102870" y="20236"/>
                    <a:pt x="102870" y="20236"/>
                  </a:cubicBezTo>
                  <a:cubicBezTo>
                    <a:pt x="90488" y="20236"/>
                    <a:pt x="77153" y="20236"/>
                    <a:pt x="64770" y="20236"/>
                  </a:cubicBezTo>
                  <a:cubicBezTo>
                    <a:pt x="59055" y="20236"/>
                    <a:pt x="55245" y="15474"/>
                    <a:pt x="55245" y="10711"/>
                  </a:cubicBezTo>
                  <a:cubicBezTo>
                    <a:pt x="55245" y="4996"/>
                    <a:pt x="59055" y="1186"/>
                    <a:pt x="64770" y="1186"/>
                  </a:cubicBezTo>
                  <a:cubicBezTo>
                    <a:pt x="64770" y="1186"/>
                    <a:pt x="64770" y="1186"/>
                    <a:pt x="64770" y="1186"/>
                  </a:cubicBezTo>
                  <a:cubicBezTo>
                    <a:pt x="77153" y="1186"/>
                    <a:pt x="90488" y="1186"/>
                    <a:pt x="102870" y="1186"/>
                  </a:cubicBezTo>
                  <a:cubicBezTo>
                    <a:pt x="108585" y="1186"/>
                    <a:pt x="112395" y="4996"/>
                    <a:pt x="112395" y="10711"/>
                  </a:cubicBezTo>
                  <a:cubicBezTo>
                    <a:pt x="112395" y="15474"/>
                    <a:pt x="107633" y="20236"/>
                    <a:pt x="102870" y="20236"/>
                  </a:cubicBezTo>
                  <a:close/>
                  <a:moveTo>
                    <a:pt x="140970" y="20236"/>
                  </a:moveTo>
                  <a:cubicBezTo>
                    <a:pt x="135255" y="20236"/>
                    <a:pt x="131445" y="16426"/>
                    <a:pt x="131445" y="10711"/>
                  </a:cubicBezTo>
                  <a:cubicBezTo>
                    <a:pt x="131445" y="4996"/>
                    <a:pt x="135255" y="1186"/>
                    <a:pt x="140970" y="1186"/>
                  </a:cubicBezTo>
                  <a:lnTo>
                    <a:pt x="179070" y="1186"/>
                  </a:lnTo>
                  <a:lnTo>
                    <a:pt x="179070" y="1186"/>
                  </a:lnTo>
                  <a:cubicBezTo>
                    <a:pt x="184785" y="1186"/>
                    <a:pt x="188595" y="4996"/>
                    <a:pt x="188595" y="10711"/>
                  </a:cubicBezTo>
                  <a:cubicBezTo>
                    <a:pt x="188595" y="16426"/>
                    <a:pt x="184785" y="20236"/>
                    <a:pt x="179070" y="20236"/>
                  </a:cubicBezTo>
                  <a:lnTo>
                    <a:pt x="140970" y="20236"/>
                  </a:lnTo>
                  <a:lnTo>
                    <a:pt x="140970" y="20236"/>
                  </a:lnTo>
                  <a:close/>
                  <a:moveTo>
                    <a:pt x="202883" y="20236"/>
                  </a:moveTo>
                  <a:cubicBezTo>
                    <a:pt x="197167" y="20236"/>
                    <a:pt x="193358" y="16426"/>
                    <a:pt x="193358" y="10711"/>
                  </a:cubicBezTo>
                  <a:cubicBezTo>
                    <a:pt x="193358" y="4996"/>
                    <a:pt x="197167" y="1186"/>
                    <a:pt x="202883" y="1186"/>
                  </a:cubicBezTo>
                  <a:lnTo>
                    <a:pt x="240983" y="1186"/>
                  </a:lnTo>
                  <a:lnTo>
                    <a:pt x="240983" y="1186"/>
                  </a:lnTo>
                  <a:cubicBezTo>
                    <a:pt x="246697" y="1186"/>
                    <a:pt x="250508" y="4996"/>
                    <a:pt x="250508" y="10711"/>
                  </a:cubicBezTo>
                  <a:cubicBezTo>
                    <a:pt x="250508" y="16426"/>
                    <a:pt x="246697" y="20236"/>
                    <a:pt x="240983" y="20236"/>
                  </a:cubicBezTo>
                  <a:lnTo>
                    <a:pt x="202883" y="20236"/>
                  </a:lnTo>
                  <a:close/>
                  <a:moveTo>
                    <a:pt x="317183" y="20236"/>
                  </a:moveTo>
                  <a:lnTo>
                    <a:pt x="279083" y="20236"/>
                  </a:lnTo>
                  <a:cubicBezTo>
                    <a:pt x="273367" y="20236"/>
                    <a:pt x="269558" y="16426"/>
                    <a:pt x="269558" y="10711"/>
                  </a:cubicBezTo>
                  <a:cubicBezTo>
                    <a:pt x="269558" y="4996"/>
                    <a:pt x="273367" y="1186"/>
                    <a:pt x="279083" y="1186"/>
                  </a:cubicBezTo>
                  <a:lnTo>
                    <a:pt x="317183" y="1186"/>
                  </a:lnTo>
                  <a:cubicBezTo>
                    <a:pt x="322897" y="1186"/>
                    <a:pt x="326708" y="4996"/>
                    <a:pt x="326708" y="10711"/>
                  </a:cubicBezTo>
                  <a:cubicBezTo>
                    <a:pt x="326708" y="16426"/>
                    <a:pt x="321945" y="20236"/>
                    <a:pt x="317183" y="2023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4" name="Group 177">
            <a:extLst>
              <a:ext uri="{FF2B5EF4-FFF2-40B4-BE49-F238E27FC236}">
                <a16:creationId xmlns:a16="http://schemas.microsoft.com/office/drawing/2014/main" xmlns="" id="{6E7A565B-5049-4994-B513-F855CACFA68A}"/>
              </a:ext>
            </a:extLst>
          </p:cNvPr>
          <p:cNvGrpSpPr/>
          <p:nvPr/>
        </p:nvGrpSpPr>
        <p:grpSpPr>
          <a:xfrm>
            <a:off x="1654683" y="5651349"/>
            <a:ext cx="900052" cy="580534"/>
            <a:chOff x="651351" y="4796527"/>
            <a:chExt cx="952500" cy="614363"/>
          </a:xfrm>
          <a:solidFill>
            <a:schemeClr val="accent1"/>
          </a:solidFill>
        </p:grpSpPr>
        <p:sp>
          <p:nvSpPr>
            <p:cNvPr id="155" name="Freeform: Shape 166">
              <a:extLst>
                <a:ext uri="{FF2B5EF4-FFF2-40B4-BE49-F238E27FC236}">
                  <a16:creationId xmlns:a16="http://schemas.microsoft.com/office/drawing/2014/main" xmlns="" id="{DB6C0219-9E91-4F38-A2B6-E002758CE7FB}"/>
                </a:ext>
              </a:extLst>
            </p:cNvPr>
            <p:cNvSpPr/>
            <p:nvPr/>
          </p:nvSpPr>
          <p:spPr>
            <a:xfrm>
              <a:off x="651351" y="4963215"/>
              <a:ext cx="952500" cy="447675"/>
            </a:xfrm>
            <a:custGeom>
              <a:avLst/>
              <a:gdLst>
                <a:gd name="connsiteX0" fmla="*/ 950600 w 952500"/>
                <a:gd name="connsiteY0" fmla="*/ 103823 h 447675"/>
                <a:gd name="connsiteX1" fmla="*/ 897260 w 952500"/>
                <a:gd name="connsiteY1" fmla="*/ 71438 h 447675"/>
                <a:gd name="connsiteX2" fmla="*/ 877257 w 952500"/>
                <a:gd name="connsiteY2" fmla="*/ 71438 h 447675"/>
                <a:gd name="connsiteX3" fmla="*/ 881068 w 952500"/>
                <a:gd name="connsiteY3" fmla="*/ 54293 h 447675"/>
                <a:gd name="connsiteX4" fmla="*/ 844872 w 952500"/>
                <a:gd name="connsiteY4" fmla="*/ 0 h 447675"/>
                <a:gd name="connsiteX5" fmla="*/ 479112 w 952500"/>
                <a:gd name="connsiteY5" fmla="*/ 0 h 447675"/>
                <a:gd name="connsiteX6" fmla="*/ 479112 w 952500"/>
                <a:gd name="connsiteY6" fmla="*/ 0 h 447675"/>
                <a:gd name="connsiteX7" fmla="*/ 478160 w 952500"/>
                <a:gd name="connsiteY7" fmla="*/ 0 h 447675"/>
                <a:gd name="connsiteX8" fmla="*/ 477207 w 952500"/>
                <a:gd name="connsiteY8" fmla="*/ 0 h 447675"/>
                <a:gd name="connsiteX9" fmla="*/ 477207 w 952500"/>
                <a:gd name="connsiteY9" fmla="*/ 0 h 447675"/>
                <a:gd name="connsiteX10" fmla="*/ 111447 w 952500"/>
                <a:gd name="connsiteY10" fmla="*/ 0 h 447675"/>
                <a:gd name="connsiteX11" fmla="*/ 75252 w 952500"/>
                <a:gd name="connsiteY11" fmla="*/ 54293 h 447675"/>
                <a:gd name="connsiteX12" fmla="*/ 79062 w 952500"/>
                <a:gd name="connsiteY12" fmla="*/ 71438 h 447675"/>
                <a:gd name="connsiteX13" fmla="*/ 59060 w 952500"/>
                <a:gd name="connsiteY13" fmla="*/ 71438 h 447675"/>
                <a:gd name="connsiteX14" fmla="*/ 5720 w 952500"/>
                <a:gd name="connsiteY14" fmla="*/ 103823 h 447675"/>
                <a:gd name="connsiteX15" fmla="*/ 17150 w 952500"/>
                <a:gd name="connsiteY15" fmla="*/ 217170 h 447675"/>
                <a:gd name="connsiteX16" fmla="*/ 86682 w 952500"/>
                <a:gd name="connsiteY16" fmla="*/ 232410 h 447675"/>
                <a:gd name="connsiteX17" fmla="*/ 107637 w 952500"/>
                <a:gd name="connsiteY17" fmla="*/ 253365 h 447675"/>
                <a:gd name="connsiteX18" fmla="*/ 106685 w 952500"/>
                <a:gd name="connsiteY18" fmla="*/ 387668 h 447675"/>
                <a:gd name="connsiteX19" fmla="*/ 167645 w 952500"/>
                <a:gd name="connsiteY19" fmla="*/ 453390 h 447675"/>
                <a:gd name="connsiteX20" fmla="*/ 182885 w 952500"/>
                <a:gd name="connsiteY20" fmla="*/ 454343 h 447675"/>
                <a:gd name="connsiteX21" fmla="*/ 478160 w 952500"/>
                <a:gd name="connsiteY21" fmla="*/ 454343 h 447675"/>
                <a:gd name="connsiteX22" fmla="*/ 773435 w 952500"/>
                <a:gd name="connsiteY22" fmla="*/ 454343 h 447675"/>
                <a:gd name="connsiteX23" fmla="*/ 788675 w 952500"/>
                <a:gd name="connsiteY23" fmla="*/ 453390 h 447675"/>
                <a:gd name="connsiteX24" fmla="*/ 849635 w 952500"/>
                <a:gd name="connsiteY24" fmla="*/ 387668 h 447675"/>
                <a:gd name="connsiteX25" fmla="*/ 848682 w 952500"/>
                <a:gd name="connsiteY25" fmla="*/ 253365 h 447675"/>
                <a:gd name="connsiteX26" fmla="*/ 869638 w 952500"/>
                <a:gd name="connsiteY26" fmla="*/ 232410 h 447675"/>
                <a:gd name="connsiteX27" fmla="*/ 939170 w 952500"/>
                <a:gd name="connsiteY27" fmla="*/ 217170 h 447675"/>
                <a:gd name="connsiteX28" fmla="*/ 950600 w 952500"/>
                <a:gd name="connsiteY28" fmla="*/ 103823 h 447675"/>
                <a:gd name="connsiteX29" fmla="*/ 75252 w 952500"/>
                <a:gd name="connsiteY29" fmla="*/ 207645 h 447675"/>
                <a:gd name="connsiteX30" fmla="*/ 52392 w 952500"/>
                <a:gd name="connsiteY30" fmla="*/ 207645 h 447675"/>
                <a:gd name="connsiteX31" fmla="*/ 31437 w 952500"/>
                <a:gd name="connsiteY31" fmla="*/ 110490 h 447675"/>
                <a:gd name="connsiteX32" fmla="*/ 89540 w 952500"/>
                <a:gd name="connsiteY32" fmla="*/ 97155 h 447675"/>
                <a:gd name="connsiteX33" fmla="*/ 104780 w 952500"/>
                <a:gd name="connsiteY33" fmla="*/ 170498 h 447675"/>
                <a:gd name="connsiteX34" fmla="*/ 75252 w 952500"/>
                <a:gd name="connsiteY34" fmla="*/ 207645 h 447675"/>
                <a:gd name="connsiteX35" fmla="*/ 903928 w 952500"/>
                <a:gd name="connsiteY35" fmla="*/ 207645 h 447675"/>
                <a:gd name="connsiteX36" fmla="*/ 881068 w 952500"/>
                <a:gd name="connsiteY36" fmla="*/ 207645 h 447675"/>
                <a:gd name="connsiteX37" fmla="*/ 850588 w 952500"/>
                <a:gd name="connsiteY37" fmla="*/ 170498 h 447675"/>
                <a:gd name="connsiteX38" fmla="*/ 865828 w 952500"/>
                <a:gd name="connsiteY38" fmla="*/ 97155 h 447675"/>
                <a:gd name="connsiteX39" fmla="*/ 923930 w 952500"/>
                <a:gd name="connsiteY39" fmla="*/ 110490 h 447675"/>
                <a:gd name="connsiteX40" fmla="*/ 903928 w 952500"/>
                <a:gd name="connsiteY40" fmla="*/ 20764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52500" h="447675">
                  <a:moveTo>
                    <a:pt x="950600" y="103823"/>
                  </a:moveTo>
                  <a:cubicBezTo>
                    <a:pt x="940122" y="82868"/>
                    <a:pt x="922978" y="69533"/>
                    <a:pt x="897260" y="71438"/>
                  </a:cubicBezTo>
                  <a:cubicBezTo>
                    <a:pt x="890593" y="72390"/>
                    <a:pt x="883925" y="71438"/>
                    <a:pt x="877257" y="71438"/>
                  </a:cubicBezTo>
                  <a:cubicBezTo>
                    <a:pt x="875353" y="63818"/>
                    <a:pt x="879163" y="60008"/>
                    <a:pt x="881068" y="54293"/>
                  </a:cubicBezTo>
                  <a:cubicBezTo>
                    <a:pt x="895355" y="18098"/>
                    <a:pt x="882972" y="0"/>
                    <a:pt x="844872" y="0"/>
                  </a:cubicBezTo>
                  <a:cubicBezTo>
                    <a:pt x="722953" y="0"/>
                    <a:pt x="601032" y="0"/>
                    <a:pt x="479112" y="0"/>
                  </a:cubicBezTo>
                  <a:lnTo>
                    <a:pt x="479112" y="0"/>
                  </a:lnTo>
                  <a:cubicBezTo>
                    <a:pt x="479112" y="0"/>
                    <a:pt x="478160" y="0"/>
                    <a:pt x="478160" y="0"/>
                  </a:cubicBezTo>
                  <a:cubicBezTo>
                    <a:pt x="478160" y="0"/>
                    <a:pt x="477207" y="0"/>
                    <a:pt x="477207" y="0"/>
                  </a:cubicBezTo>
                  <a:lnTo>
                    <a:pt x="477207" y="0"/>
                  </a:lnTo>
                  <a:cubicBezTo>
                    <a:pt x="355287" y="0"/>
                    <a:pt x="233367" y="0"/>
                    <a:pt x="111447" y="0"/>
                  </a:cubicBezTo>
                  <a:cubicBezTo>
                    <a:pt x="73347" y="0"/>
                    <a:pt x="60965" y="18098"/>
                    <a:pt x="75252" y="54293"/>
                  </a:cubicBezTo>
                  <a:cubicBezTo>
                    <a:pt x="77157" y="59055"/>
                    <a:pt x="81920" y="63818"/>
                    <a:pt x="79062" y="71438"/>
                  </a:cubicBezTo>
                  <a:cubicBezTo>
                    <a:pt x="72395" y="71438"/>
                    <a:pt x="65727" y="71438"/>
                    <a:pt x="59060" y="71438"/>
                  </a:cubicBezTo>
                  <a:cubicBezTo>
                    <a:pt x="33342" y="69533"/>
                    <a:pt x="16197" y="82868"/>
                    <a:pt x="5720" y="103823"/>
                  </a:cubicBezTo>
                  <a:cubicBezTo>
                    <a:pt x="-5710" y="125730"/>
                    <a:pt x="957" y="198120"/>
                    <a:pt x="17150" y="217170"/>
                  </a:cubicBezTo>
                  <a:cubicBezTo>
                    <a:pt x="37152" y="240983"/>
                    <a:pt x="62870" y="231458"/>
                    <a:pt x="86682" y="232410"/>
                  </a:cubicBezTo>
                  <a:cubicBezTo>
                    <a:pt x="102875" y="233363"/>
                    <a:pt x="108590" y="236220"/>
                    <a:pt x="107637" y="253365"/>
                  </a:cubicBezTo>
                  <a:cubicBezTo>
                    <a:pt x="106685" y="313373"/>
                    <a:pt x="107637" y="327660"/>
                    <a:pt x="106685" y="387668"/>
                  </a:cubicBezTo>
                  <a:cubicBezTo>
                    <a:pt x="106685" y="421958"/>
                    <a:pt x="126687" y="452438"/>
                    <a:pt x="167645" y="453390"/>
                  </a:cubicBezTo>
                  <a:cubicBezTo>
                    <a:pt x="172407" y="455295"/>
                    <a:pt x="178122" y="454343"/>
                    <a:pt x="182885" y="454343"/>
                  </a:cubicBezTo>
                  <a:cubicBezTo>
                    <a:pt x="280992" y="454343"/>
                    <a:pt x="379100" y="454343"/>
                    <a:pt x="478160" y="454343"/>
                  </a:cubicBezTo>
                  <a:cubicBezTo>
                    <a:pt x="576268" y="454343"/>
                    <a:pt x="674375" y="454343"/>
                    <a:pt x="773435" y="454343"/>
                  </a:cubicBezTo>
                  <a:cubicBezTo>
                    <a:pt x="778197" y="454343"/>
                    <a:pt x="783913" y="454343"/>
                    <a:pt x="788675" y="453390"/>
                  </a:cubicBezTo>
                  <a:cubicBezTo>
                    <a:pt x="828680" y="452438"/>
                    <a:pt x="849635" y="421958"/>
                    <a:pt x="849635" y="387668"/>
                  </a:cubicBezTo>
                  <a:cubicBezTo>
                    <a:pt x="848682" y="327660"/>
                    <a:pt x="850588" y="313373"/>
                    <a:pt x="848682" y="253365"/>
                  </a:cubicBezTo>
                  <a:cubicBezTo>
                    <a:pt x="848682" y="236220"/>
                    <a:pt x="854397" y="233363"/>
                    <a:pt x="869638" y="232410"/>
                  </a:cubicBezTo>
                  <a:cubicBezTo>
                    <a:pt x="893450" y="231458"/>
                    <a:pt x="919168" y="240983"/>
                    <a:pt x="939170" y="217170"/>
                  </a:cubicBezTo>
                  <a:cubicBezTo>
                    <a:pt x="955363" y="197168"/>
                    <a:pt x="962982" y="125730"/>
                    <a:pt x="950600" y="103823"/>
                  </a:cubicBezTo>
                  <a:close/>
                  <a:moveTo>
                    <a:pt x="75252" y="207645"/>
                  </a:moveTo>
                  <a:cubicBezTo>
                    <a:pt x="67632" y="207645"/>
                    <a:pt x="60012" y="208598"/>
                    <a:pt x="52392" y="207645"/>
                  </a:cubicBezTo>
                  <a:cubicBezTo>
                    <a:pt x="28580" y="202883"/>
                    <a:pt x="18102" y="129540"/>
                    <a:pt x="31437" y="110490"/>
                  </a:cubicBezTo>
                  <a:cubicBezTo>
                    <a:pt x="46677" y="89535"/>
                    <a:pt x="69537" y="96203"/>
                    <a:pt x="89540" y="97155"/>
                  </a:cubicBezTo>
                  <a:cubicBezTo>
                    <a:pt x="106685" y="97155"/>
                    <a:pt x="102875" y="160973"/>
                    <a:pt x="104780" y="170498"/>
                  </a:cubicBezTo>
                  <a:cubicBezTo>
                    <a:pt x="114305" y="206693"/>
                    <a:pt x="112400" y="208598"/>
                    <a:pt x="75252" y="207645"/>
                  </a:cubicBezTo>
                  <a:close/>
                  <a:moveTo>
                    <a:pt x="903928" y="207645"/>
                  </a:moveTo>
                  <a:cubicBezTo>
                    <a:pt x="896307" y="209550"/>
                    <a:pt x="888688" y="207645"/>
                    <a:pt x="881068" y="207645"/>
                  </a:cubicBezTo>
                  <a:cubicBezTo>
                    <a:pt x="843920" y="208598"/>
                    <a:pt x="842015" y="206693"/>
                    <a:pt x="850588" y="170498"/>
                  </a:cubicBezTo>
                  <a:cubicBezTo>
                    <a:pt x="852493" y="160973"/>
                    <a:pt x="848682" y="97155"/>
                    <a:pt x="865828" y="97155"/>
                  </a:cubicBezTo>
                  <a:cubicBezTo>
                    <a:pt x="885830" y="97155"/>
                    <a:pt x="908690" y="89535"/>
                    <a:pt x="923930" y="110490"/>
                  </a:cubicBezTo>
                  <a:cubicBezTo>
                    <a:pt x="939170" y="129540"/>
                    <a:pt x="927740" y="202883"/>
                    <a:pt x="903928" y="2076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67">
              <a:extLst>
                <a:ext uri="{FF2B5EF4-FFF2-40B4-BE49-F238E27FC236}">
                  <a16:creationId xmlns:a16="http://schemas.microsoft.com/office/drawing/2014/main" xmlns="" id="{AAA25FC6-AEBB-4BE8-85E0-6C6CC6FE1F70}"/>
                </a:ext>
              </a:extLst>
            </p:cNvPr>
            <p:cNvSpPr/>
            <p:nvPr/>
          </p:nvSpPr>
          <p:spPr>
            <a:xfrm>
              <a:off x="728509" y="4796527"/>
              <a:ext cx="800100" cy="142875"/>
            </a:xfrm>
            <a:custGeom>
              <a:avLst/>
              <a:gdLst>
                <a:gd name="connsiteX0" fmla="*/ 753427 w 800100"/>
                <a:gd name="connsiteY0" fmla="*/ 89535 h 142875"/>
                <a:gd name="connsiteX1" fmla="*/ 443865 w 800100"/>
                <a:gd name="connsiteY1" fmla="*/ 89535 h 142875"/>
                <a:gd name="connsiteX2" fmla="*/ 443865 w 800100"/>
                <a:gd name="connsiteY2" fmla="*/ 60960 h 142875"/>
                <a:gd name="connsiteX3" fmla="*/ 459105 w 800100"/>
                <a:gd name="connsiteY3" fmla="*/ 60960 h 142875"/>
                <a:gd name="connsiteX4" fmla="*/ 489585 w 800100"/>
                <a:gd name="connsiteY4" fmla="*/ 30480 h 142875"/>
                <a:gd name="connsiteX5" fmla="*/ 489585 w 800100"/>
                <a:gd name="connsiteY5" fmla="*/ 30480 h 142875"/>
                <a:gd name="connsiteX6" fmla="*/ 459105 w 800100"/>
                <a:gd name="connsiteY6" fmla="*/ 0 h 142875"/>
                <a:gd name="connsiteX7" fmla="*/ 342900 w 800100"/>
                <a:gd name="connsiteY7" fmla="*/ 0 h 142875"/>
                <a:gd name="connsiteX8" fmla="*/ 312420 w 800100"/>
                <a:gd name="connsiteY8" fmla="*/ 30480 h 142875"/>
                <a:gd name="connsiteX9" fmla="*/ 312420 w 800100"/>
                <a:gd name="connsiteY9" fmla="*/ 30480 h 142875"/>
                <a:gd name="connsiteX10" fmla="*/ 342900 w 800100"/>
                <a:gd name="connsiteY10" fmla="*/ 60960 h 142875"/>
                <a:gd name="connsiteX11" fmla="*/ 358140 w 800100"/>
                <a:gd name="connsiteY11" fmla="*/ 60960 h 142875"/>
                <a:gd name="connsiteX12" fmla="*/ 358140 w 800100"/>
                <a:gd name="connsiteY12" fmla="*/ 89535 h 142875"/>
                <a:gd name="connsiteX13" fmla="*/ 49530 w 800100"/>
                <a:gd name="connsiteY13" fmla="*/ 89535 h 142875"/>
                <a:gd name="connsiteX14" fmla="*/ 0 w 800100"/>
                <a:gd name="connsiteY14" fmla="*/ 139065 h 142875"/>
                <a:gd name="connsiteX15" fmla="*/ 952 w 800100"/>
                <a:gd name="connsiteY15" fmla="*/ 150495 h 142875"/>
                <a:gd name="connsiteX16" fmla="*/ 801052 w 800100"/>
                <a:gd name="connsiteY16" fmla="*/ 150495 h 142875"/>
                <a:gd name="connsiteX17" fmla="*/ 802005 w 800100"/>
                <a:gd name="connsiteY17" fmla="*/ 139065 h 142875"/>
                <a:gd name="connsiteX18" fmla="*/ 753427 w 800100"/>
                <a:gd name="connsiteY18" fmla="*/ 8953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0100" h="142875">
                  <a:moveTo>
                    <a:pt x="753427" y="89535"/>
                  </a:moveTo>
                  <a:lnTo>
                    <a:pt x="443865" y="89535"/>
                  </a:lnTo>
                  <a:lnTo>
                    <a:pt x="443865" y="60960"/>
                  </a:lnTo>
                  <a:lnTo>
                    <a:pt x="459105" y="60960"/>
                  </a:lnTo>
                  <a:cubicBezTo>
                    <a:pt x="476250" y="60960"/>
                    <a:pt x="489585" y="46673"/>
                    <a:pt x="489585" y="30480"/>
                  </a:cubicBezTo>
                  <a:lnTo>
                    <a:pt x="489585" y="30480"/>
                  </a:lnTo>
                  <a:cubicBezTo>
                    <a:pt x="489585" y="13335"/>
                    <a:pt x="475298" y="0"/>
                    <a:pt x="459105" y="0"/>
                  </a:cubicBezTo>
                  <a:lnTo>
                    <a:pt x="342900" y="0"/>
                  </a:lnTo>
                  <a:cubicBezTo>
                    <a:pt x="325755" y="0"/>
                    <a:pt x="312420" y="14288"/>
                    <a:pt x="312420" y="30480"/>
                  </a:cubicBezTo>
                  <a:lnTo>
                    <a:pt x="312420" y="30480"/>
                  </a:lnTo>
                  <a:cubicBezTo>
                    <a:pt x="312420" y="47625"/>
                    <a:pt x="326708" y="60960"/>
                    <a:pt x="342900" y="60960"/>
                  </a:cubicBezTo>
                  <a:lnTo>
                    <a:pt x="358140" y="60960"/>
                  </a:lnTo>
                  <a:lnTo>
                    <a:pt x="358140" y="89535"/>
                  </a:lnTo>
                  <a:lnTo>
                    <a:pt x="49530" y="89535"/>
                  </a:lnTo>
                  <a:cubicBezTo>
                    <a:pt x="21907" y="89535"/>
                    <a:pt x="0" y="111443"/>
                    <a:pt x="0" y="139065"/>
                  </a:cubicBezTo>
                  <a:cubicBezTo>
                    <a:pt x="0" y="142875"/>
                    <a:pt x="952" y="146685"/>
                    <a:pt x="952" y="150495"/>
                  </a:cubicBezTo>
                  <a:lnTo>
                    <a:pt x="801052" y="150495"/>
                  </a:lnTo>
                  <a:cubicBezTo>
                    <a:pt x="802005" y="146685"/>
                    <a:pt x="802005" y="142875"/>
                    <a:pt x="802005" y="139065"/>
                  </a:cubicBezTo>
                  <a:cubicBezTo>
                    <a:pt x="802005" y="112395"/>
                    <a:pt x="780098" y="89535"/>
                    <a:pt x="753427" y="89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7" name="Group 168">
            <a:extLst>
              <a:ext uri="{FF2B5EF4-FFF2-40B4-BE49-F238E27FC236}">
                <a16:creationId xmlns:a16="http://schemas.microsoft.com/office/drawing/2014/main" xmlns="" id="{32A0FC6C-3577-45A9-81E4-BBFBCFF24646}"/>
              </a:ext>
            </a:extLst>
          </p:cNvPr>
          <p:cNvGrpSpPr/>
          <p:nvPr/>
        </p:nvGrpSpPr>
        <p:grpSpPr>
          <a:xfrm>
            <a:off x="449513" y="5600338"/>
            <a:ext cx="1046409" cy="631545"/>
            <a:chOff x="1429386" y="2788700"/>
            <a:chExt cx="942975" cy="569119"/>
          </a:xfrm>
          <a:solidFill>
            <a:schemeClr val="accent1"/>
          </a:solidFill>
        </p:grpSpPr>
        <p:sp>
          <p:nvSpPr>
            <p:cNvPr id="158" name="Freeform: Shape 169">
              <a:extLst>
                <a:ext uri="{FF2B5EF4-FFF2-40B4-BE49-F238E27FC236}">
                  <a16:creationId xmlns:a16="http://schemas.microsoft.com/office/drawing/2014/main" xmlns="" id="{E1FB2826-F1DE-403A-BA2F-23B4E1FE906A}"/>
                </a:ext>
              </a:extLst>
            </p:cNvPr>
            <p:cNvSpPr/>
            <p:nvPr/>
          </p:nvSpPr>
          <p:spPr>
            <a:xfrm>
              <a:off x="1429386" y="2948244"/>
              <a:ext cx="942975" cy="409575"/>
            </a:xfrm>
            <a:custGeom>
              <a:avLst/>
              <a:gdLst>
                <a:gd name="connsiteX0" fmla="*/ 935355 w 942975"/>
                <a:gd name="connsiteY0" fmla="*/ 42386 h 409575"/>
                <a:gd name="connsiteX1" fmla="*/ 879157 w 942975"/>
                <a:gd name="connsiteY1" fmla="*/ 10954 h 409575"/>
                <a:gd name="connsiteX2" fmla="*/ 816293 w 942975"/>
                <a:gd name="connsiteY2" fmla="*/ 10954 h 409575"/>
                <a:gd name="connsiteX3" fmla="*/ 807720 w 942975"/>
                <a:gd name="connsiteY3" fmla="*/ 2381 h 409575"/>
                <a:gd name="connsiteX4" fmla="*/ 793432 w 942975"/>
                <a:gd name="connsiteY4" fmla="*/ 476 h 409575"/>
                <a:gd name="connsiteX5" fmla="*/ 497205 w 942975"/>
                <a:gd name="connsiteY5" fmla="*/ 476 h 409575"/>
                <a:gd name="connsiteX6" fmla="*/ 147638 w 942975"/>
                <a:gd name="connsiteY6" fmla="*/ 476 h 409575"/>
                <a:gd name="connsiteX7" fmla="*/ 132398 w 942975"/>
                <a:gd name="connsiteY7" fmla="*/ 10001 h 409575"/>
                <a:gd name="connsiteX8" fmla="*/ 60008 w 942975"/>
                <a:gd name="connsiteY8" fmla="*/ 10954 h 409575"/>
                <a:gd name="connsiteX9" fmla="*/ 35243 w 942975"/>
                <a:gd name="connsiteY9" fmla="*/ 15716 h 409575"/>
                <a:gd name="connsiteX10" fmla="*/ 0 w 942975"/>
                <a:gd name="connsiteY10" fmla="*/ 86201 h 409575"/>
                <a:gd name="connsiteX11" fmla="*/ 38100 w 942975"/>
                <a:gd name="connsiteY11" fmla="*/ 150019 h 409575"/>
                <a:gd name="connsiteX12" fmla="*/ 64770 w 942975"/>
                <a:gd name="connsiteY12" fmla="*/ 153829 h 409575"/>
                <a:gd name="connsiteX13" fmla="*/ 132398 w 942975"/>
                <a:gd name="connsiteY13" fmla="*/ 153829 h 409575"/>
                <a:gd name="connsiteX14" fmla="*/ 132398 w 942975"/>
                <a:gd name="connsiteY14" fmla="*/ 153829 h 409575"/>
                <a:gd name="connsiteX15" fmla="*/ 133350 w 942975"/>
                <a:gd name="connsiteY15" fmla="*/ 169069 h 409575"/>
                <a:gd name="connsiteX16" fmla="*/ 133350 w 942975"/>
                <a:gd name="connsiteY16" fmla="*/ 288131 h 409575"/>
                <a:gd name="connsiteX17" fmla="*/ 134302 w 942975"/>
                <a:gd name="connsiteY17" fmla="*/ 368141 h 409575"/>
                <a:gd name="connsiteX18" fmla="*/ 188595 w 942975"/>
                <a:gd name="connsiteY18" fmla="*/ 411956 h 409575"/>
                <a:gd name="connsiteX19" fmla="*/ 743903 w 942975"/>
                <a:gd name="connsiteY19" fmla="*/ 411956 h 409575"/>
                <a:gd name="connsiteX20" fmla="*/ 773430 w 942975"/>
                <a:gd name="connsiteY20" fmla="*/ 406241 h 409575"/>
                <a:gd name="connsiteX21" fmla="*/ 808673 w 942975"/>
                <a:gd name="connsiteY21" fmla="*/ 350044 h 409575"/>
                <a:gd name="connsiteX22" fmla="*/ 808673 w 942975"/>
                <a:gd name="connsiteY22" fmla="*/ 170021 h 409575"/>
                <a:gd name="connsiteX23" fmla="*/ 809625 w 942975"/>
                <a:gd name="connsiteY23" fmla="*/ 154781 h 409575"/>
                <a:gd name="connsiteX24" fmla="*/ 823913 w 942975"/>
                <a:gd name="connsiteY24" fmla="*/ 153829 h 409575"/>
                <a:gd name="connsiteX25" fmla="*/ 896303 w 942975"/>
                <a:gd name="connsiteY25" fmla="*/ 152876 h 409575"/>
                <a:gd name="connsiteX26" fmla="*/ 935355 w 942975"/>
                <a:gd name="connsiteY26" fmla="*/ 42386 h 409575"/>
                <a:gd name="connsiteX27" fmla="*/ 135255 w 942975"/>
                <a:gd name="connsiteY27" fmla="*/ 111919 h 409575"/>
                <a:gd name="connsiteX28" fmla="*/ 125730 w 942975"/>
                <a:gd name="connsiteY28" fmla="*/ 128111 h 409575"/>
                <a:gd name="connsiteX29" fmla="*/ 57150 w 942975"/>
                <a:gd name="connsiteY29" fmla="*/ 128111 h 409575"/>
                <a:gd name="connsiteX30" fmla="*/ 23813 w 942975"/>
                <a:gd name="connsiteY30" fmla="*/ 81439 h 409575"/>
                <a:gd name="connsiteX31" fmla="*/ 55245 w 942975"/>
                <a:gd name="connsiteY31" fmla="*/ 34766 h 409575"/>
                <a:gd name="connsiteX32" fmla="*/ 59055 w 942975"/>
                <a:gd name="connsiteY32" fmla="*/ 34766 h 409575"/>
                <a:gd name="connsiteX33" fmla="*/ 92393 w 942975"/>
                <a:gd name="connsiteY33" fmla="*/ 34766 h 409575"/>
                <a:gd name="connsiteX34" fmla="*/ 125730 w 942975"/>
                <a:gd name="connsiteY34" fmla="*/ 34766 h 409575"/>
                <a:gd name="connsiteX35" fmla="*/ 135255 w 942975"/>
                <a:gd name="connsiteY35" fmla="*/ 44291 h 409575"/>
                <a:gd name="connsiteX36" fmla="*/ 135255 w 942975"/>
                <a:gd name="connsiteY36" fmla="*/ 111919 h 409575"/>
                <a:gd name="connsiteX37" fmla="*/ 886778 w 942975"/>
                <a:gd name="connsiteY37" fmla="*/ 128111 h 409575"/>
                <a:gd name="connsiteX38" fmla="*/ 816293 w 942975"/>
                <a:gd name="connsiteY38" fmla="*/ 128111 h 409575"/>
                <a:gd name="connsiteX39" fmla="*/ 807720 w 942975"/>
                <a:gd name="connsiteY39" fmla="*/ 112871 h 409575"/>
                <a:gd name="connsiteX40" fmla="*/ 807720 w 942975"/>
                <a:gd name="connsiteY40" fmla="*/ 43339 h 409575"/>
                <a:gd name="connsiteX41" fmla="*/ 816293 w 942975"/>
                <a:gd name="connsiteY41" fmla="*/ 34766 h 409575"/>
                <a:gd name="connsiteX42" fmla="*/ 852488 w 942975"/>
                <a:gd name="connsiteY42" fmla="*/ 34766 h 409575"/>
                <a:gd name="connsiteX43" fmla="*/ 852488 w 942975"/>
                <a:gd name="connsiteY43" fmla="*/ 34766 h 409575"/>
                <a:gd name="connsiteX44" fmla="*/ 886778 w 942975"/>
                <a:gd name="connsiteY44" fmla="*/ 34766 h 409575"/>
                <a:gd name="connsiteX45" fmla="*/ 919163 w 942975"/>
                <a:gd name="connsiteY45" fmla="*/ 81439 h 409575"/>
                <a:gd name="connsiteX46" fmla="*/ 886778 w 942975"/>
                <a:gd name="connsiteY46" fmla="*/ 12811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42975" h="409575">
                  <a:moveTo>
                    <a:pt x="935355" y="42386"/>
                  </a:moveTo>
                  <a:cubicBezTo>
                    <a:pt x="923925" y="18574"/>
                    <a:pt x="902970" y="11906"/>
                    <a:pt x="879157" y="10954"/>
                  </a:cubicBezTo>
                  <a:cubicBezTo>
                    <a:pt x="858203" y="10001"/>
                    <a:pt x="837248" y="10954"/>
                    <a:pt x="816293" y="10954"/>
                  </a:cubicBezTo>
                  <a:cubicBezTo>
                    <a:pt x="810578" y="10954"/>
                    <a:pt x="806768" y="10001"/>
                    <a:pt x="807720" y="2381"/>
                  </a:cubicBezTo>
                  <a:cubicBezTo>
                    <a:pt x="802957" y="-1429"/>
                    <a:pt x="798195" y="476"/>
                    <a:pt x="793432" y="476"/>
                  </a:cubicBezTo>
                  <a:cubicBezTo>
                    <a:pt x="694373" y="476"/>
                    <a:pt x="596265" y="476"/>
                    <a:pt x="497205" y="476"/>
                  </a:cubicBezTo>
                  <a:cubicBezTo>
                    <a:pt x="381000" y="476"/>
                    <a:pt x="263843" y="476"/>
                    <a:pt x="147638" y="476"/>
                  </a:cubicBezTo>
                  <a:cubicBezTo>
                    <a:pt x="140018" y="476"/>
                    <a:pt x="134302" y="476"/>
                    <a:pt x="132398" y="10001"/>
                  </a:cubicBezTo>
                  <a:cubicBezTo>
                    <a:pt x="108585" y="10001"/>
                    <a:pt x="83820" y="10954"/>
                    <a:pt x="60008" y="10954"/>
                  </a:cubicBezTo>
                  <a:cubicBezTo>
                    <a:pt x="51435" y="10954"/>
                    <a:pt x="43815" y="11906"/>
                    <a:pt x="35243" y="15716"/>
                  </a:cubicBezTo>
                  <a:cubicBezTo>
                    <a:pt x="10477" y="25241"/>
                    <a:pt x="0" y="56674"/>
                    <a:pt x="0" y="86201"/>
                  </a:cubicBezTo>
                  <a:cubicBezTo>
                    <a:pt x="0" y="108109"/>
                    <a:pt x="16193" y="144304"/>
                    <a:pt x="38100" y="150019"/>
                  </a:cubicBezTo>
                  <a:cubicBezTo>
                    <a:pt x="46673" y="152876"/>
                    <a:pt x="56198" y="150971"/>
                    <a:pt x="64770" y="153829"/>
                  </a:cubicBezTo>
                  <a:cubicBezTo>
                    <a:pt x="87630" y="151924"/>
                    <a:pt x="109538" y="151924"/>
                    <a:pt x="132398" y="153829"/>
                  </a:cubicBezTo>
                  <a:lnTo>
                    <a:pt x="132398" y="153829"/>
                  </a:lnTo>
                  <a:cubicBezTo>
                    <a:pt x="135255" y="158591"/>
                    <a:pt x="133350" y="163354"/>
                    <a:pt x="133350" y="169069"/>
                  </a:cubicBezTo>
                  <a:cubicBezTo>
                    <a:pt x="133350" y="227171"/>
                    <a:pt x="133350" y="230029"/>
                    <a:pt x="133350" y="288131"/>
                  </a:cubicBezTo>
                  <a:cubicBezTo>
                    <a:pt x="133350" y="314801"/>
                    <a:pt x="132398" y="341471"/>
                    <a:pt x="134302" y="368141"/>
                  </a:cubicBezTo>
                  <a:cubicBezTo>
                    <a:pt x="140970" y="399574"/>
                    <a:pt x="155257" y="411956"/>
                    <a:pt x="188595" y="411956"/>
                  </a:cubicBezTo>
                  <a:cubicBezTo>
                    <a:pt x="373380" y="411956"/>
                    <a:pt x="558165" y="411956"/>
                    <a:pt x="743903" y="411956"/>
                  </a:cubicBezTo>
                  <a:cubicBezTo>
                    <a:pt x="754380" y="411956"/>
                    <a:pt x="763905" y="411004"/>
                    <a:pt x="773430" y="406241"/>
                  </a:cubicBezTo>
                  <a:cubicBezTo>
                    <a:pt x="797243" y="394811"/>
                    <a:pt x="808673" y="375761"/>
                    <a:pt x="808673" y="350044"/>
                  </a:cubicBezTo>
                  <a:cubicBezTo>
                    <a:pt x="808673" y="271939"/>
                    <a:pt x="808673" y="248126"/>
                    <a:pt x="808673" y="170021"/>
                  </a:cubicBezTo>
                  <a:cubicBezTo>
                    <a:pt x="808673" y="165259"/>
                    <a:pt x="807720" y="159544"/>
                    <a:pt x="809625" y="154781"/>
                  </a:cubicBezTo>
                  <a:cubicBezTo>
                    <a:pt x="814388" y="151924"/>
                    <a:pt x="819150" y="153829"/>
                    <a:pt x="823913" y="153829"/>
                  </a:cubicBezTo>
                  <a:cubicBezTo>
                    <a:pt x="847725" y="152876"/>
                    <a:pt x="872490" y="154781"/>
                    <a:pt x="896303" y="152876"/>
                  </a:cubicBezTo>
                  <a:cubicBezTo>
                    <a:pt x="913448" y="147161"/>
                    <a:pt x="970598" y="114776"/>
                    <a:pt x="935355" y="42386"/>
                  </a:cubicBezTo>
                  <a:close/>
                  <a:moveTo>
                    <a:pt x="135255" y="111919"/>
                  </a:moveTo>
                  <a:cubicBezTo>
                    <a:pt x="135255" y="119539"/>
                    <a:pt x="133350" y="128111"/>
                    <a:pt x="125730" y="128111"/>
                  </a:cubicBezTo>
                  <a:cubicBezTo>
                    <a:pt x="102870" y="128111"/>
                    <a:pt x="80010" y="128111"/>
                    <a:pt x="57150" y="128111"/>
                  </a:cubicBezTo>
                  <a:cubicBezTo>
                    <a:pt x="38100" y="128111"/>
                    <a:pt x="23813" y="99536"/>
                    <a:pt x="23813" y="81439"/>
                  </a:cubicBezTo>
                  <a:cubicBezTo>
                    <a:pt x="23813" y="63341"/>
                    <a:pt x="37148" y="36671"/>
                    <a:pt x="55245" y="34766"/>
                  </a:cubicBezTo>
                  <a:cubicBezTo>
                    <a:pt x="56198" y="34766"/>
                    <a:pt x="58102" y="34766"/>
                    <a:pt x="59055" y="34766"/>
                  </a:cubicBezTo>
                  <a:cubicBezTo>
                    <a:pt x="70485" y="34766"/>
                    <a:pt x="80963" y="34766"/>
                    <a:pt x="92393" y="34766"/>
                  </a:cubicBezTo>
                  <a:cubicBezTo>
                    <a:pt x="103823" y="34766"/>
                    <a:pt x="114300" y="34766"/>
                    <a:pt x="125730" y="34766"/>
                  </a:cubicBezTo>
                  <a:cubicBezTo>
                    <a:pt x="132398" y="34766"/>
                    <a:pt x="135255" y="36671"/>
                    <a:pt x="135255" y="44291"/>
                  </a:cubicBezTo>
                  <a:cubicBezTo>
                    <a:pt x="135255" y="59531"/>
                    <a:pt x="135255" y="95726"/>
                    <a:pt x="135255" y="111919"/>
                  </a:cubicBezTo>
                  <a:close/>
                  <a:moveTo>
                    <a:pt x="886778" y="128111"/>
                  </a:moveTo>
                  <a:cubicBezTo>
                    <a:pt x="862965" y="129064"/>
                    <a:pt x="840105" y="128111"/>
                    <a:pt x="816293" y="128111"/>
                  </a:cubicBezTo>
                  <a:cubicBezTo>
                    <a:pt x="809625" y="128111"/>
                    <a:pt x="807720" y="119539"/>
                    <a:pt x="807720" y="112871"/>
                  </a:cubicBezTo>
                  <a:cubicBezTo>
                    <a:pt x="807720" y="96679"/>
                    <a:pt x="807720" y="59531"/>
                    <a:pt x="807720" y="43339"/>
                  </a:cubicBezTo>
                  <a:cubicBezTo>
                    <a:pt x="807720" y="36671"/>
                    <a:pt x="810578" y="34766"/>
                    <a:pt x="816293" y="34766"/>
                  </a:cubicBezTo>
                  <a:cubicBezTo>
                    <a:pt x="828675" y="34766"/>
                    <a:pt x="840105" y="34766"/>
                    <a:pt x="852488" y="34766"/>
                  </a:cubicBezTo>
                  <a:cubicBezTo>
                    <a:pt x="852488" y="34766"/>
                    <a:pt x="852488" y="34766"/>
                    <a:pt x="852488" y="34766"/>
                  </a:cubicBezTo>
                  <a:cubicBezTo>
                    <a:pt x="863918" y="34766"/>
                    <a:pt x="875348" y="33814"/>
                    <a:pt x="886778" y="34766"/>
                  </a:cubicBezTo>
                  <a:cubicBezTo>
                    <a:pt x="905828" y="35719"/>
                    <a:pt x="919163" y="63341"/>
                    <a:pt x="919163" y="81439"/>
                  </a:cubicBezTo>
                  <a:cubicBezTo>
                    <a:pt x="919163" y="99536"/>
                    <a:pt x="904875" y="127159"/>
                    <a:pt x="886778" y="12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70">
              <a:extLst>
                <a:ext uri="{FF2B5EF4-FFF2-40B4-BE49-F238E27FC236}">
                  <a16:creationId xmlns:a16="http://schemas.microsoft.com/office/drawing/2014/main" xmlns="" id="{2E169809-C1B1-4066-82F8-468EAFAF59CF}"/>
                </a:ext>
              </a:extLst>
            </p:cNvPr>
            <p:cNvSpPr/>
            <p:nvPr/>
          </p:nvSpPr>
          <p:spPr>
            <a:xfrm>
              <a:off x="1541207" y="2788700"/>
              <a:ext cx="714375" cy="142875"/>
            </a:xfrm>
            <a:custGeom>
              <a:avLst/>
              <a:gdLst>
                <a:gd name="connsiteX0" fmla="*/ 714949 w 714375"/>
                <a:gd name="connsiteY0" fmla="*/ 132398 h 142875"/>
                <a:gd name="connsiteX1" fmla="*/ 704472 w 714375"/>
                <a:gd name="connsiteY1" fmla="*/ 122873 h 142875"/>
                <a:gd name="connsiteX2" fmla="*/ 619699 w 714375"/>
                <a:gd name="connsiteY2" fmla="*/ 107633 h 142875"/>
                <a:gd name="connsiteX3" fmla="*/ 505399 w 714375"/>
                <a:gd name="connsiteY3" fmla="*/ 95250 h 142875"/>
                <a:gd name="connsiteX4" fmla="*/ 488254 w 714375"/>
                <a:gd name="connsiteY4" fmla="*/ 79058 h 142875"/>
                <a:gd name="connsiteX5" fmla="*/ 482539 w 714375"/>
                <a:gd name="connsiteY5" fmla="*/ 40005 h 142875"/>
                <a:gd name="connsiteX6" fmla="*/ 428247 w 714375"/>
                <a:gd name="connsiteY6" fmla="*/ 953 h 142875"/>
                <a:gd name="connsiteX7" fmla="*/ 357762 w 714375"/>
                <a:gd name="connsiteY7" fmla="*/ 0 h 142875"/>
                <a:gd name="connsiteX8" fmla="*/ 287277 w 714375"/>
                <a:gd name="connsiteY8" fmla="*/ 953 h 142875"/>
                <a:gd name="connsiteX9" fmla="*/ 232984 w 714375"/>
                <a:gd name="connsiteY9" fmla="*/ 40005 h 142875"/>
                <a:gd name="connsiteX10" fmla="*/ 227269 w 714375"/>
                <a:gd name="connsiteY10" fmla="*/ 79058 h 142875"/>
                <a:gd name="connsiteX11" fmla="*/ 210124 w 714375"/>
                <a:gd name="connsiteY11" fmla="*/ 95250 h 142875"/>
                <a:gd name="connsiteX12" fmla="*/ 95824 w 714375"/>
                <a:gd name="connsiteY12" fmla="*/ 107633 h 142875"/>
                <a:gd name="connsiteX13" fmla="*/ 11052 w 714375"/>
                <a:gd name="connsiteY13" fmla="*/ 122873 h 142875"/>
                <a:gd name="connsiteX14" fmla="*/ 574 w 714375"/>
                <a:gd name="connsiteY14" fmla="*/ 132398 h 142875"/>
                <a:gd name="connsiteX15" fmla="*/ 8194 w 714375"/>
                <a:gd name="connsiteY15" fmla="*/ 147638 h 142875"/>
                <a:gd name="connsiteX16" fmla="*/ 18672 w 714375"/>
                <a:gd name="connsiteY16" fmla="*/ 148590 h 142875"/>
                <a:gd name="connsiteX17" fmla="*/ 355857 w 714375"/>
                <a:gd name="connsiteY17" fmla="*/ 148590 h 142875"/>
                <a:gd name="connsiteX18" fmla="*/ 693042 w 714375"/>
                <a:gd name="connsiteY18" fmla="*/ 148590 h 142875"/>
                <a:gd name="connsiteX19" fmla="*/ 703519 w 714375"/>
                <a:gd name="connsiteY19" fmla="*/ 147638 h 142875"/>
                <a:gd name="connsiteX20" fmla="*/ 714949 w 714375"/>
                <a:gd name="connsiteY20" fmla="*/ 132398 h 142875"/>
                <a:gd name="connsiteX21" fmla="*/ 453964 w 714375"/>
                <a:gd name="connsiteY21" fmla="*/ 93345 h 142875"/>
                <a:gd name="connsiteX22" fmla="*/ 264417 w 714375"/>
                <a:gd name="connsiteY22" fmla="*/ 93345 h 142875"/>
                <a:gd name="connsiteX23" fmla="*/ 252034 w 714375"/>
                <a:gd name="connsiteY23" fmla="*/ 81915 h 142875"/>
                <a:gd name="connsiteX24" fmla="*/ 309184 w 714375"/>
                <a:gd name="connsiteY24" fmla="*/ 24765 h 142875"/>
                <a:gd name="connsiteX25" fmla="*/ 409197 w 714375"/>
                <a:gd name="connsiteY25" fmla="*/ 24765 h 142875"/>
                <a:gd name="connsiteX26" fmla="*/ 466347 w 714375"/>
                <a:gd name="connsiteY26" fmla="*/ 81915 h 142875"/>
                <a:gd name="connsiteX27" fmla="*/ 453964 w 714375"/>
                <a:gd name="connsiteY27" fmla="*/ 9334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14375" h="142875">
                  <a:moveTo>
                    <a:pt x="714949" y="132398"/>
                  </a:moveTo>
                  <a:cubicBezTo>
                    <a:pt x="713997" y="126683"/>
                    <a:pt x="711139" y="122873"/>
                    <a:pt x="704472" y="122873"/>
                  </a:cubicBezTo>
                  <a:cubicBezTo>
                    <a:pt x="674944" y="124778"/>
                    <a:pt x="648274" y="111442"/>
                    <a:pt x="619699" y="107633"/>
                  </a:cubicBezTo>
                  <a:cubicBezTo>
                    <a:pt x="600649" y="105728"/>
                    <a:pt x="519687" y="97155"/>
                    <a:pt x="505399" y="95250"/>
                  </a:cubicBezTo>
                  <a:cubicBezTo>
                    <a:pt x="496827" y="96203"/>
                    <a:pt x="487302" y="93345"/>
                    <a:pt x="488254" y="79058"/>
                  </a:cubicBezTo>
                  <a:cubicBezTo>
                    <a:pt x="489207" y="65723"/>
                    <a:pt x="489207" y="53340"/>
                    <a:pt x="482539" y="40005"/>
                  </a:cubicBezTo>
                  <a:cubicBezTo>
                    <a:pt x="472062" y="16192"/>
                    <a:pt x="452059" y="4763"/>
                    <a:pt x="428247" y="953"/>
                  </a:cubicBezTo>
                  <a:cubicBezTo>
                    <a:pt x="400624" y="0"/>
                    <a:pt x="379669" y="0"/>
                    <a:pt x="357762" y="0"/>
                  </a:cubicBezTo>
                  <a:cubicBezTo>
                    <a:pt x="336807" y="0"/>
                    <a:pt x="314899" y="0"/>
                    <a:pt x="287277" y="953"/>
                  </a:cubicBezTo>
                  <a:cubicBezTo>
                    <a:pt x="262512" y="4763"/>
                    <a:pt x="243462" y="16192"/>
                    <a:pt x="232984" y="40005"/>
                  </a:cubicBezTo>
                  <a:cubicBezTo>
                    <a:pt x="227269" y="53340"/>
                    <a:pt x="226317" y="65723"/>
                    <a:pt x="227269" y="79058"/>
                  </a:cubicBezTo>
                  <a:cubicBezTo>
                    <a:pt x="229174" y="93345"/>
                    <a:pt x="218697" y="96203"/>
                    <a:pt x="210124" y="95250"/>
                  </a:cubicBezTo>
                  <a:cubicBezTo>
                    <a:pt x="195837" y="98108"/>
                    <a:pt x="114874" y="105728"/>
                    <a:pt x="95824" y="107633"/>
                  </a:cubicBezTo>
                  <a:cubicBezTo>
                    <a:pt x="67249" y="111442"/>
                    <a:pt x="40579" y="124778"/>
                    <a:pt x="11052" y="122873"/>
                  </a:cubicBezTo>
                  <a:cubicBezTo>
                    <a:pt x="4384" y="122873"/>
                    <a:pt x="574" y="126683"/>
                    <a:pt x="574" y="132398"/>
                  </a:cubicBezTo>
                  <a:cubicBezTo>
                    <a:pt x="-378" y="139065"/>
                    <a:pt x="-1331" y="146685"/>
                    <a:pt x="8194" y="147638"/>
                  </a:cubicBezTo>
                  <a:cubicBezTo>
                    <a:pt x="12004" y="148590"/>
                    <a:pt x="15814" y="148590"/>
                    <a:pt x="18672" y="148590"/>
                  </a:cubicBezTo>
                  <a:cubicBezTo>
                    <a:pt x="131067" y="148590"/>
                    <a:pt x="243462" y="148590"/>
                    <a:pt x="355857" y="148590"/>
                  </a:cubicBezTo>
                  <a:cubicBezTo>
                    <a:pt x="468252" y="148590"/>
                    <a:pt x="580647" y="148590"/>
                    <a:pt x="693042" y="148590"/>
                  </a:cubicBezTo>
                  <a:cubicBezTo>
                    <a:pt x="696852" y="148590"/>
                    <a:pt x="700662" y="148590"/>
                    <a:pt x="703519" y="147638"/>
                  </a:cubicBezTo>
                  <a:cubicBezTo>
                    <a:pt x="716854" y="146685"/>
                    <a:pt x="715902" y="139065"/>
                    <a:pt x="714949" y="132398"/>
                  </a:cubicBezTo>
                  <a:close/>
                  <a:moveTo>
                    <a:pt x="453964" y="93345"/>
                  </a:moveTo>
                  <a:cubicBezTo>
                    <a:pt x="398719" y="94298"/>
                    <a:pt x="309184" y="95250"/>
                    <a:pt x="264417" y="93345"/>
                  </a:cubicBezTo>
                  <a:cubicBezTo>
                    <a:pt x="254892" y="93345"/>
                    <a:pt x="252034" y="91440"/>
                    <a:pt x="252034" y="81915"/>
                  </a:cubicBezTo>
                  <a:cubicBezTo>
                    <a:pt x="252034" y="40958"/>
                    <a:pt x="268227" y="24765"/>
                    <a:pt x="309184" y="24765"/>
                  </a:cubicBezTo>
                  <a:cubicBezTo>
                    <a:pt x="330139" y="24765"/>
                    <a:pt x="388242" y="24765"/>
                    <a:pt x="409197" y="24765"/>
                  </a:cubicBezTo>
                  <a:cubicBezTo>
                    <a:pt x="450154" y="24765"/>
                    <a:pt x="466347" y="40958"/>
                    <a:pt x="466347" y="81915"/>
                  </a:cubicBezTo>
                  <a:cubicBezTo>
                    <a:pt x="466347" y="91440"/>
                    <a:pt x="463489" y="93345"/>
                    <a:pt x="453964" y="93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0" name="Freeform: Shape 171">
            <a:extLst>
              <a:ext uri="{FF2B5EF4-FFF2-40B4-BE49-F238E27FC236}">
                <a16:creationId xmlns:a16="http://schemas.microsoft.com/office/drawing/2014/main" xmlns="" id="{3E5325F2-9FF8-4CBE-9652-773540F62628}"/>
              </a:ext>
            </a:extLst>
          </p:cNvPr>
          <p:cNvSpPr/>
          <p:nvPr/>
        </p:nvSpPr>
        <p:spPr>
          <a:xfrm rot="5400000">
            <a:off x="4504175" y="5536287"/>
            <a:ext cx="1116733" cy="658285"/>
          </a:xfrm>
          <a:custGeom>
            <a:avLst/>
            <a:gdLst>
              <a:gd name="connsiteX0" fmla="*/ 868939 w 904875"/>
              <a:gd name="connsiteY0" fmla="*/ 28667 h 533400"/>
              <a:gd name="connsiteX1" fmla="*/ 444124 w 904875"/>
              <a:gd name="connsiteY1" fmla="*/ 5807 h 533400"/>
              <a:gd name="connsiteX2" fmla="*/ 179329 w 904875"/>
              <a:gd name="connsiteY2" fmla="*/ 1997 h 533400"/>
              <a:gd name="connsiteX3" fmla="*/ 259 w 904875"/>
              <a:gd name="connsiteY3" fmla="*/ 147730 h 533400"/>
              <a:gd name="connsiteX4" fmla="*/ 100272 w 904875"/>
              <a:gd name="connsiteY4" fmla="*/ 314417 h 533400"/>
              <a:gd name="connsiteX5" fmla="*/ 284104 w 904875"/>
              <a:gd name="connsiteY5" fmla="*/ 344897 h 533400"/>
              <a:gd name="connsiteX6" fmla="*/ 311727 w 904875"/>
              <a:gd name="connsiteY6" fmla="*/ 366805 h 533400"/>
              <a:gd name="connsiteX7" fmla="*/ 233622 w 904875"/>
              <a:gd name="connsiteY7" fmla="*/ 422050 h 533400"/>
              <a:gd name="connsiteX8" fmla="*/ 207904 w 904875"/>
              <a:gd name="connsiteY8" fmla="*/ 511585 h 533400"/>
              <a:gd name="connsiteX9" fmla="*/ 279342 w 904875"/>
              <a:gd name="connsiteY9" fmla="*/ 532540 h 533400"/>
              <a:gd name="connsiteX10" fmla="*/ 465079 w 904875"/>
              <a:gd name="connsiteY10" fmla="*/ 459197 h 533400"/>
              <a:gd name="connsiteX11" fmla="*/ 817504 w 904875"/>
              <a:gd name="connsiteY11" fmla="*/ 433480 h 533400"/>
              <a:gd name="connsiteX12" fmla="*/ 831792 w 904875"/>
              <a:gd name="connsiteY12" fmla="*/ 407762 h 533400"/>
              <a:gd name="connsiteX13" fmla="*/ 831792 w 904875"/>
              <a:gd name="connsiteY13" fmla="*/ 103915 h 533400"/>
              <a:gd name="connsiteX14" fmla="*/ 835602 w 904875"/>
              <a:gd name="connsiteY14" fmla="*/ 94390 h 533400"/>
              <a:gd name="connsiteX15" fmla="*/ 869892 w 904875"/>
              <a:gd name="connsiteY15" fmla="*/ 94390 h 533400"/>
              <a:gd name="connsiteX16" fmla="*/ 912754 w 904875"/>
              <a:gd name="connsiteY16" fmla="*/ 62005 h 533400"/>
              <a:gd name="connsiteX17" fmla="*/ 868939 w 904875"/>
              <a:gd name="connsiteY17" fmla="*/ 28667 h 533400"/>
              <a:gd name="connsiteX18" fmla="*/ 875607 w 904875"/>
              <a:gd name="connsiteY18" fmla="*/ 80102 h 533400"/>
              <a:gd name="connsiteX19" fmla="*/ 832744 w 904875"/>
              <a:gd name="connsiteY19" fmla="*/ 80102 h 533400"/>
              <a:gd name="connsiteX20" fmla="*/ 832744 w 904875"/>
              <a:gd name="connsiteY20" fmla="*/ 42955 h 533400"/>
              <a:gd name="connsiteX21" fmla="*/ 875607 w 904875"/>
              <a:gd name="connsiteY21" fmla="*/ 42955 h 533400"/>
              <a:gd name="connsiteX22" fmla="*/ 896562 w 904875"/>
              <a:gd name="connsiteY22" fmla="*/ 62005 h 533400"/>
              <a:gd name="connsiteX23" fmla="*/ 875607 w 904875"/>
              <a:gd name="connsiteY23" fmla="*/ 80102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875" h="533400">
                <a:moveTo>
                  <a:pt x="868939" y="28667"/>
                </a:moveTo>
                <a:cubicBezTo>
                  <a:pt x="868939" y="28667"/>
                  <a:pt x="507942" y="9617"/>
                  <a:pt x="444124" y="5807"/>
                </a:cubicBezTo>
                <a:cubicBezTo>
                  <a:pt x="384117" y="1997"/>
                  <a:pt x="230764" y="-2765"/>
                  <a:pt x="179329" y="1997"/>
                </a:cubicBezTo>
                <a:cubicBezTo>
                  <a:pt x="126942" y="7712"/>
                  <a:pt x="4069" y="61052"/>
                  <a:pt x="259" y="147730"/>
                </a:cubicBezTo>
                <a:cubicBezTo>
                  <a:pt x="-4503" y="252505"/>
                  <a:pt x="57409" y="303940"/>
                  <a:pt x="100272" y="314417"/>
                </a:cubicBezTo>
                <a:cubicBezTo>
                  <a:pt x="126942" y="321085"/>
                  <a:pt x="275532" y="341087"/>
                  <a:pt x="284104" y="344897"/>
                </a:cubicBezTo>
                <a:cubicBezTo>
                  <a:pt x="292677" y="348707"/>
                  <a:pt x="310774" y="355375"/>
                  <a:pt x="311727" y="366805"/>
                </a:cubicBezTo>
                <a:cubicBezTo>
                  <a:pt x="312679" y="378235"/>
                  <a:pt x="253624" y="402047"/>
                  <a:pt x="233622" y="422050"/>
                </a:cubicBezTo>
                <a:cubicBezTo>
                  <a:pt x="213619" y="441100"/>
                  <a:pt x="195522" y="480152"/>
                  <a:pt x="207904" y="511585"/>
                </a:cubicBezTo>
                <a:cubicBezTo>
                  <a:pt x="214572" y="528730"/>
                  <a:pt x="251719" y="537302"/>
                  <a:pt x="279342" y="532540"/>
                </a:cubicBezTo>
                <a:cubicBezTo>
                  <a:pt x="306964" y="527777"/>
                  <a:pt x="418407" y="479200"/>
                  <a:pt x="465079" y="459197"/>
                </a:cubicBezTo>
                <a:cubicBezTo>
                  <a:pt x="509847" y="440147"/>
                  <a:pt x="653674" y="419192"/>
                  <a:pt x="817504" y="433480"/>
                </a:cubicBezTo>
                <a:cubicBezTo>
                  <a:pt x="831792" y="434432"/>
                  <a:pt x="831792" y="407762"/>
                  <a:pt x="831792" y="407762"/>
                </a:cubicBezTo>
                <a:lnTo>
                  <a:pt x="831792" y="103915"/>
                </a:lnTo>
                <a:cubicBezTo>
                  <a:pt x="831792" y="103915"/>
                  <a:pt x="830839" y="97247"/>
                  <a:pt x="835602" y="94390"/>
                </a:cubicBezTo>
                <a:lnTo>
                  <a:pt x="869892" y="94390"/>
                </a:lnTo>
                <a:cubicBezTo>
                  <a:pt x="893704" y="94390"/>
                  <a:pt x="912754" y="85817"/>
                  <a:pt x="912754" y="62005"/>
                </a:cubicBezTo>
                <a:cubicBezTo>
                  <a:pt x="911802" y="37240"/>
                  <a:pt x="892752" y="28667"/>
                  <a:pt x="868939" y="28667"/>
                </a:cubicBezTo>
                <a:close/>
                <a:moveTo>
                  <a:pt x="875607" y="80102"/>
                </a:moveTo>
                <a:cubicBezTo>
                  <a:pt x="875607" y="80102"/>
                  <a:pt x="832744" y="80102"/>
                  <a:pt x="832744" y="80102"/>
                </a:cubicBezTo>
                <a:lnTo>
                  <a:pt x="832744" y="42955"/>
                </a:lnTo>
                <a:cubicBezTo>
                  <a:pt x="832744" y="42955"/>
                  <a:pt x="875607" y="42955"/>
                  <a:pt x="875607" y="42955"/>
                </a:cubicBezTo>
                <a:cubicBezTo>
                  <a:pt x="887037" y="42955"/>
                  <a:pt x="896562" y="51527"/>
                  <a:pt x="896562" y="62005"/>
                </a:cubicBezTo>
                <a:cubicBezTo>
                  <a:pt x="896562" y="71530"/>
                  <a:pt x="887037" y="80102"/>
                  <a:pt x="875607" y="8010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61" name="Group 172">
            <a:extLst>
              <a:ext uri="{FF2B5EF4-FFF2-40B4-BE49-F238E27FC236}">
                <a16:creationId xmlns:a16="http://schemas.microsoft.com/office/drawing/2014/main" xmlns="" id="{AE32DE90-1513-4A67-8733-74E909143265}"/>
              </a:ext>
            </a:extLst>
          </p:cNvPr>
          <p:cNvGrpSpPr/>
          <p:nvPr/>
        </p:nvGrpSpPr>
        <p:grpSpPr>
          <a:xfrm>
            <a:off x="2495932" y="3776224"/>
            <a:ext cx="1078242" cy="1293142"/>
            <a:chOff x="6761163" y="2984500"/>
            <a:chExt cx="915988" cy="1098550"/>
          </a:xfrm>
          <a:solidFill>
            <a:schemeClr val="accent2"/>
          </a:solidFill>
        </p:grpSpPr>
        <p:sp>
          <p:nvSpPr>
            <p:cNvPr id="162" name="Freeform 14">
              <a:extLst>
                <a:ext uri="{FF2B5EF4-FFF2-40B4-BE49-F238E27FC236}">
                  <a16:creationId xmlns:a16="http://schemas.microsoft.com/office/drawing/2014/main" xmlns="" id="{2F88F7D2-1ED1-4243-8204-7DC61A319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3" name="Freeform 15">
              <a:extLst>
                <a:ext uri="{FF2B5EF4-FFF2-40B4-BE49-F238E27FC236}">
                  <a16:creationId xmlns:a16="http://schemas.microsoft.com/office/drawing/2014/main" xmlns="" id="{8064C427-40B5-4C98-9F5D-914E50BEB3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655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501545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Shapes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93047D7-F617-4853-A487-403D902BCC9A}"/>
              </a:ext>
            </a:extLst>
          </p:cNvPr>
          <p:cNvGrpSpPr/>
          <p:nvPr/>
        </p:nvGrpSpPr>
        <p:grpSpPr>
          <a:xfrm>
            <a:off x="295274" y="1225792"/>
            <a:ext cx="3203975" cy="2734590"/>
            <a:chOff x="3703721" y="1693521"/>
            <a:chExt cx="4784558" cy="408361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250814C6-20BA-494C-92BC-D647B88953C2}"/>
                </a:ext>
              </a:extLst>
            </p:cNvPr>
            <p:cNvSpPr/>
            <p:nvPr/>
          </p:nvSpPr>
          <p:spPr>
            <a:xfrm rot="10800000">
              <a:off x="5245982" y="3779082"/>
              <a:ext cx="318709" cy="1998054"/>
            </a:xfrm>
            <a:custGeom>
              <a:avLst/>
              <a:gdLst>
                <a:gd name="connsiteX0" fmla="*/ 247650 w 247650"/>
                <a:gd name="connsiteY0" fmla="*/ 1469035 h 1552575"/>
                <a:gd name="connsiteX1" fmla="*/ 230505 w 247650"/>
                <a:gd name="connsiteY1" fmla="*/ 614642 h 1552575"/>
                <a:gd name="connsiteX2" fmla="*/ 219075 w 247650"/>
                <a:gd name="connsiteY2" fmla="*/ 285077 h 1552575"/>
                <a:gd name="connsiteX3" fmla="*/ 104775 w 247650"/>
                <a:gd name="connsiteY3" fmla="*/ 31712 h 1552575"/>
                <a:gd name="connsiteX4" fmla="*/ 67627 w 247650"/>
                <a:gd name="connsiteY4" fmla="*/ 4090 h 1552575"/>
                <a:gd name="connsiteX5" fmla="*/ 0 w 247650"/>
                <a:gd name="connsiteY5" fmla="*/ 867055 h 1552575"/>
                <a:gd name="connsiteX6" fmla="*/ 89535 w 247650"/>
                <a:gd name="connsiteY6" fmla="*/ 982307 h 1552575"/>
                <a:gd name="connsiteX7" fmla="*/ 151448 w 247650"/>
                <a:gd name="connsiteY7" fmla="*/ 1058507 h 1552575"/>
                <a:gd name="connsiteX8" fmla="*/ 137160 w 247650"/>
                <a:gd name="connsiteY8" fmla="*/ 1173760 h 1552575"/>
                <a:gd name="connsiteX9" fmla="*/ 133350 w 247650"/>
                <a:gd name="connsiteY9" fmla="*/ 1442365 h 1552575"/>
                <a:gd name="connsiteX10" fmla="*/ 108585 w 247650"/>
                <a:gd name="connsiteY10" fmla="*/ 1493800 h 1552575"/>
                <a:gd name="connsiteX11" fmla="*/ 175260 w 247650"/>
                <a:gd name="connsiteY11" fmla="*/ 1560475 h 1552575"/>
                <a:gd name="connsiteX12" fmla="*/ 196215 w 247650"/>
                <a:gd name="connsiteY12" fmla="*/ 1556665 h 1552575"/>
                <a:gd name="connsiteX13" fmla="*/ 239077 w 247650"/>
                <a:gd name="connsiteY13" fmla="*/ 1527137 h 1552575"/>
                <a:gd name="connsiteX14" fmla="*/ 240983 w 247650"/>
                <a:gd name="connsiteY14" fmla="*/ 1524280 h 1552575"/>
                <a:gd name="connsiteX15" fmla="*/ 247650 w 247650"/>
                <a:gd name="connsiteY15" fmla="*/ 1469035 h 1552575"/>
                <a:gd name="connsiteX16" fmla="*/ 205740 w 247650"/>
                <a:gd name="connsiteY16" fmla="*/ 1431887 h 1552575"/>
                <a:gd name="connsiteX17" fmla="*/ 175260 w 247650"/>
                <a:gd name="connsiteY17" fmla="*/ 1429030 h 1552575"/>
                <a:gd name="connsiteX18" fmla="*/ 178117 w 247650"/>
                <a:gd name="connsiteY18" fmla="*/ 1398550 h 1552575"/>
                <a:gd name="connsiteX19" fmla="*/ 208598 w 247650"/>
                <a:gd name="connsiteY19" fmla="*/ 1401407 h 1552575"/>
                <a:gd name="connsiteX20" fmla="*/ 205740 w 247650"/>
                <a:gd name="connsiteY20" fmla="*/ 1431887 h 1552575"/>
                <a:gd name="connsiteX21" fmla="*/ 205740 w 247650"/>
                <a:gd name="connsiteY21" fmla="*/ 1269962 h 1552575"/>
                <a:gd name="connsiteX22" fmla="*/ 175260 w 247650"/>
                <a:gd name="connsiteY22" fmla="*/ 1267105 h 1552575"/>
                <a:gd name="connsiteX23" fmla="*/ 178117 w 247650"/>
                <a:gd name="connsiteY23" fmla="*/ 1236625 h 1552575"/>
                <a:gd name="connsiteX24" fmla="*/ 208598 w 247650"/>
                <a:gd name="connsiteY24" fmla="*/ 1239482 h 1552575"/>
                <a:gd name="connsiteX25" fmla="*/ 205740 w 247650"/>
                <a:gd name="connsiteY25" fmla="*/ 1269962 h 1552575"/>
                <a:gd name="connsiteX26" fmla="*/ 205740 w 247650"/>
                <a:gd name="connsiteY26" fmla="*/ 1108037 h 1552575"/>
                <a:gd name="connsiteX27" fmla="*/ 175260 w 247650"/>
                <a:gd name="connsiteY27" fmla="*/ 1105180 h 1552575"/>
                <a:gd name="connsiteX28" fmla="*/ 178117 w 247650"/>
                <a:gd name="connsiteY28" fmla="*/ 1074700 h 1552575"/>
                <a:gd name="connsiteX29" fmla="*/ 208598 w 247650"/>
                <a:gd name="connsiteY29" fmla="*/ 1077557 h 1552575"/>
                <a:gd name="connsiteX30" fmla="*/ 205740 w 247650"/>
                <a:gd name="connsiteY30" fmla="*/ 1108037 h 1552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47650" h="1552575">
                  <a:moveTo>
                    <a:pt x="247650" y="1469035"/>
                  </a:moveTo>
                  <a:cubicBezTo>
                    <a:pt x="241935" y="1179475"/>
                    <a:pt x="234315" y="905155"/>
                    <a:pt x="230505" y="614642"/>
                  </a:cubicBezTo>
                  <a:cubicBezTo>
                    <a:pt x="228600" y="504152"/>
                    <a:pt x="231458" y="394615"/>
                    <a:pt x="219075" y="285077"/>
                  </a:cubicBezTo>
                  <a:cubicBezTo>
                    <a:pt x="215265" y="186970"/>
                    <a:pt x="170498" y="103150"/>
                    <a:pt x="104775" y="31712"/>
                  </a:cubicBezTo>
                  <a:cubicBezTo>
                    <a:pt x="94298" y="20282"/>
                    <a:pt x="72390" y="-11150"/>
                    <a:pt x="67627" y="4090"/>
                  </a:cubicBezTo>
                  <a:cubicBezTo>
                    <a:pt x="36195" y="104102"/>
                    <a:pt x="0" y="592735"/>
                    <a:pt x="0" y="867055"/>
                  </a:cubicBezTo>
                  <a:cubicBezTo>
                    <a:pt x="0" y="959447"/>
                    <a:pt x="0" y="961352"/>
                    <a:pt x="89535" y="982307"/>
                  </a:cubicBezTo>
                  <a:cubicBezTo>
                    <a:pt x="133350" y="992785"/>
                    <a:pt x="160020" y="1014692"/>
                    <a:pt x="151448" y="1058507"/>
                  </a:cubicBezTo>
                  <a:cubicBezTo>
                    <a:pt x="144780" y="1096607"/>
                    <a:pt x="141923" y="1135660"/>
                    <a:pt x="137160" y="1173760"/>
                  </a:cubicBezTo>
                  <a:cubicBezTo>
                    <a:pt x="124777" y="1269010"/>
                    <a:pt x="138113" y="1348067"/>
                    <a:pt x="133350" y="1442365"/>
                  </a:cubicBezTo>
                  <a:cubicBezTo>
                    <a:pt x="118110" y="1454747"/>
                    <a:pt x="108585" y="1472845"/>
                    <a:pt x="108585" y="1493800"/>
                  </a:cubicBezTo>
                  <a:cubicBezTo>
                    <a:pt x="108585" y="1530947"/>
                    <a:pt x="138113" y="1560475"/>
                    <a:pt x="175260" y="1560475"/>
                  </a:cubicBezTo>
                  <a:cubicBezTo>
                    <a:pt x="182880" y="1560475"/>
                    <a:pt x="189548" y="1559522"/>
                    <a:pt x="196215" y="1556665"/>
                  </a:cubicBezTo>
                  <a:cubicBezTo>
                    <a:pt x="212408" y="1551902"/>
                    <a:pt x="227648" y="1542377"/>
                    <a:pt x="239077" y="1527137"/>
                  </a:cubicBezTo>
                  <a:cubicBezTo>
                    <a:pt x="240030" y="1526185"/>
                    <a:pt x="240983" y="1525232"/>
                    <a:pt x="240983" y="1524280"/>
                  </a:cubicBezTo>
                  <a:cubicBezTo>
                    <a:pt x="251460" y="1507135"/>
                    <a:pt x="247650" y="1488085"/>
                    <a:pt x="247650" y="1469035"/>
                  </a:cubicBezTo>
                  <a:close/>
                  <a:moveTo>
                    <a:pt x="205740" y="1431887"/>
                  </a:moveTo>
                  <a:cubicBezTo>
                    <a:pt x="196215" y="1439507"/>
                    <a:pt x="182880" y="1438555"/>
                    <a:pt x="175260" y="1429030"/>
                  </a:cubicBezTo>
                  <a:cubicBezTo>
                    <a:pt x="167640" y="1419505"/>
                    <a:pt x="168592" y="1406170"/>
                    <a:pt x="178117" y="1398550"/>
                  </a:cubicBezTo>
                  <a:cubicBezTo>
                    <a:pt x="187642" y="1390930"/>
                    <a:pt x="200977" y="1391882"/>
                    <a:pt x="208598" y="1401407"/>
                  </a:cubicBezTo>
                  <a:cubicBezTo>
                    <a:pt x="216217" y="1409980"/>
                    <a:pt x="215265" y="1424267"/>
                    <a:pt x="205740" y="1431887"/>
                  </a:cubicBezTo>
                  <a:close/>
                  <a:moveTo>
                    <a:pt x="205740" y="1269962"/>
                  </a:moveTo>
                  <a:cubicBezTo>
                    <a:pt x="196215" y="1277582"/>
                    <a:pt x="182880" y="1276630"/>
                    <a:pt x="175260" y="1267105"/>
                  </a:cubicBezTo>
                  <a:cubicBezTo>
                    <a:pt x="167640" y="1257580"/>
                    <a:pt x="168592" y="1244245"/>
                    <a:pt x="178117" y="1236625"/>
                  </a:cubicBezTo>
                  <a:cubicBezTo>
                    <a:pt x="187642" y="1229005"/>
                    <a:pt x="200977" y="1229957"/>
                    <a:pt x="208598" y="1239482"/>
                  </a:cubicBezTo>
                  <a:cubicBezTo>
                    <a:pt x="216217" y="1248055"/>
                    <a:pt x="215265" y="1262342"/>
                    <a:pt x="205740" y="1269962"/>
                  </a:cubicBezTo>
                  <a:close/>
                  <a:moveTo>
                    <a:pt x="205740" y="1108037"/>
                  </a:moveTo>
                  <a:cubicBezTo>
                    <a:pt x="196215" y="1115657"/>
                    <a:pt x="182880" y="1114705"/>
                    <a:pt x="175260" y="1105180"/>
                  </a:cubicBezTo>
                  <a:cubicBezTo>
                    <a:pt x="167640" y="1095655"/>
                    <a:pt x="168592" y="1082320"/>
                    <a:pt x="178117" y="1074700"/>
                  </a:cubicBezTo>
                  <a:cubicBezTo>
                    <a:pt x="187642" y="1067080"/>
                    <a:pt x="200977" y="1068032"/>
                    <a:pt x="208598" y="1077557"/>
                  </a:cubicBezTo>
                  <a:cubicBezTo>
                    <a:pt x="216217" y="1086130"/>
                    <a:pt x="215265" y="1100417"/>
                    <a:pt x="205740" y="11080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BE6D07FF-AF81-4961-AA9B-EE3001FA9E8B}"/>
                </a:ext>
              </a:extLst>
            </p:cNvPr>
            <p:cNvSpPr/>
            <p:nvPr/>
          </p:nvSpPr>
          <p:spPr>
            <a:xfrm rot="10800000">
              <a:off x="5745093" y="3765944"/>
              <a:ext cx="728346" cy="2011194"/>
            </a:xfrm>
            <a:custGeom>
              <a:avLst/>
              <a:gdLst>
                <a:gd name="connsiteX0" fmla="*/ 144874 w 728345"/>
                <a:gd name="connsiteY0" fmla="*/ 806768 h 2011193"/>
                <a:gd name="connsiteX1" fmla="*/ 173449 w 728345"/>
                <a:gd name="connsiteY1" fmla="*/ 782955 h 2011193"/>
                <a:gd name="connsiteX2" fmla="*/ 173449 w 728345"/>
                <a:gd name="connsiteY2" fmla="*/ 165735 h 2011193"/>
                <a:gd name="connsiteX3" fmla="*/ 144874 w 728345"/>
                <a:gd name="connsiteY3" fmla="*/ 141923 h 2011193"/>
                <a:gd name="connsiteX4" fmla="*/ 116299 w 728345"/>
                <a:gd name="connsiteY4" fmla="*/ 165735 h 2011193"/>
                <a:gd name="connsiteX5" fmla="*/ 116299 w 728345"/>
                <a:gd name="connsiteY5" fmla="*/ 782955 h 2011193"/>
                <a:gd name="connsiteX6" fmla="*/ 144874 w 728345"/>
                <a:gd name="connsiteY6" fmla="*/ 806768 h 2011193"/>
                <a:gd name="connsiteX7" fmla="*/ 256316 w 728345"/>
                <a:gd name="connsiteY7" fmla="*/ 806768 h 2011193"/>
                <a:gd name="connsiteX8" fmla="*/ 284891 w 728345"/>
                <a:gd name="connsiteY8" fmla="*/ 782955 h 2011193"/>
                <a:gd name="connsiteX9" fmla="*/ 284891 w 728345"/>
                <a:gd name="connsiteY9" fmla="*/ 165735 h 2011193"/>
                <a:gd name="connsiteX10" fmla="*/ 256316 w 728345"/>
                <a:gd name="connsiteY10" fmla="*/ 141923 h 2011193"/>
                <a:gd name="connsiteX11" fmla="*/ 227741 w 728345"/>
                <a:gd name="connsiteY11" fmla="*/ 165735 h 2011193"/>
                <a:gd name="connsiteX12" fmla="*/ 227741 w 728345"/>
                <a:gd name="connsiteY12" fmla="*/ 782955 h 2011193"/>
                <a:gd name="connsiteX13" fmla="*/ 256316 w 728345"/>
                <a:gd name="connsiteY13" fmla="*/ 806768 h 2011193"/>
                <a:gd name="connsiteX14" fmla="*/ 367759 w 728345"/>
                <a:gd name="connsiteY14" fmla="*/ 806768 h 2011193"/>
                <a:gd name="connsiteX15" fmla="*/ 396334 w 728345"/>
                <a:gd name="connsiteY15" fmla="*/ 782955 h 2011193"/>
                <a:gd name="connsiteX16" fmla="*/ 396334 w 728345"/>
                <a:gd name="connsiteY16" fmla="*/ 165735 h 2011193"/>
                <a:gd name="connsiteX17" fmla="*/ 367759 w 728345"/>
                <a:gd name="connsiteY17" fmla="*/ 141923 h 2011193"/>
                <a:gd name="connsiteX18" fmla="*/ 339184 w 728345"/>
                <a:gd name="connsiteY18" fmla="*/ 165735 h 2011193"/>
                <a:gd name="connsiteX19" fmla="*/ 339184 w 728345"/>
                <a:gd name="connsiteY19" fmla="*/ 782955 h 2011193"/>
                <a:gd name="connsiteX20" fmla="*/ 367759 w 728345"/>
                <a:gd name="connsiteY20" fmla="*/ 806768 h 2011193"/>
                <a:gd name="connsiteX21" fmla="*/ 479202 w 728345"/>
                <a:gd name="connsiteY21" fmla="*/ 806768 h 2011193"/>
                <a:gd name="connsiteX22" fmla="*/ 507777 w 728345"/>
                <a:gd name="connsiteY22" fmla="*/ 782955 h 2011193"/>
                <a:gd name="connsiteX23" fmla="*/ 507777 w 728345"/>
                <a:gd name="connsiteY23" fmla="*/ 165735 h 2011193"/>
                <a:gd name="connsiteX24" fmla="*/ 479202 w 728345"/>
                <a:gd name="connsiteY24" fmla="*/ 141923 h 2011193"/>
                <a:gd name="connsiteX25" fmla="*/ 450627 w 728345"/>
                <a:gd name="connsiteY25" fmla="*/ 165735 h 2011193"/>
                <a:gd name="connsiteX26" fmla="*/ 450627 w 728345"/>
                <a:gd name="connsiteY26" fmla="*/ 782955 h 2011193"/>
                <a:gd name="connsiteX27" fmla="*/ 479202 w 728345"/>
                <a:gd name="connsiteY27" fmla="*/ 806768 h 2011193"/>
                <a:gd name="connsiteX28" fmla="*/ 590644 w 728345"/>
                <a:gd name="connsiteY28" fmla="*/ 806768 h 2011193"/>
                <a:gd name="connsiteX29" fmla="*/ 619219 w 728345"/>
                <a:gd name="connsiteY29" fmla="*/ 782955 h 2011193"/>
                <a:gd name="connsiteX30" fmla="*/ 619219 w 728345"/>
                <a:gd name="connsiteY30" fmla="*/ 165735 h 2011193"/>
                <a:gd name="connsiteX31" fmla="*/ 590644 w 728345"/>
                <a:gd name="connsiteY31" fmla="*/ 141923 h 2011193"/>
                <a:gd name="connsiteX32" fmla="*/ 562069 w 728345"/>
                <a:gd name="connsiteY32" fmla="*/ 165735 h 2011193"/>
                <a:gd name="connsiteX33" fmla="*/ 562069 w 728345"/>
                <a:gd name="connsiteY33" fmla="*/ 782955 h 2011193"/>
                <a:gd name="connsiteX34" fmla="*/ 590644 w 728345"/>
                <a:gd name="connsiteY34" fmla="*/ 806768 h 2011193"/>
                <a:gd name="connsiteX35" fmla="*/ 466876 w 728345"/>
                <a:gd name="connsiteY35" fmla="*/ 2011193 h 2011193"/>
                <a:gd name="connsiteX36" fmla="*/ 278033 w 728345"/>
                <a:gd name="connsiteY36" fmla="*/ 2011193 h 2011193"/>
                <a:gd name="connsiteX37" fmla="*/ 278033 w 728345"/>
                <a:gd name="connsiteY37" fmla="*/ 1370582 h 2011193"/>
                <a:gd name="connsiteX38" fmla="*/ 322039 w 728345"/>
                <a:gd name="connsiteY38" fmla="*/ 1370582 h 2011193"/>
                <a:gd name="connsiteX39" fmla="*/ 322039 w 728345"/>
                <a:gd name="connsiteY39" fmla="*/ 888683 h 2011193"/>
                <a:gd name="connsiteX40" fmla="*/ 143922 w 728345"/>
                <a:gd name="connsiteY40" fmla="*/ 888683 h 2011193"/>
                <a:gd name="connsiteX41" fmla="*/ 39147 w 728345"/>
                <a:gd name="connsiteY41" fmla="*/ 783908 h 2011193"/>
                <a:gd name="connsiteX42" fmla="*/ 1047 w 728345"/>
                <a:gd name="connsiteY42" fmla="*/ 228600 h 2011193"/>
                <a:gd name="connsiteX43" fmla="*/ 229647 w 728345"/>
                <a:gd name="connsiteY43" fmla="*/ 0 h 2011193"/>
                <a:gd name="connsiteX44" fmla="*/ 499204 w 728345"/>
                <a:gd name="connsiteY44" fmla="*/ 0 h 2011193"/>
                <a:gd name="connsiteX45" fmla="*/ 726852 w 728345"/>
                <a:gd name="connsiteY45" fmla="*/ 228600 h 2011193"/>
                <a:gd name="connsiteX46" fmla="*/ 688752 w 728345"/>
                <a:gd name="connsiteY46" fmla="*/ 783908 h 2011193"/>
                <a:gd name="connsiteX47" fmla="*/ 583977 w 728345"/>
                <a:gd name="connsiteY47" fmla="*/ 888683 h 2011193"/>
                <a:gd name="connsiteX48" fmla="*/ 412527 w 728345"/>
                <a:gd name="connsiteY48" fmla="*/ 888683 h 2011193"/>
                <a:gd name="connsiteX49" fmla="*/ 412527 w 728345"/>
                <a:gd name="connsiteY49" fmla="*/ 1370582 h 2011193"/>
                <a:gd name="connsiteX50" fmla="*/ 466876 w 728345"/>
                <a:gd name="connsiteY50" fmla="*/ 1370582 h 2011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28345" h="2011193">
                  <a:moveTo>
                    <a:pt x="144874" y="806768"/>
                  </a:moveTo>
                  <a:cubicBezTo>
                    <a:pt x="160114" y="806768"/>
                    <a:pt x="173449" y="796290"/>
                    <a:pt x="173449" y="782955"/>
                  </a:cubicBezTo>
                  <a:lnTo>
                    <a:pt x="173449" y="165735"/>
                  </a:lnTo>
                  <a:cubicBezTo>
                    <a:pt x="173449" y="152400"/>
                    <a:pt x="161066" y="141923"/>
                    <a:pt x="144874" y="141923"/>
                  </a:cubicBezTo>
                  <a:cubicBezTo>
                    <a:pt x="129634" y="141923"/>
                    <a:pt x="116299" y="152400"/>
                    <a:pt x="116299" y="165735"/>
                  </a:cubicBezTo>
                  <a:lnTo>
                    <a:pt x="116299" y="782955"/>
                  </a:lnTo>
                  <a:cubicBezTo>
                    <a:pt x="116299" y="796290"/>
                    <a:pt x="128681" y="806768"/>
                    <a:pt x="144874" y="806768"/>
                  </a:cubicBezTo>
                  <a:close/>
                  <a:moveTo>
                    <a:pt x="256316" y="806768"/>
                  </a:moveTo>
                  <a:cubicBezTo>
                    <a:pt x="271556" y="806768"/>
                    <a:pt x="284891" y="796290"/>
                    <a:pt x="284891" y="782955"/>
                  </a:cubicBezTo>
                  <a:lnTo>
                    <a:pt x="284891" y="165735"/>
                  </a:lnTo>
                  <a:cubicBezTo>
                    <a:pt x="284891" y="152400"/>
                    <a:pt x="272509" y="141923"/>
                    <a:pt x="256316" y="141923"/>
                  </a:cubicBezTo>
                  <a:cubicBezTo>
                    <a:pt x="241077" y="141923"/>
                    <a:pt x="227741" y="152400"/>
                    <a:pt x="227741" y="165735"/>
                  </a:cubicBezTo>
                  <a:lnTo>
                    <a:pt x="227741" y="782955"/>
                  </a:lnTo>
                  <a:cubicBezTo>
                    <a:pt x="227741" y="796290"/>
                    <a:pt x="240124" y="806768"/>
                    <a:pt x="256316" y="806768"/>
                  </a:cubicBezTo>
                  <a:close/>
                  <a:moveTo>
                    <a:pt x="367759" y="806768"/>
                  </a:moveTo>
                  <a:cubicBezTo>
                    <a:pt x="382999" y="806768"/>
                    <a:pt x="396334" y="796290"/>
                    <a:pt x="396334" y="782955"/>
                  </a:cubicBezTo>
                  <a:lnTo>
                    <a:pt x="396334" y="165735"/>
                  </a:lnTo>
                  <a:cubicBezTo>
                    <a:pt x="396334" y="152400"/>
                    <a:pt x="383952" y="141923"/>
                    <a:pt x="367759" y="141923"/>
                  </a:cubicBezTo>
                  <a:cubicBezTo>
                    <a:pt x="352519" y="141923"/>
                    <a:pt x="339184" y="152400"/>
                    <a:pt x="339184" y="165735"/>
                  </a:cubicBezTo>
                  <a:lnTo>
                    <a:pt x="339184" y="782955"/>
                  </a:lnTo>
                  <a:cubicBezTo>
                    <a:pt x="339184" y="796290"/>
                    <a:pt x="351566" y="806768"/>
                    <a:pt x="367759" y="806768"/>
                  </a:cubicBezTo>
                  <a:close/>
                  <a:moveTo>
                    <a:pt x="479202" y="806768"/>
                  </a:moveTo>
                  <a:cubicBezTo>
                    <a:pt x="494441" y="806768"/>
                    <a:pt x="507777" y="796290"/>
                    <a:pt x="507777" y="782955"/>
                  </a:cubicBezTo>
                  <a:lnTo>
                    <a:pt x="507777" y="165735"/>
                  </a:lnTo>
                  <a:cubicBezTo>
                    <a:pt x="507777" y="152400"/>
                    <a:pt x="495394" y="141923"/>
                    <a:pt x="479202" y="141923"/>
                  </a:cubicBezTo>
                  <a:cubicBezTo>
                    <a:pt x="463961" y="141923"/>
                    <a:pt x="450627" y="152400"/>
                    <a:pt x="450627" y="165735"/>
                  </a:cubicBezTo>
                  <a:lnTo>
                    <a:pt x="450627" y="782955"/>
                  </a:lnTo>
                  <a:cubicBezTo>
                    <a:pt x="450627" y="796290"/>
                    <a:pt x="463009" y="806768"/>
                    <a:pt x="479202" y="806768"/>
                  </a:cubicBezTo>
                  <a:close/>
                  <a:moveTo>
                    <a:pt x="590644" y="806768"/>
                  </a:moveTo>
                  <a:cubicBezTo>
                    <a:pt x="605884" y="806768"/>
                    <a:pt x="619219" y="796290"/>
                    <a:pt x="619219" y="782955"/>
                  </a:cubicBezTo>
                  <a:lnTo>
                    <a:pt x="619219" y="165735"/>
                  </a:lnTo>
                  <a:cubicBezTo>
                    <a:pt x="619219" y="152400"/>
                    <a:pt x="606836" y="141923"/>
                    <a:pt x="590644" y="141923"/>
                  </a:cubicBezTo>
                  <a:cubicBezTo>
                    <a:pt x="575404" y="141923"/>
                    <a:pt x="562069" y="152400"/>
                    <a:pt x="562069" y="165735"/>
                  </a:cubicBezTo>
                  <a:lnTo>
                    <a:pt x="562069" y="782955"/>
                  </a:lnTo>
                  <a:cubicBezTo>
                    <a:pt x="562069" y="796290"/>
                    <a:pt x="574452" y="806768"/>
                    <a:pt x="590644" y="806768"/>
                  </a:cubicBezTo>
                  <a:close/>
                  <a:moveTo>
                    <a:pt x="466876" y="2011193"/>
                  </a:moveTo>
                  <a:lnTo>
                    <a:pt x="278033" y="2011193"/>
                  </a:lnTo>
                  <a:lnTo>
                    <a:pt x="278033" y="1370582"/>
                  </a:lnTo>
                  <a:lnTo>
                    <a:pt x="322039" y="1370582"/>
                  </a:lnTo>
                  <a:lnTo>
                    <a:pt x="322039" y="888683"/>
                  </a:lnTo>
                  <a:lnTo>
                    <a:pt x="143922" y="888683"/>
                  </a:lnTo>
                  <a:cubicBezTo>
                    <a:pt x="86772" y="888683"/>
                    <a:pt x="39147" y="842010"/>
                    <a:pt x="39147" y="783908"/>
                  </a:cubicBezTo>
                  <a:lnTo>
                    <a:pt x="1047" y="228600"/>
                  </a:lnTo>
                  <a:cubicBezTo>
                    <a:pt x="-12289" y="34290"/>
                    <a:pt x="103916" y="0"/>
                    <a:pt x="229647" y="0"/>
                  </a:cubicBezTo>
                  <a:lnTo>
                    <a:pt x="499204" y="0"/>
                  </a:lnTo>
                  <a:cubicBezTo>
                    <a:pt x="624934" y="0"/>
                    <a:pt x="743044" y="36195"/>
                    <a:pt x="726852" y="228600"/>
                  </a:cubicBezTo>
                  <a:lnTo>
                    <a:pt x="688752" y="783908"/>
                  </a:lnTo>
                  <a:cubicBezTo>
                    <a:pt x="688752" y="841058"/>
                    <a:pt x="642079" y="888683"/>
                    <a:pt x="583977" y="888683"/>
                  </a:cubicBezTo>
                  <a:lnTo>
                    <a:pt x="412527" y="888683"/>
                  </a:lnTo>
                  <a:lnTo>
                    <a:pt x="412527" y="1370582"/>
                  </a:lnTo>
                  <a:lnTo>
                    <a:pt x="466876" y="137058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72CACC61-B10E-4A52-8788-A3F3FB93E21E}"/>
                </a:ext>
              </a:extLst>
            </p:cNvPr>
            <p:cNvSpPr/>
            <p:nvPr/>
          </p:nvSpPr>
          <p:spPr>
            <a:xfrm rot="10800000">
              <a:off x="6653842" y="3765946"/>
              <a:ext cx="513143" cy="2011192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6B8FB14F-938C-47FC-8E7E-E85FFFC969D4}"/>
                </a:ext>
              </a:extLst>
            </p:cNvPr>
            <p:cNvSpPr/>
            <p:nvPr/>
          </p:nvSpPr>
          <p:spPr>
            <a:xfrm>
              <a:off x="4994315" y="1693521"/>
              <a:ext cx="2203369" cy="1806039"/>
            </a:xfrm>
            <a:custGeom>
              <a:avLst/>
              <a:gdLst>
                <a:gd name="connsiteX0" fmla="*/ 1169670 w 1162050"/>
                <a:gd name="connsiteY0" fmla="*/ 316230 h 952500"/>
                <a:gd name="connsiteX1" fmla="*/ 853440 w 1162050"/>
                <a:gd name="connsiteY1" fmla="*/ 0 h 952500"/>
                <a:gd name="connsiteX2" fmla="*/ 687705 w 1162050"/>
                <a:gd name="connsiteY2" fmla="*/ 46672 h 952500"/>
                <a:gd name="connsiteX3" fmla="*/ 537210 w 1162050"/>
                <a:gd name="connsiteY3" fmla="*/ 0 h 952500"/>
                <a:gd name="connsiteX4" fmla="*/ 312420 w 1162050"/>
                <a:gd name="connsiteY4" fmla="*/ 124777 h 952500"/>
                <a:gd name="connsiteX5" fmla="*/ 229552 w 1162050"/>
                <a:gd name="connsiteY5" fmla="*/ 109538 h 952500"/>
                <a:gd name="connsiteX6" fmla="*/ 0 w 1162050"/>
                <a:gd name="connsiteY6" fmla="*/ 339090 h 952500"/>
                <a:gd name="connsiteX7" fmla="*/ 229552 w 1162050"/>
                <a:gd name="connsiteY7" fmla="*/ 568643 h 952500"/>
                <a:gd name="connsiteX8" fmla="*/ 242888 w 1162050"/>
                <a:gd name="connsiteY8" fmla="*/ 568643 h 952500"/>
                <a:gd name="connsiteX9" fmla="*/ 220980 w 1162050"/>
                <a:gd name="connsiteY9" fmla="*/ 911543 h 952500"/>
                <a:gd name="connsiteX10" fmla="*/ 270510 w 1162050"/>
                <a:gd name="connsiteY10" fmla="*/ 958215 h 952500"/>
                <a:gd name="connsiteX11" fmla="*/ 699135 w 1162050"/>
                <a:gd name="connsiteY11" fmla="*/ 934403 h 952500"/>
                <a:gd name="connsiteX12" fmla="*/ 741997 w 1162050"/>
                <a:gd name="connsiteY12" fmla="*/ 937260 h 952500"/>
                <a:gd name="connsiteX13" fmla="*/ 765810 w 1162050"/>
                <a:gd name="connsiteY13" fmla="*/ 943928 h 952500"/>
                <a:gd name="connsiteX14" fmla="*/ 771525 w 1162050"/>
                <a:gd name="connsiteY14" fmla="*/ 943928 h 952500"/>
                <a:gd name="connsiteX15" fmla="*/ 849630 w 1162050"/>
                <a:gd name="connsiteY15" fmla="*/ 959168 h 952500"/>
                <a:gd name="connsiteX16" fmla="*/ 898207 w 1162050"/>
                <a:gd name="connsiteY16" fmla="*/ 911543 h 952500"/>
                <a:gd name="connsiteX17" fmla="*/ 878205 w 1162050"/>
                <a:gd name="connsiteY17" fmla="*/ 632460 h 952500"/>
                <a:gd name="connsiteX18" fmla="*/ 1169670 w 1162050"/>
                <a:gd name="connsiteY18" fmla="*/ 31623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62050" h="952500">
                  <a:moveTo>
                    <a:pt x="1169670" y="316230"/>
                  </a:moveTo>
                  <a:cubicBezTo>
                    <a:pt x="1169670" y="141922"/>
                    <a:pt x="1027747" y="0"/>
                    <a:pt x="853440" y="0"/>
                  </a:cubicBezTo>
                  <a:cubicBezTo>
                    <a:pt x="792480" y="0"/>
                    <a:pt x="736282" y="17145"/>
                    <a:pt x="687705" y="46672"/>
                  </a:cubicBezTo>
                  <a:cubicBezTo>
                    <a:pt x="644843" y="17145"/>
                    <a:pt x="593407" y="0"/>
                    <a:pt x="537210" y="0"/>
                  </a:cubicBezTo>
                  <a:cubicBezTo>
                    <a:pt x="442913" y="0"/>
                    <a:pt x="360045" y="49530"/>
                    <a:pt x="312420" y="124777"/>
                  </a:cubicBezTo>
                  <a:cubicBezTo>
                    <a:pt x="286702" y="114300"/>
                    <a:pt x="258127" y="109538"/>
                    <a:pt x="229552" y="109538"/>
                  </a:cubicBezTo>
                  <a:cubicBezTo>
                    <a:pt x="102870" y="109538"/>
                    <a:pt x="0" y="212408"/>
                    <a:pt x="0" y="339090"/>
                  </a:cubicBezTo>
                  <a:cubicBezTo>
                    <a:pt x="0" y="465773"/>
                    <a:pt x="102870" y="568643"/>
                    <a:pt x="229552" y="568643"/>
                  </a:cubicBezTo>
                  <a:cubicBezTo>
                    <a:pt x="234315" y="568643"/>
                    <a:pt x="238125" y="568643"/>
                    <a:pt x="242888" y="568643"/>
                  </a:cubicBezTo>
                  <a:cubicBezTo>
                    <a:pt x="234315" y="682943"/>
                    <a:pt x="227647" y="797243"/>
                    <a:pt x="220980" y="911543"/>
                  </a:cubicBezTo>
                  <a:cubicBezTo>
                    <a:pt x="218122" y="958215"/>
                    <a:pt x="226695" y="965835"/>
                    <a:pt x="270510" y="958215"/>
                  </a:cubicBezTo>
                  <a:cubicBezTo>
                    <a:pt x="412432" y="933450"/>
                    <a:pt x="555307" y="915353"/>
                    <a:pt x="699135" y="934403"/>
                  </a:cubicBezTo>
                  <a:cubicBezTo>
                    <a:pt x="713422" y="933450"/>
                    <a:pt x="727710" y="934403"/>
                    <a:pt x="741997" y="937260"/>
                  </a:cubicBezTo>
                  <a:cubicBezTo>
                    <a:pt x="750570" y="939165"/>
                    <a:pt x="759142" y="941070"/>
                    <a:pt x="765810" y="943928"/>
                  </a:cubicBezTo>
                  <a:cubicBezTo>
                    <a:pt x="767715" y="943928"/>
                    <a:pt x="769620" y="943928"/>
                    <a:pt x="771525" y="943928"/>
                  </a:cubicBezTo>
                  <a:cubicBezTo>
                    <a:pt x="797242" y="950595"/>
                    <a:pt x="822960" y="957262"/>
                    <a:pt x="849630" y="959168"/>
                  </a:cubicBezTo>
                  <a:cubicBezTo>
                    <a:pt x="893445" y="962025"/>
                    <a:pt x="901065" y="958215"/>
                    <a:pt x="898207" y="911543"/>
                  </a:cubicBezTo>
                  <a:cubicBezTo>
                    <a:pt x="891540" y="818198"/>
                    <a:pt x="885825" y="725805"/>
                    <a:pt x="878205" y="632460"/>
                  </a:cubicBezTo>
                  <a:cubicBezTo>
                    <a:pt x="1041082" y="618173"/>
                    <a:pt x="1169670" y="481965"/>
                    <a:pt x="1169670" y="31623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52687951-FEEA-4777-8116-C01C51D5B156}"/>
                </a:ext>
              </a:extLst>
            </p:cNvPr>
            <p:cNvSpPr/>
            <p:nvPr/>
          </p:nvSpPr>
          <p:spPr>
            <a:xfrm flipH="1">
              <a:off x="3703721" y="3286765"/>
              <a:ext cx="4784558" cy="622090"/>
            </a:xfrm>
            <a:custGeom>
              <a:avLst/>
              <a:gdLst>
                <a:gd name="connsiteX0" fmla="*/ 6792279 w 8822004"/>
                <a:gd name="connsiteY0" fmla="*/ 0 h 1147040"/>
                <a:gd name="connsiteX1" fmla="*/ 4411002 w 8822004"/>
                <a:gd name="connsiteY1" fmla="*/ 0 h 1147040"/>
                <a:gd name="connsiteX2" fmla="*/ 2029725 w 8822004"/>
                <a:gd name="connsiteY2" fmla="*/ 0 h 1147040"/>
                <a:gd name="connsiteX3" fmla="*/ 1709050 w 8822004"/>
                <a:gd name="connsiteY3" fmla="*/ 262370 h 1147040"/>
                <a:gd name="connsiteX4" fmla="*/ 1670181 w 8822004"/>
                <a:gd name="connsiteY4" fmla="*/ 325531 h 1147040"/>
                <a:gd name="connsiteX5" fmla="*/ 1077419 w 8822004"/>
                <a:gd name="connsiteY5" fmla="*/ 325531 h 1147040"/>
                <a:gd name="connsiteX6" fmla="*/ 134830 w 8822004"/>
                <a:gd name="connsiteY6" fmla="*/ 320675 h 1147040"/>
                <a:gd name="connsiteX7" fmla="*/ 18221 w 8822004"/>
                <a:gd name="connsiteY7" fmla="*/ 412993 h 1147040"/>
                <a:gd name="connsiteX8" fmla="*/ 0 w 8822004"/>
                <a:gd name="connsiteY8" fmla="*/ 529599 h 1147040"/>
                <a:gd name="connsiteX9" fmla="*/ 1372 w 8822004"/>
                <a:gd name="connsiteY9" fmla="*/ 573520 h 1147040"/>
                <a:gd name="connsiteX10" fmla="*/ 0 w 8822004"/>
                <a:gd name="connsiteY10" fmla="*/ 617441 h 1147040"/>
                <a:gd name="connsiteX11" fmla="*/ 18221 w 8822004"/>
                <a:gd name="connsiteY11" fmla="*/ 734047 h 1147040"/>
                <a:gd name="connsiteX12" fmla="*/ 134830 w 8822004"/>
                <a:gd name="connsiteY12" fmla="*/ 826365 h 1147040"/>
                <a:gd name="connsiteX13" fmla="*/ 1077419 w 8822004"/>
                <a:gd name="connsiteY13" fmla="*/ 821509 h 1147040"/>
                <a:gd name="connsiteX14" fmla="*/ 1670181 w 8822004"/>
                <a:gd name="connsiteY14" fmla="*/ 821509 h 1147040"/>
                <a:gd name="connsiteX15" fmla="*/ 1709050 w 8822004"/>
                <a:gd name="connsiteY15" fmla="*/ 884670 h 1147040"/>
                <a:gd name="connsiteX16" fmla="*/ 2029725 w 8822004"/>
                <a:gd name="connsiteY16" fmla="*/ 1147040 h 1147040"/>
                <a:gd name="connsiteX17" fmla="*/ 4411002 w 8822004"/>
                <a:gd name="connsiteY17" fmla="*/ 1147040 h 1147040"/>
                <a:gd name="connsiteX18" fmla="*/ 6792279 w 8822004"/>
                <a:gd name="connsiteY18" fmla="*/ 1147040 h 1147040"/>
                <a:gd name="connsiteX19" fmla="*/ 7112954 w 8822004"/>
                <a:gd name="connsiteY19" fmla="*/ 884670 h 1147040"/>
                <a:gd name="connsiteX20" fmla="*/ 7151823 w 8822004"/>
                <a:gd name="connsiteY20" fmla="*/ 821509 h 1147040"/>
                <a:gd name="connsiteX21" fmla="*/ 7744585 w 8822004"/>
                <a:gd name="connsiteY21" fmla="*/ 821509 h 1147040"/>
                <a:gd name="connsiteX22" fmla="*/ 8687174 w 8822004"/>
                <a:gd name="connsiteY22" fmla="*/ 826365 h 1147040"/>
                <a:gd name="connsiteX23" fmla="*/ 8803783 w 8822004"/>
                <a:gd name="connsiteY23" fmla="*/ 734047 h 1147040"/>
                <a:gd name="connsiteX24" fmla="*/ 8822004 w 8822004"/>
                <a:gd name="connsiteY24" fmla="*/ 617441 h 1147040"/>
                <a:gd name="connsiteX25" fmla="*/ 8820632 w 8822004"/>
                <a:gd name="connsiteY25" fmla="*/ 573520 h 1147040"/>
                <a:gd name="connsiteX26" fmla="*/ 8822004 w 8822004"/>
                <a:gd name="connsiteY26" fmla="*/ 529599 h 1147040"/>
                <a:gd name="connsiteX27" fmla="*/ 8803783 w 8822004"/>
                <a:gd name="connsiteY27" fmla="*/ 412993 h 1147040"/>
                <a:gd name="connsiteX28" fmla="*/ 8687174 w 8822004"/>
                <a:gd name="connsiteY28" fmla="*/ 320675 h 1147040"/>
                <a:gd name="connsiteX29" fmla="*/ 7744585 w 8822004"/>
                <a:gd name="connsiteY29" fmla="*/ 325531 h 1147040"/>
                <a:gd name="connsiteX30" fmla="*/ 7151823 w 8822004"/>
                <a:gd name="connsiteY30" fmla="*/ 325531 h 1147040"/>
                <a:gd name="connsiteX31" fmla="*/ 7112954 w 8822004"/>
                <a:gd name="connsiteY31" fmla="*/ 262370 h 1147040"/>
                <a:gd name="connsiteX32" fmla="*/ 6792279 w 8822004"/>
                <a:gd name="connsiteY32" fmla="*/ 0 h 114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822004" h="1147040">
                  <a:moveTo>
                    <a:pt x="6792279" y="0"/>
                  </a:moveTo>
                  <a:lnTo>
                    <a:pt x="4411002" y="0"/>
                  </a:lnTo>
                  <a:lnTo>
                    <a:pt x="2029725" y="0"/>
                  </a:lnTo>
                  <a:cubicBezTo>
                    <a:pt x="1835376" y="0"/>
                    <a:pt x="1747920" y="72883"/>
                    <a:pt x="1709050" y="262370"/>
                  </a:cubicBezTo>
                  <a:cubicBezTo>
                    <a:pt x="1704189" y="291522"/>
                    <a:pt x="1694471" y="315819"/>
                    <a:pt x="1670181" y="325531"/>
                  </a:cubicBezTo>
                  <a:cubicBezTo>
                    <a:pt x="1470971" y="383840"/>
                    <a:pt x="1276623" y="408131"/>
                    <a:pt x="1077419" y="325531"/>
                  </a:cubicBezTo>
                  <a:cubicBezTo>
                    <a:pt x="781035" y="306096"/>
                    <a:pt x="431208" y="310957"/>
                    <a:pt x="134830" y="320675"/>
                  </a:cubicBezTo>
                  <a:cubicBezTo>
                    <a:pt x="86243" y="335253"/>
                    <a:pt x="32795" y="359544"/>
                    <a:pt x="18221" y="412993"/>
                  </a:cubicBezTo>
                  <a:cubicBezTo>
                    <a:pt x="3645" y="451863"/>
                    <a:pt x="0" y="490731"/>
                    <a:pt x="0" y="529599"/>
                  </a:cubicBezTo>
                  <a:lnTo>
                    <a:pt x="1372" y="573520"/>
                  </a:lnTo>
                  <a:lnTo>
                    <a:pt x="0" y="617441"/>
                  </a:lnTo>
                  <a:cubicBezTo>
                    <a:pt x="0" y="656309"/>
                    <a:pt x="3645" y="695177"/>
                    <a:pt x="18221" y="734047"/>
                  </a:cubicBezTo>
                  <a:cubicBezTo>
                    <a:pt x="32795" y="787496"/>
                    <a:pt x="86243" y="811787"/>
                    <a:pt x="134830" y="826365"/>
                  </a:cubicBezTo>
                  <a:cubicBezTo>
                    <a:pt x="431208" y="836083"/>
                    <a:pt x="781035" y="840944"/>
                    <a:pt x="1077419" y="821509"/>
                  </a:cubicBezTo>
                  <a:cubicBezTo>
                    <a:pt x="1276623" y="738909"/>
                    <a:pt x="1470971" y="763200"/>
                    <a:pt x="1670181" y="821509"/>
                  </a:cubicBezTo>
                  <a:cubicBezTo>
                    <a:pt x="1694471" y="831221"/>
                    <a:pt x="1704189" y="855518"/>
                    <a:pt x="1709050" y="884670"/>
                  </a:cubicBezTo>
                  <a:cubicBezTo>
                    <a:pt x="1747920" y="1074157"/>
                    <a:pt x="1835376" y="1147040"/>
                    <a:pt x="2029725" y="1147040"/>
                  </a:cubicBezTo>
                  <a:lnTo>
                    <a:pt x="4411002" y="1147040"/>
                  </a:lnTo>
                  <a:lnTo>
                    <a:pt x="6792279" y="1147040"/>
                  </a:lnTo>
                  <a:cubicBezTo>
                    <a:pt x="6986628" y="1147040"/>
                    <a:pt x="7074084" y="1074157"/>
                    <a:pt x="7112954" y="884670"/>
                  </a:cubicBezTo>
                  <a:cubicBezTo>
                    <a:pt x="7117815" y="855518"/>
                    <a:pt x="7127533" y="831221"/>
                    <a:pt x="7151823" y="821509"/>
                  </a:cubicBezTo>
                  <a:cubicBezTo>
                    <a:pt x="7351033" y="763200"/>
                    <a:pt x="7545381" y="738909"/>
                    <a:pt x="7744585" y="821509"/>
                  </a:cubicBezTo>
                  <a:cubicBezTo>
                    <a:pt x="8040969" y="840944"/>
                    <a:pt x="8390796" y="836083"/>
                    <a:pt x="8687174" y="826365"/>
                  </a:cubicBezTo>
                  <a:cubicBezTo>
                    <a:pt x="8735761" y="811787"/>
                    <a:pt x="8789209" y="787496"/>
                    <a:pt x="8803783" y="734047"/>
                  </a:cubicBezTo>
                  <a:cubicBezTo>
                    <a:pt x="8818359" y="695177"/>
                    <a:pt x="8822004" y="656309"/>
                    <a:pt x="8822004" y="617441"/>
                  </a:cubicBezTo>
                  <a:lnTo>
                    <a:pt x="8820632" y="573520"/>
                  </a:lnTo>
                  <a:lnTo>
                    <a:pt x="8822004" y="529599"/>
                  </a:lnTo>
                  <a:cubicBezTo>
                    <a:pt x="8822004" y="490731"/>
                    <a:pt x="8818359" y="451863"/>
                    <a:pt x="8803783" y="412993"/>
                  </a:cubicBezTo>
                  <a:cubicBezTo>
                    <a:pt x="8789209" y="359544"/>
                    <a:pt x="8735761" y="335253"/>
                    <a:pt x="8687174" y="320675"/>
                  </a:cubicBezTo>
                  <a:cubicBezTo>
                    <a:pt x="8390796" y="310957"/>
                    <a:pt x="8040969" y="306096"/>
                    <a:pt x="7744585" y="325531"/>
                  </a:cubicBezTo>
                  <a:cubicBezTo>
                    <a:pt x="7545381" y="408131"/>
                    <a:pt x="7351033" y="383840"/>
                    <a:pt x="7151823" y="325531"/>
                  </a:cubicBezTo>
                  <a:cubicBezTo>
                    <a:pt x="7127533" y="315819"/>
                    <a:pt x="7117815" y="291522"/>
                    <a:pt x="7112954" y="262370"/>
                  </a:cubicBezTo>
                  <a:cubicBezTo>
                    <a:pt x="7074084" y="72883"/>
                    <a:pt x="6986628" y="0"/>
                    <a:pt x="6792279" y="0"/>
                  </a:cubicBez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6BF73C6-7B3C-4F9F-944F-081B60AD036B}"/>
              </a:ext>
            </a:extLst>
          </p:cNvPr>
          <p:cNvGrpSpPr/>
          <p:nvPr/>
        </p:nvGrpSpPr>
        <p:grpSpPr>
          <a:xfrm>
            <a:off x="3783847" y="1286965"/>
            <a:ext cx="1887192" cy="1298091"/>
            <a:chOff x="5327019" y="1709568"/>
            <a:chExt cx="2893768" cy="1990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A69D0A9B-7664-4B46-B1A1-99F62189F189}"/>
                </a:ext>
              </a:extLst>
            </p:cNvPr>
            <p:cNvSpPr/>
            <p:nvPr/>
          </p:nvSpPr>
          <p:spPr>
            <a:xfrm>
              <a:off x="5327019" y="1709568"/>
              <a:ext cx="2893768" cy="1990456"/>
            </a:xfrm>
            <a:custGeom>
              <a:avLst/>
              <a:gdLst>
                <a:gd name="connsiteX0" fmla="*/ 1421722 w 2893768"/>
                <a:gd name="connsiteY0" fmla="*/ 0 h 1990456"/>
                <a:gd name="connsiteX1" fmla="*/ 1968123 w 2893768"/>
                <a:gd name="connsiteY1" fmla="*/ 388232 h 1990456"/>
                <a:gd name="connsiteX2" fmla="*/ 2302434 w 2893768"/>
                <a:gd name="connsiteY2" fmla="*/ 283985 h 1990456"/>
                <a:gd name="connsiteX3" fmla="*/ 2893768 w 2893768"/>
                <a:gd name="connsiteY3" fmla="*/ 875321 h 1990456"/>
                <a:gd name="connsiteX4" fmla="*/ 2302434 w 2893768"/>
                <a:gd name="connsiteY4" fmla="*/ 1466655 h 1990456"/>
                <a:gd name="connsiteX5" fmla="*/ 2264688 w 2893768"/>
                <a:gd name="connsiteY5" fmla="*/ 1464859 h 1990456"/>
                <a:gd name="connsiteX6" fmla="*/ 2264688 w 2893768"/>
                <a:gd name="connsiteY6" fmla="*/ 1990456 h 1990456"/>
                <a:gd name="connsiteX7" fmla="*/ 661433 w 2893768"/>
                <a:gd name="connsiteY7" fmla="*/ 1990456 h 1990456"/>
                <a:gd name="connsiteX8" fmla="*/ 661433 w 2893768"/>
                <a:gd name="connsiteY8" fmla="*/ 1463060 h 1990456"/>
                <a:gd name="connsiteX9" fmla="*/ 591336 w 2893768"/>
                <a:gd name="connsiteY9" fmla="*/ 1466655 h 1990456"/>
                <a:gd name="connsiteX10" fmla="*/ 0 w 2893768"/>
                <a:gd name="connsiteY10" fmla="*/ 875321 h 1990456"/>
                <a:gd name="connsiteX11" fmla="*/ 591336 w 2893768"/>
                <a:gd name="connsiteY11" fmla="*/ 283985 h 1990456"/>
                <a:gd name="connsiteX12" fmla="*/ 886105 w 2893768"/>
                <a:gd name="connsiteY12" fmla="*/ 363069 h 1990456"/>
                <a:gd name="connsiteX13" fmla="*/ 1421722 w 2893768"/>
                <a:gd name="connsiteY13" fmla="*/ 0 h 199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3768" h="1990456">
                  <a:moveTo>
                    <a:pt x="1421722" y="0"/>
                  </a:moveTo>
                  <a:cubicBezTo>
                    <a:pt x="1675150" y="0"/>
                    <a:pt x="1889039" y="161763"/>
                    <a:pt x="1968123" y="388232"/>
                  </a:cubicBezTo>
                  <a:cubicBezTo>
                    <a:pt x="2063383" y="321731"/>
                    <a:pt x="2178414" y="283985"/>
                    <a:pt x="2302434" y="283985"/>
                  </a:cubicBezTo>
                  <a:cubicBezTo>
                    <a:pt x="2629555" y="283985"/>
                    <a:pt x="2893768" y="548199"/>
                    <a:pt x="2893768" y="875321"/>
                  </a:cubicBezTo>
                  <a:cubicBezTo>
                    <a:pt x="2893768" y="1202442"/>
                    <a:pt x="2629555" y="1466655"/>
                    <a:pt x="2302434" y="1466655"/>
                  </a:cubicBezTo>
                  <a:cubicBezTo>
                    <a:pt x="2289851" y="1466655"/>
                    <a:pt x="2277271" y="1464859"/>
                    <a:pt x="2264688" y="1464859"/>
                  </a:cubicBezTo>
                  <a:lnTo>
                    <a:pt x="2264688" y="1990456"/>
                  </a:lnTo>
                  <a:lnTo>
                    <a:pt x="661433" y="1990456"/>
                  </a:lnTo>
                  <a:lnTo>
                    <a:pt x="661433" y="1463060"/>
                  </a:lnTo>
                  <a:cubicBezTo>
                    <a:pt x="639864" y="1464859"/>
                    <a:pt x="614701" y="1466655"/>
                    <a:pt x="591336" y="1466655"/>
                  </a:cubicBezTo>
                  <a:cubicBezTo>
                    <a:pt x="264215" y="1466655"/>
                    <a:pt x="0" y="1202442"/>
                    <a:pt x="0" y="875321"/>
                  </a:cubicBezTo>
                  <a:cubicBezTo>
                    <a:pt x="0" y="548199"/>
                    <a:pt x="264215" y="283985"/>
                    <a:pt x="591336" y="283985"/>
                  </a:cubicBezTo>
                  <a:cubicBezTo>
                    <a:pt x="699179" y="283985"/>
                    <a:pt x="799831" y="312743"/>
                    <a:pt x="886105" y="363069"/>
                  </a:cubicBezTo>
                  <a:cubicBezTo>
                    <a:pt x="970581" y="150979"/>
                    <a:pt x="1179076" y="0"/>
                    <a:pt x="14217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83B2D9B1-AF7C-4B81-8C1B-3D806162FBA9}"/>
                </a:ext>
              </a:extLst>
            </p:cNvPr>
            <p:cNvSpPr/>
            <p:nvPr/>
          </p:nvSpPr>
          <p:spPr>
            <a:xfrm>
              <a:off x="6203382" y="2491814"/>
              <a:ext cx="1159400" cy="1208210"/>
            </a:xfrm>
            <a:custGeom>
              <a:avLst/>
              <a:gdLst>
                <a:gd name="connsiteX0" fmla="*/ 1065682 w 1159400"/>
                <a:gd name="connsiteY0" fmla="*/ 933584 h 1208210"/>
                <a:gd name="connsiteX1" fmla="*/ 1149699 w 1159400"/>
                <a:gd name="connsiteY1" fmla="*/ 933584 h 1208210"/>
                <a:gd name="connsiteX2" fmla="*/ 1155893 w 1159400"/>
                <a:gd name="connsiteY2" fmla="*/ 1208210 h 1208210"/>
                <a:gd name="connsiteX3" fmla="*/ 1059488 w 1159400"/>
                <a:gd name="connsiteY3" fmla="*/ 1208210 h 1208210"/>
                <a:gd name="connsiteX4" fmla="*/ 581886 w 1159400"/>
                <a:gd name="connsiteY4" fmla="*/ 44831 h 1208210"/>
                <a:gd name="connsiteX5" fmla="*/ 593705 w 1159400"/>
                <a:gd name="connsiteY5" fmla="*/ 49094 h 1208210"/>
                <a:gd name="connsiteX6" fmla="*/ 598059 w 1159400"/>
                <a:gd name="connsiteY6" fmla="*/ 58250 h 1208210"/>
                <a:gd name="connsiteX7" fmla="*/ 598059 w 1159400"/>
                <a:gd name="connsiteY7" fmla="*/ 431773 h 1208210"/>
                <a:gd name="connsiteX8" fmla="*/ 615686 w 1159400"/>
                <a:gd name="connsiteY8" fmla="*/ 447124 h 1208210"/>
                <a:gd name="connsiteX9" fmla="*/ 633313 w 1159400"/>
                <a:gd name="connsiteY9" fmla="*/ 431773 h 1208210"/>
                <a:gd name="connsiteX10" fmla="*/ 633313 w 1159400"/>
                <a:gd name="connsiteY10" fmla="*/ 59339 h 1208210"/>
                <a:gd name="connsiteX11" fmla="*/ 638184 w 1159400"/>
                <a:gd name="connsiteY11" fmla="*/ 49094 h 1208210"/>
                <a:gd name="connsiteX12" fmla="*/ 650003 w 1159400"/>
                <a:gd name="connsiteY12" fmla="*/ 44831 h 1208210"/>
                <a:gd name="connsiteX13" fmla="*/ 661821 w 1159400"/>
                <a:gd name="connsiteY13" fmla="*/ 49094 h 1208210"/>
                <a:gd name="connsiteX14" fmla="*/ 665554 w 1159400"/>
                <a:gd name="connsiteY14" fmla="*/ 56943 h 1208210"/>
                <a:gd name="connsiteX15" fmla="*/ 665553 w 1159400"/>
                <a:gd name="connsiteY15" fmla="*/ 431620 h 1208210"/>
                <a:gd name="connsiteX16" fmla="*/ 683180 w 1159400"/>
                <a:gd name="connsiteY16" fmla="*/ 446972 h 1208210"/>
                <a:gd name="connsiteX17" fmla="*/ 700807 w 1159400"/>
                <a:gd name="connsiteY17" fmla="*/ 431620 h 1208210"/>
                <a:gd name="connsiteX18" fmla="*/ 700807 w 1159400"/>
                <a:gd name="connsiteY18" fmla="*/ 57502 h 1208210"/>
                <a:gd name="connsiteX19" fmla="*/ 704806 w 1159400"/>
                <a:gd name="connsiteY19" fmla="*/ 49094 h 1208210"/>
                <a:gd name="connsiteX20" fmla="*/ 716624 w 1159400"/>
                <a:gd name="connsiteY20" fmla="*/ 44831 h 1208210"/>
                <a:gd name="connsiteX21" fmla="*/ 728443 w 1159400"/>
                <a:gd name="connsiteY21" fmla="*/ 49094 h 1208210"/>
                <a:gd name="connsiteX22" fmla="*/ 733049 w 1159400"/>
                <a:gd name="connsiteY22" fmla="*/ 58781 h 1208210"/>
                <a:gd name="connsiteX23" fmla="*/ 733049 w 1159400"/>
                <a:gd name="connsiteY23" fmla="*/ 428131 h 1208210"/>
                <a:gd name="connsiteX24" fmla="*/ 750676 w 1159400"/>
                <a:gd name="connsiteY24" fmla="*/ 443482 h 1208210"/>
                <a:gd name="connsiteX25" fmla="*/ 768303 w 1159400"/>
                <a:gd name="connsiteY25" fmla="*/ 428131 h 1208210"/>
                <a:gd name="connsiteX26" fmla="*/ 768303 w 1159400"/>
                <a:gd name="connsiteY26" fmla="*/ 58807 h 1208210"/>
                <a:gd name="connsiteX27" fmla="*/ 772922 w 1159400"/>
                <a:gd name="connsiteY27" fmla="*/ 49094 h 1208210"/>
                <a:gd name="connsiteX28" fmla="*/ 784741 w 1159400"/>
                <a:gd name="connsiteY28" fmla="*/ 44831 h 1208210"/>
                <a:gd name="connsiteX29" fmla="*/ 801454 w 1159400"/>
                <a:gd name="connsiteY29" fmla="*/ 59387 h 1208210"/>
                <a:gd name="connsiteX30" fmla="*/ 823440 w 1159400"/>
                <a:gd name="connsiteY30" fmla="*/ 598108 h 1208210"/>
                <a:gd name="connsiteX31" fmla="*/ 721031 w 1159400"/>
                <a:gd name="connsiteY31" fmla="*/ 751006 h 1208210"/>
                <a:gd name="connsiteX32" fmla="*/ 721249 w 1159400"/>
                <a:gd name="connsiteY32" fmla="*/ 751006 h 1208210"/>
                <a:gd name="connsiteX33" fmla="*/ 730362 w 1159400"/>
                <a:gd name="connsiteY33" fmla="*/ 1208210 h 1208210"/>
                <a:gd name="connsiteX34" fmla="*/ 632635 w 1159400"/>
                <a:gd name="connsiteY34" fmla="*/ 1208210 h 1208210"/>
                <a:gd name="connsiteX35" fmla="*/ 641747 w 1159400"/>
                <a:gd name="connsiteY35" fmla="*/ 751006 h 1208210"/>
                <a:gd name="connsiteX36" fmla="*/ 641966 w 1159400"/>
                <a:gd name="connsiteY36" fmla="*/ 751006 h 1208210"/>
                <a:gd name="connsiteX37" fmla="*/ 539558 w 1159400"/>
                <a:gd name="connsiteY37" fmla="*/ 598108 h 1208210"/>
                <a:gd name="connsiteX38" fmla="*/ 565173 w 1159400"/>
                <a:gd name="connsiteY38" fmla="*/ 59387 h 1208210"/>
                <a:gd name="connsiteX39" fmla="*/ 581886 w 1159400"/>
                <a:gd name="connsiteY39" fmla="*/ 44831 h 1208210"/>
                <a:gd name="connsiteX40" fmla="*/ 212595 w 1159400"/>
                <a:gd name="connsiteY40" fmla="*/ 36059 h 1208210"/>
                <a:gd name="connsiteX41" fmla="*/ 409936 w 1159400"/>
                <a:gd name="connsiteY41" fmla="*/ 374777 h 1208210"/>
                <a:gd name="connsiteX42" fmla="*/ 284145 w 1159400"/>
                <a:gd name="connsiteY42" fmla="*/ 671400 h 1208210"/>
                <a:gd name="connsiteX43" fmla="*/ 233303 w 1159400"/>
                <a:gd name="connsiteY43" fmla="*/ 690845 h 1208210"/>
                <a:gd name="connsiteX44" fmla="*/ 247393 w 1159400"/>
                <a:gd name="connsiteY44" fmla="*/ 690845 h 1208210"/>
                <a:gd name="connsiteX45" fmla="*/ 257705 w 1159400"/>
                <a:gd name="connsiteY45" fmla="*/ 1208210 h 1208210"/>
                <a:gd name="connsiteX46" fmla="*/ 152291 w 1159400"/>
                <a:gd name="connsiteY46" fmla="*/ 1208210 h 1208210"/>
                <a:gd name="connsiteX47" fmla="*/ 162602 w 1159400"/>
                <a:gd name="connsiteY47" fmla="*/ 690845 h 1208210"/>
                <a:gd name="connsiteX48" fmla="*/ 183747 w 1159400"/>
                <a:gd name="connsiteY48" fmla="*/ 690845 h 1208210"/>
                <a:gd name="connsiteX49" fmla="*/ 132897 w 1159400"/>
                <a:gd name="connsiteY49" fmla="*/ 671667 h 1208210"/>
                <a:gd name="connsiteX50" fmla="*/ 65 w 1159400"/>
                <a:gd name="connsiteY50" fmla="*/ 367375 h 1208210"/>
                <a:gd name="connsiteX51" fmla="*/ 212595 w 1159400"/>
                <a:gd name="connsiteY51" fmla="*/ 36059 h 1208210"/>
                <a:gd name="connsiteX52" fmla="*/ 1152978 w 1159400"/>
                <a:gd name="connsiteY52" fmla="*/ 0 h 1208210"/>
                <a:gd name="connsiteX53" fmla="*/ 1149518 w 1159400"/>
                <a:gd name="connsiteY53" fmla="*/ 932812 h 1208210"/>
                <a:gd name="connsiteX54" fmla="*/ 969601 w 1159400"/>
                <a:gd name="connsiteY54" fmla="*/ 929933 h 1208210"/>
                <a:gd name="connsiteX55" fmla="*/ 1152978 w 1159400"/>
                <a:gd name="connsiteY55" fmla="*/ 0 h 120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9400" h="1208210">
                  <a:moveTo>
                    <a:pt x="1065682" y="933584"/>
                  </a:moveTo>
                  <a:lnTo>
                    <a:pt x="1149699" y="933584"/>
                  </a:lnTo>
                  <a:lnTo>
                    <a:pt x="1155893" y="1208210"/>
                  </a:lnTo>
                  <a:lnTo>
                    <a:pt x="1059488" y="1208210"/>
                  </a:lnTo>
                  <a:close/>
                  <a:moveTo>
                    <a:pt x="581886" y="44831"/>
                  </a:moveTo>
                  <a:cubicBezTo>
                    <a:pt x="586502" y="44831"/>
                    <a:pt x="590680" y="46461"/>
                    <a:pt x="593705" y="49094"/>
                  </a:cubicBezTo>
                  <a:lnTo>
                    <a:pt x="598059" y="58250"/>
                  </a:lnTo>
                  <a:cubicBezTo>
                    <a:pt x="598059" y="182757"/>
                    <a:pt x="598059" y="307265"/>
                    <a:pt x="598059" y="431773"/>
                  </a:cubicBezTo>
                  <a:cubicBezTo>
                    <a:pt x="598059" y="440251"/>
                    <a:pt x="605950" y="447124"/>
                    <a:pt x="615686" y="447124"/>
                  </a:cubicBezTo>
                  <a:cubicBezTo>
                    <a:pt x="625421" y="447124"/>
                    <a:pt x="633313" y="440251"/>
                    <a:pt x="633313" y="431773"/>
                  </a:cubicBezTo>
                  <a:lnTo>
                    <a:pt x="633313" y="59339"/>
                  </a:lnTo>
                  <a:lnTo>
                    <a:pt x="638184" y="49094"/>
                  </a:lnTo>
                  <a:cubicBezTo>
                    <a:pt x="641209" y="46461"/>
                    <a:pt x="645387" y="44831"/>
                    <a:pt x="650003" y="44831"/>
                  </a:cubicBezTo>
                  <a:cubicBezTo>
                    <a:pt x="654618" y="44831"/>
                    <a:pt x="658797" y="46461"/>
                    <a:pt x="661821" y="49094"/>
                  </a:cubicBezTo>
                  <a:lnTo>
                    <a:pt x="665554" y="56943"/>
                  </a:lnTo>
                  <a:cubicBezTo>
                    <a:pt x="665554" y="181835"/>
                    <a:pt x="665553" y="306728"/>
                    <a:pt x="665553" y="431620"/>
                  </a:cubicBezTo>
                  <a:cubicBezTo>
                    <a:pt x="665553" y="440098"/>
                    <a:pt x="673445" y="446972"/>
                    <a:pt x="683180" y="446972"/>
                  </a:cubicBezTo>
                  <a:cubicBezTo>
                    <a:pt x="692915" y="446972"/>
                    <a:pt x="700807" y="440098"/>
                    <a:pt x="700807" y="431620"/>
                  </a:cubicBezTo>
                  <a:lnTo>
                    <a:pt x="700807" y="57502"/>
                  </a:lnTo>
                  <a:lnTo>
                    <a:pt x="704806" y="49094"/>
                  </a:lnTo>
                  <a:cubicBezTo>
                    <a:pt x="707831" y="46461"/>
                    <a:pt x="712009" y="44831"/>
                    <a:pt x="716624" y="44831"/>
                  </a:cubicBezTo>
                  <a:cubicBezTo>
                    <a:pt x="721240" y="44831"/>
                    <a:pt x="725418" y="46461"/>
                    <a:pt x="728443" y="49094"/>
                  </a:cubicBezTo>
                  <a:lnTo>
                    <a:pt x="733049" y="58781"/>
                  </a:lnTo>
                  <a:cubicBezTo>
                    <a:pt x="733049" y="181897"/>
                    <a:pt x="733049" y="305014"/>
                    <a:pt x="733049" y="428131"/>
                  </a:cubicBezTo>
                  <a:cubicBezTo>
                    <a:pt x="733049" y="436609"/>
                    <a:pt x="740941" y="443482"/>
                    <a:pt x="750676" y="443482"/>
                  </a:cubicBezTo>
                  <a:cubicBezTo>
                    <a:pt x="760411" y="443482"/>
                    <a:pt x="768303" y="436609"/>
                    <a:pt x="768303" y="428131"/>
                  </a:cubicBezTo>
                  <a:lnTo>
                    <a:pt x="768303" y="58807"/>
                  </a:lnTo>
                  <a:lnTo>
                    <a:pt x="772922" y="49094"/>
                  </a:lnTo>
                  <a:cubicBezTo>
                    <a:pt x="775947" y="46461"/>
                    <a:pt x="780125" y="44831"/>
                    <a:pt x="784741" y="44831"/>
                  </a:cubicBezTo>
                  <a:cubicBezTo>
                    <a:pt x="793972" y="44831"/>
                    <a:pt x="801454" y="51348"/>
                    <a:pt x="801454" y="59387"/>
                  </a:cubicBezTo>
                  <a:lnTo>
                    <a:pt x="823440" y="598108"/>
                  </a:lnTo>
                  <a:cubicBezTo>
                    <a:pt x="823684" y="628245"/>
                    <a:pt x="755167" y="700040"/>
                    <a:pt x="721031" y="751006"/>
                  </a:cubicBezTo>
                  <a:lnTo>
                    <a:pt x="721249" y="751006"/>
                  </a:lnTo>
                  <a:lnTo>
                    <a:pt x="730362" y="1208210"/>
                  </a:lnTo>
                  <a:lnTo>
                    <a:pt x="632635" y="1208210"/>
                  </a:lnTo>
                  <a:lnTo>
                    <a:pt x="641747" y="751006"/>
                  </a:lnTo>
                  <a:lnTo>
                    <a:pt x="641966" y="751006"/>
                  </a:lnTo>
                  <a:cubicBezTo>
                    <a:pt x="607830" y="700040"/>
                    <a:pt x="537818" y="625641"/>
                    <a:pt x="539558" y="598108"/>
                  </a:cubicBezTo>
                  <a:lnTo>
                    <a:pt x="565173" y="59387"/>
                  </a:lnTo>
                  <a:cubicBezTo>
                    <a:pt x="565173" y="51348"/>
                    <a:pt x="572656" y="44831"/>
                    <a:pt x="581886" y="44831"/>
                  </a:cubicBezTo>
                  <a:close/>
                  <a:moveTo>
                    <a:pt x="212595" y="36059"/>
                  </a:moveTo>
                  <a:cubicBezTo>
                    <a:pt x="336973" y="33789"/>
                    <a:pt x="407081" y="222028"/>
                    <a:pt x="409936" y="374777"/>
                  </a:cubicBezTo>
                  <a:cubicBezTo>
                    <a:pt x="412077" y="489338"/>
                    <a:pt x="355947" y="615833"/>
                    <a:pt x="284145" y="671400"/>
                  </a:cubicBezTo>
                  <a:lnTo>
                    <a:pt x="233303" y="690845"/>
                  </a:lnTo>
                  <a:lnTo>
                    <a:pt x="247393" y="690845"/>
                  </a:lnTo>
                  <a:lnTo>
                    <a:pt x="257705" y="1208210"/>
                  </a:lnTo>
                  <a:lnTo>
                    <a:pt x="152291" y="1208210"/>
                  </a:lnTo>
                  <a:lnTo>
                    <a:pt x="162602" y="690845"/>
                  </a:lnTo>
                  <a:lnTo>
                    <a:pt x="183747" y="690845"/>
                  </a:lnTo>
                  <a:lnTo>
                    <a:pt x="132897" y="671667"/>
                  </a:lnTo>
                  <a:cubicBezTo>
                    <a:pt x="60354" y="617778"/>
                    <a:pt x="2206" y="495078"/>
                    <a:pt x="65" y="367375"/>
                  </a:cubicBezTo>
                  <a:cubicBezTo>
                    <a:pt x="-2789" y="197105"/>
                    <a:pt x="88216" y="38330"/>
                    <a:pt x="212595" y="36059"/>
                  </a:cubicBezTo>
                  <a:close/>
                  <a:moveTo>
                    <a:pt x="1152978" y="0"/>
                  </a:moveTo>
                  <a:cubicBezTo>
                    <a:pt x="1164512" y="2879"/>
                    <a:pt x="1158745" y="587326"/>
                    <a:pt x="1149518" y="932812"/>
                  </a:cubicBezTo>
                  <a:cubicBezTo>
                    <a:pt x="1091853" y="931852"/>
                    <a:pt x="1023807" y="936651"/>
                    <a:pt x="969601" y="929933"/>
                  </a:cubicBezTo>
                  <a:cubicBezTo>
                    <a:pt x="948841" y="524947"/>
                    <a:pt x="1011121" y="4799"/>
                    <a:pt x="115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2" name="Graphic 1">
            <a:extLst>
              <a:ext uri="{FF2B5EF4-FFF2-40B4-BE49-F238E27FC236}">
                <a16:creationId xmlns:a16="http://schemas.microsoft.com/office/drawing/2014/main" xmlns="" id="{B799D6AB-981B-4720-9791-8BC2E7A371CD}"/>
              </a:ext>
            </a:extLst>
          </p:cNvPr>
          <p:cNvSpPr/>
          <p:nvPr/>
        </p:nvSpPr>
        <p:spPr>
          <a:xfrm>
            <a:off x="592557" y="4147563"/>
            <a:ext cx="2381846" cy="2303585"/>
          </a:xfrm>
          <a:custGeom>
            <a:avLst/>
            <a:gdLst>
              <a:gd name="connsiteX0" fmla="*/ 2885485 w 2971219"/>
              <a:gd name="connsiteY0" fmla="*/ 602211 h 2873593"/>
              <a:gd name="connsiteX1" fmla="*/ 2333687 w 2971219"/>
              <a:gd name="connsiteY1" fmla="*/ 267312 h 2873593"/>
              <a:gd name="connsiteX2" fmla="*/ 2077313 w 2971219"/>
              <a:gd name="connsiteY2" fmla="*/ 338621 h 2873593"/>
              <a:gd name="connsiteX3" fmla="*/ 2048026 w 2971219"/>
              <a:gd name="connsiteY3" fmla="*/ 354326 h 2873593"/>
              <a:gd name="connsiteX4" fmla="*/ 2015767 w 2971219"/>
              <a:gd name="connsiteY4" fmla="*/ 384463 h 2873593"/>
              <a:gd name="connsiteX5" fmla="*/ 2042083 w 2971219"/>
              <a:gd name="connsiteY5" fmla="*/ 384463 h 2873593"/>
              <a:gd name="connsiteX6" fmla="*/ 2440651 w 2971219"/>
              <a:gd name="connsiteY6" fmla="*/ 552549 h 2873593"/>
              <a:gd name="connsiteX7" fmla="*/ 2448291 w 2971219"/>
              <a:gd name="connsiteY7" fmla="*/ 628952 h 2873593"/>
              <a:gd name="connsiteX8" fmla="*/ 2342601 w 2971219"/>
              <a:gd name="connsiteY8" fmla="*/ 698139 h 2873593"/>
              <a:gd name="connsiteX9" fmla="*/ 2234788 w 2971219"/>
              <a:gd name="connsiteY9" fmla="*/ 684132 h 2873593"/>
              <a:gd name="connsiteX10" fmla="*/ 1970350 w 2971219"/>
              <a:gd name="connsiteY10" fmla="*/ 539815 h 2873593"/>
              <a:gd name="connsiteX11" fmla="*/ 1708033 w 2971219"/>
              <a:gd name="connsiteY11" fmla="*/ 350082 h 2873593"/>
              <a:gd name="connsiteX12" fmla="*/ 1280178 w 2971219"/>
              <a:gd name="connsiteY12" fmla="*/ 101773 h 2873593"/>
              <a:gd name="connsiteX13" fmla="*/ 844258 w 2971219"/>
              <a:gd name="connsiteY13" fmla="*/ 327 h 2873593"/>
              <a:gd name="connsiteX14" fmla="*/ 489834 w 2971219"/>
              <a:gd name="connsiteY14" fmla="*/ 63996 h 2873593"/>
              <a:gd name="connsiteX15" fmla="*/ 59431 w 2971219"/>
              <a:gd name="connsiteY15" fmla="*/ 514772 h 2873593"/>
              <a:gd name="connsiteX16" fmla="*/ 33539 w 2971219"/>
              <a:gd name="connsiteY16" fmla="*/ 999505 h 2873593"/>
              <a:gd name="connsiteX17" fmla="*/ 528035 w 2971219"/>
              <a:gd name="connsiteY17" fmla="*/ 1489757 h 2873593"/>
              <a:gd name="connsiteX18" fmla="*/ 820912 w 2971219"/>
              <a:gd name="connsiteY18" fmla="*/ 1535598 h 2873593"/>
              <a:gd name="connsiteX19" fmla="*/ 833222 w 2971219"/>
              <a:gd name="connsiteY19" fmla="*/ 1544087 h 2873593"/>
              <a:gd name="connsiteX20" fmla="*/ 828977 w 2971219"/>
              <a:gd name="connsiteY20" fmla="*/ 1720663 h 2873593"/>
              <a:gd name="connsiteX21" fmla="*/ 828977 w 2971219"/>
              <a:gd name="connsiteY21" fmla="*/ 1843332 h 2873593"/>
              <a:gd name="connsiteX22" fmla="*/ 832373 w 2971219"/>
              <a:gd name="connsiteY22" fmla="*/ 1842483 h 2873593"/>
              <a:gd name="connsiteX23" fmla="*/ 1172789 w 2971219"/>
              <a:gd name="connsiteY23" fmla="*/ 1740188 h 2873593"/>
              <a:gd name="connsiteX24" fmla="*/ 1456329 w 2971219"/>
              <a:gd name="connsiteY24" fmla="*/ 1731274 h 2873593"/>
              <a:gd name="connsiteX25" fmla="*/ 1744961 w 2971219"/>
              <a:gd name="connsiteY25" fmla="*/ 1778814 h 2873593"/>
              <a:gd name="connsiteX26" fmla="*/ 2103630 w 2971219"/>
              <a:gd name="connsiteY26" fmla="*/ 1831022 h 2873593"/>
              <a:gd name="connsiteX27" fmla="*/ 2123155 w 2971219"/>
              <a:gd name="connsiteY27" fmla="*/ 1849699 h 2873593"/>
              <a:gd name="connsiteX28" fmla="*/ 2057788 w 2971219"/>
              <a:gd name="connsiteY28" fmla="*/ 2387914 h 2873593"/>
              <a:gd name="connsiteX29" fmla="*/ 2042508 w 2971219"/>
              <a:gd name="connsiteY29" fmla="*/ 2393007 h 2873593"/>
              <a:gd name="connsiteX30" fmla="*/ 1887155 w 2971219"/>
              <a:gd name="connsiteY30" fmla="*/ 2266518 h 2873593"/>
              <a:gd name="connsiteX31" fmla="*/ 1681292 w 2971219"/>
              <a:gd name="connsiteY31" fmla="*/ 2241900 h 2873593"/>
              <a:gd name="connsiteX32" fmla="*/ 1544192 w 2971219"/>
              <a:gd name="connsiteY32" fmla="*/ 2345468 h 2873593"/>
              <a:gd name="connsiteX33" fmla="*/ 1448688 w 2971219"/>
              <a:gd name="connsiteY33" fmla="*/ 2256331 h 2873593"/>
              <a:gd name="connsiteX34" fmla="*/ 1212689 w 2971219"/>
              <a:gd name="connsiteY34" fmla="*/ 2257605 h 2873593"/>
              <a:gd name="connsiteX35" fmla="*/ 1008524 w 2971219"/>
              <a:gd name="connsiteY35" fmla="*/ 2416353 h 2873593"/>
              <a:gd name="connsiteX36" fmla="*/ 987725 w 2971219"/>
              <a:gd name="connsiteY36" fmla="*/ 2431633 h 2873593"/>
              <a:gd name="connsiteX37" fmla="*/ 788229 w 2971219"/>
              <a:gd name="connsiteY37" fmla="*/ 2255058 h 2873593"/>
              <a:gd name="connsiteX38" fmla="*/ 610380 w 2971219"/>
              <a:gd name="connsiteY38" fmla="*/ 2334007 h 2873593"/>
              <a:gd name="connsiteX39" fmla="*/ 492805 w 2971219"/>
              <a:gd name="connsiteY39" fmla="*/ 2486813 h 2873593"/>
              <a:gd name="connsiteX40" fmla="*/ 534402 w 2971219"/>
              <a:gd name="connsiteY40" fmla="*/ 2685885 h 2873593"/>
              <a:gd name="connsiteX41" fmla="*/ 700790 w 2971219"/>
              <a:gd name="connsiteY41" fmla="*/ 2731726 h 2873593"/>
              <a:gd name="connsiteX42" fmla="*/ 851049 w 2971219"/>
              <a:gd name="connsiteY42" fmla="*/ 2678244 h 2873593"/>
              <a:gd name="connsiteX43" fmla="*/ 953344 w 2971219"/>
              <a:gd name="connsiteY43" fmla="*/ 2631978 h 2873593"/>
              <a:gd name="connsiteX44" fmla="*/ 1047574 w 2971219"/>
              <a:gd name="connsiteY44" fmla="*/ 2660417 h 2873593"/>
              <a:gd name="connsiteX45" fmla="*/ 1179156 w 2971219"/>
              <a:gd name="connsiteY45" fmla="*/ 2784359 h 2873593"/>
              <a:gd name="connsiteX46" fmla="*/ 1665163 w 2971219"/>
              <a:gd name="connsiteY46" fmla="*/ 2856093 h 2873593"/>
              <a:gd name="connsiteX47" fmla="*/ 2038688 w 2971219"/>
              <a:gd name="connsiteY47" fmla="*/ 2630280 h 2873593"/>
              <a:gd name="connsiteX48" fmla="*/ 2097688 w 2971219"/>
              <a:gd name="connsiteY48" fmla="*/ 2616698 h 2873593"/>
              <a:gd name="connsiteX49" fmla="*/ 2139285 w 2971219"/>
              <a:gd name="connsiteY49" fmla="*/ 2647259 h 2873593"/>
              <a:gd name="connsiteX50" fmla="*/ 2235637 w 2971219"/>
              <a:gd name="connsiteY50" fmla="*/ 2702439 h 2873593"/>
              <a:gd name="connsiteX51" fmla="*/ 2432586 w 2971219"/>
              <a:gd name="connsiteY51" fmla="*/ 2741489 h 2873593"/>
              <a:gd name="connsiteX52" fmla="*/ 2603219 w 2971219"/>
              <a:gd name="connsiteY52" fmla="*/ 2615424 h 2873593"/>
              <a:gd name="connsiteX53" fmla="*/ 2522148 w 2971219"/>
              <a:gd name="connsiteY53" fmla="*/ 2373907 h 2873593"/>
              <a:gd name="connsiteX54" fmla="*/ 2230544 w 2971219"/>
              <a:gd name="connsiteY54" fmla="*/ 2332734 h 2873593"/>
              <a:gd name="connsiteX55" fmla="*/ 2386320 w 2971219"/>
              <a:gd name="connsiteY55" fmla="*/ 2363720 h 2873593"/>
              <a:gd name="connsiteX56" fmla="*/ 2472486 w 2971219"/>
              <a:gd name="connsiteY56" fmla="*/ 2430360 h 2873593"/>
              <a:gd name="connsiteX57" fmla="*/ 2505593 w 2971219"/>
              <a:gd name="connsiteY57" fmla="*/ 2547935 h 2873593"/>
              <a:gd name="connsiteX58" fmla="*/ 2438529 w 2971219"/>
              <a:gd name="connsiteY58" fmla="*/ 2607784 h 2873593"/>
              <a:gd name="connsiteX59" fmla="*/ 2392263 w 2971219"/>
              <a:gd name="connsiteY59" fmla="*/ 2605662 h 2873593"/>
              <a:gd name="connsiteX60" fmla="*/ 2133342 w 2971219"/>
              <a:gd name="connsiteY60" fmla="*/ 2457525 h 2873593"/>
              <a:gd name="connsiteX61" fmla="*/ 2129947 w 2971219"/>
              <a:gd name="connsiteY61" fmla="*/ 2440122 h 2873593"/>
              <a:gd name="connsiteX62" fmla="*/ 2196587 w 2971219"/>
              <a:gd name="connsiteY62" fmla="*/ 2033065 h 2873593"/>
              <a:gd name="connsiteX63" fmla="*/ 2205500 w 2971219"/>
              <a:gd name="connsiteY63" fmla="*/ 1867950 h 2873593"/>
              <a:gd name="connsiteX64" fmla="*/ 2284450 w 2971219"/>
              <a:gd name="connsiteY64" fmla="*/ 1738490 h 2873593"/>
              <a:gd name="connsiteX65" fmla="*/ 2328169 w 2971219"/>
              <a:gd name="connsiteY65" fmla="*/ 1645109 h 2873593"/>
              <a:gd name="connsiteX66" fmla="*/ 2272141 w 2971219"/>
              <a:gd name="connsiteY66" fmla="*/ 1575073 h 2873593"/>
              <a:gd name="connsiteX67" fmla="*/ 2157536 w 2971219"/>
              <a:gd name="connsiteY67" fmla="*/ 1663361 h 2873593"/>
              <a:gd name="connsiteX68" fmla="*/ 2081983 w 2971219"/>
              <a:gd name="connsiteY68" fmla="*/ 1765656 h 2873593"/>
              <a:gd name="connsiteX69" fmla="*/ 1975019 w 2971219"/>
              <a:gd name="connsiteY69" fmla="*/ 1766504 h 2873593"/>
              <a:gd name="connsiteX70" fmla="*/ 1752177 w 2971219"/>
              <a:gd name="connsiteY70" fmla="*/ 1705382 h 2873593"/>
              <a:gd name="connsiteX71" fmla="*/ 1302250 w 2971219"/>
              <a:gd name="connsiteY71" fmla="*/ 1617519 h 2873593"/>
              <a:gd name="connsiteX72" fmla="*/ 970322 w 2971219"/>
              <a:gd name="connsiteY72" fmla="*/ 1671850 h 2873593"/>
              <a:gd name="connsiteX73" fmla="*/ 950373 w 2971219"/>
              <a:gd name="connsiteY73" fmla="*/ 1664210 h 2873593"/>
              <a:gd name="connsiteX74" fmla="*/ 947826 w 2971219"/>
              <a:gd name="connsiteY74" fmla="*/ 1585685 h 2873593"/>
              <a:gd name="connsiteX75" fmla="*/ 992394 w 2971219"/>
              <a:gd name="connsiteY75" fmla="*/ 1488908 h 2873593"/>
              <a:gd name="connsiteX76" fmla="*/ 1223725 w 2971219"/>
              <a:gd name="connsiteY76" fmla="*/ 1374728 h 2873593"/>
              <a:gd name="connsiteX77" fmla="*/ 1207171 w 2971219"/>
              <a:gd name="connsiteY77" fmla="*/ 1359447 h 2873593"/>
              <a:gd name="connsiteX78" fmla="*/ 980934 w 2971219"/>
              <a:gd name="connsiteY78" fmla="*/ 1439670 h 2873593"/>
              <a:gd name="connsiteX79" fmla="*/ 935941 w 2971219"/>
              <a:gd name="connsiteY79" fmla="*/ 1411656 h 2873593"/>
              <a:gd name="connsiteX80" fmla="*/ 881610 w 2971219"/>
              <a:gd name="connsiteY80" fmla="*/ 1016059 h 2873593"/>
              <a:gd name="connsiteX81" fmla="*/ 889250 w 2971219"/>
              <a:gd name="connsiteY81" fmla="*/ 1004599 h 2873593"/>
              <a:gd name="connsiteX82" fmla="*/ 1030595 w 2971219"/>
              <a:gd name="connsiteY82" fmla="*/ 982103 h 2873593"/>
              <a:gd name="connsiteX83" fmla="*/ 1670681 w 2971219"/>
              <a:gd name="connsiteY83" fmla="*/ 1216829 h 2873593"/>
              <a:gd name="connsiteX84" fmla="*/ 2008127 w 2971219"/>
              <a:gd name="connsiteY84" fmla="*/ 1354778 h 2873593"/>
              <a:gd name="connsiteX85" fmla="*/ 2478004 w 2971219"/>
              <a:gd name="connsiteY85" fmla="*/ 1456649 h 2873593"/>
              <a:gd name="connsiteX86" fmla="*/ 2755600 w 2971219"/>
              <a:gd name="connsiteY86" fmla="*/ 1364541 h 2873593"/>
              <a:gd name="connsiteX87" fmla="*/ 2885485 w 2971219"/>
              <a:gd name="connsiteY87" fmla="*/ 602211 h 2873593"/>
              <a:gd name="connsiteX88" fmla="*/ 899013 w 2971219"/>
              <a:gd name="connsiteY88" fmla="*/ 2515252 h 2873593"/>
              <a:gd name="connsiteX89" fmla="*/ 834071 w 2971219"/>
              <a:gd name="connsiteY89" fmla="*/ 2575950 h 2873593"/>
              <a:gd name="connsiteX90" fmla="*/ 739416 w 2971219"/>
              <a:gd name="connsiteY90" fmla="*/ 2623914 h 2873593"/>
              <a:gd name="connsiteX91" fmla="*/ 655373 w 2971219"/>
              <a:gd name="connsiteY91" fmla="*/ 2643014 h 2873593"/>
              <a:gd name="connsiteX92" fmla="*/ 581092 w 2971219"/>
              <a:gd name="connsiteY92" fmla="*/ 2510583 h 2873593"/>
              <a:gd name="connsiteX93" fmla="*/ 647308 w 2971219"/>
              <a:gd name="connsiteY93" fmla="*/ 2407439 h 2873593"/>
              <a:gd name="connsiteX94" fmla="*/ 780589 w 2971219"/>
              <a:gd name="connsiteY94" fmla="*/ 2339525 h 2873593"/>
              <a:gd name="connsiteX95" fmla="*/ 865905 w 2971219"/>
              <a:gd name="connsiteY95" fmla="*/ 2349712 h 2873593"/>
              <a:gd name="connsiteX96" fmla="*/ 918538 w 2971219"/>
              <a:gd name="connsiteY96" fmla="*/ 2458374 h 2873593"/>
              <a:gd name="connsiteX97" fmla="*/ 899013 w 2971219"/>
              <a:gd name="connsiteY97" fmla="*/ 2515252 h 2873593"/>
              <a:gd name="connsiteX98" fmla="*/ 1958040 w 2971219"/>
              <a:gd name="connsiteY98" fmla="*/ 2570431 h 2873593"/>
              <a:gd name="connsiteX99" fmla="*/ 1940637 w 2971219"/>
              <a:gd name="connsiteY99" fmla="*/ 2600568 h 2873593"/>
              <a:gd name="connsiteX100" fmla="*/ 1627810 w 2971219"/>
              <a:gd name="connsiteY100" fmla="*/ 2761014 h 2873593"/>
              <a:gd name="connsiteX101" fmla="*/ 1154113 w 2971219"/>
              <a:gd name="connsiteY101" fmla="*/ 2652777 h 2873593"/>
              <a:gd name="connsiteX102" fmla="*/ 1092991 w 2971219"/>
              <a:gd name="connsiteY102" fmla="*/ 2598446 h 2873593"/>
              <a:gd name="connsiteX103" fmla="*/ 1090869 w 2971219"/>
              <a:gd name="connsiteY103" fmla="*/ 2564913 h 2873593"/>
              <a:gd name="connsiteX104" fmla="*/ 1115487 w 2971219"/>
              <a:gd name="connsiteY104" fmla="*/ 2544964 h 2873593"/>
              <a:gd name="connsiteX105" fmla="*/ 1460573 w 2971219"/>
              <a:gd name="connsiteY105" fmla="*/ 2416777 h 2873593"/>
              <a:gd name="connsiteX106" fmla="*/ 1501322 w 2971219"/>
              <a:gd name="connsiteY106" fmla="*/ 2414230 h 2873593"/>
              <a:gd name="connsiteX107" fmla="*/ 1542494 w 2971219"/>
              <a:gd name="connsiteY107" fmla="*/ 2414230 h 2873593"/>
              <a:gd name="connsiteX108" fmla="*/ 1942760 w 2971219"/>
              <a:gd name="connsiteY108" fmla="*/ 2533928 h 2873593"/>
              <a:gd name="connsiteX109" fmla="*/ 1958040 w 2971219"/>
              <a:gd name="connsiteY109" fmla="*/ 2570431 h 2873593"/>
              <a:gd name="connsiteX110" fmla="*/ 2487766 w 2971219"/>
              <a:gd name="connsiteY110" fmla="*/ 1322944 h 2873593"/>
              <a:gd name="connsiteX111" fmla="*/ 2202105 w 2971219"/>
              <a:gd name="connsiteY111" fmla="*/ 1286440 h 2873593"/>
              <a:gd name="connsiteX112" fmla="*/ 1796745 w 2971219"/>
              <a:gd name="connsiteY112" fmla="*/ 1154009 h 2873593"/>
              <a:gd name="connsiteX113" fmla="*/ 1114214 w 2971219"/>
              <a:gd name="connsiteY113" fmla="*/ 935412 h 2873593"/>
              <a:gd name="connsiteX114" fmla="*/ 921509 w 2971219"/>
              <a:gd name="connsiteY114" fmla="*/ 919707 h 2873593"/>
              <a:gd name="connsiteX115" fmla="*/ 764884 w 2971219"/>
              <a:gd name="connsiteY115" fmla="*/ 817412 h 2873593"/>
              <a:gd name="connsiteX116" fmla="*/ 669805 w 2971219"/>
              <a:gd name="connsiteY116" fmla="*/ 780060 h 2873593"/>
              <a:gd name="connsiteX117" fmla="*/ 595100 w 2971219"/>
              <a:gd name="connsiteY117" fmla="*/ 842880 h 2873593"/>
              <a:gd name="connsiteX118" fmla="*/ 701215 w 2971219"/>
              <a:gd name="connsiteY118" fmla="*/ 962577 h 2873593"/>
              <a:gd name="connsiteX119" fmla="*/ 766157 w 2971219"/>
              <a:gd name="connsiteY119" fmla="*/ 986772 h 2873593"/>
              <a:gd name="connsiteX120" fmla="*/ 809876 w 2971219"/>
              <a:gd name="connsiteY120" fmla="*/ 1087369 h 2873593"/>
              <a:gd name="connsiteX121" fmla="*/ 833222 w 2971219"/>
              <a:gd name="connsiteY121" fmla="*/ 1455800 h 2873593"/>
              <a:gd name="connsiteX122" fmla="*/ 817092 w 2971219"/>
              <a:gd name="connsiteY122" fmla="*/ 1471929 h 2873593"/>
              <a:gd name="connsiteX123" fmla="*/ 426165 w 2971219"/>
              <a:gd name="connsiteY123" fmla="*/ 1302994 h 2873593"/>
              <a:gd name="connsiteX124" fmla="*/ 195683 w 2971219"/>
              <a:gd name="connsiteY124" fmla="*/ 953239 h 2873593"/>
              <a:gd name="connsiteX125" fmla="*/ 251287 w 2971219"/>
              <a:gd name="connsiteY125" fmla="*/ 521564 h 2873593"/>
              <a:gd name="connsiteX126" fmla="*/ 684236 w 2971219"/>
              <a:gd name="connsiteY126" fmla="*/ 165866 h 2873593"/>
              <a:gd name="connsiteX127" fmla="*/ 983905 w 2971219"/>
              <a:gd name="connsiteY127" fmla="*/ 156953 h 2873593"/>
              <a:gd name="connsiteX128" fmla="*/ 1495379 w 2971219"/>
              <a:gd name="connsiteY128" fmla="*/ 359844 h 2873593"/>
              <a:gd name="connsiteX129" fmla="*/ 1873573 w 2971219"/>
              <a:gd name="connsiteY129" fmla="*/ 582686 h 2873593"/>
              <a:gd name="connsiteX130" fmla="*/ 2137587 w 2971219"/>
              <a:gd name="connsiteY130" fmla="*/ 729973 h 2873593"/>
              <a:gd name="connsiteX131" fmla="*/ 2337083 w 2971219"/>
              <a:gd name="connsiteY131" fmla="*/ 763930 h 2873593"/>
              <a:gd name="connsiteX132" fmla="*/ 2481399 w 2971219"/>
              <a:gd name="connsiteY132" fmla="*/ 700261 h 2873593"/>
              <a:gd name="connsiteX133" fmla="*/ 2479277 w 2971219"/>
              <a:gd name="connsiteY133" fmla="*/ 502887 h 2873593"/>
              <a:gd name="connsiteX134" fmla="*/ 2175788 w 2971219"/>
              <a:gd name="connsiteY134" fmla="*/ 350506 h 2873593"/>
              <a:gd name="connsiteX135" fmla="*/ 2177062 w 2971219"/>
              <a:gd name="connsiteY135" fmla="*/ 342017 h 2873593"/>
              <a:gd name="connsiteX136" fmla="*/ 2655428 w 2971219"/>
              <a:gd name="connsiteY136" fmla="*/ 445585 h 2873593"/>
              <a:gd name="connsiteX137" fmla="*/ 2861291 w 2971219"/>
              <a:gd name="connsiteY137" fmla="*/ 774542 h 2873593"/>
              <a:gd name="connsiteX138" fmla="*/ 2487766 w 2971219"/>
              <a:gd name="connsiteY138" fmla="*/ 1322944 h 2873593"/>
              <a:gd name="connsiteX139" fmla="*/ 758092 w 2971219"/>
              <a:gd name="connsiteY139" fmla="*/ 919283 h 2873593"/>
              <a:gd name="connsiteX140" fmla="*/ 674898 w 2971219"/>
              <a:gd name="connsiteY140" fmla="*/ 891693 h 2873593"/>
              <a:gd name="connsiteX141" fmla="*/ 660042 w 2971219"/>
              <a:gd name="connsiteY141" fmla="*/ 856462 h 2873593"/>
              <a:gd name="connsiteX142" fmla="*/ 682538 w 2971219"/>
              <a:gd name="connsiteY142" fmla="*/ 839060 h 2873593"/>
              <a:gd name="connsiteX143" fmla="*/ 758092 w 2971219"/>
              <a:gd name="connsiteY143" fmla="*/ 919283 h 287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971219" h="2873593">
                <a:moveTo>
                  <a:pt x="2885485" y="602211"/>
                </a:moveTo>
                <a:cubicBezTo>
                  <a:pt x="2765363" y="381492"/>
                  <a:pt x="2543795" y="252456"/>
                  <a:pt x="2333687" y="267312"/>
                </a:cubicBezTo>
                <a:cubicBezTo>
                  <a:pt x="2230968" y="274528"/>
                  <a:pt x="2175788" y="291082"/>
                  <a:pt x="2077313" y="338621"/>
                </a:cubicBezTo>
                <a:cubicBezTo>
                  <a:pt x="2067126" y="343290"/>
                  <a:pt x="2056515" y="346686"/>
                  <a:pt x="2048026" y="354326"/>
                </a:cubicBezTo>
                <a:cubicBezTo>
                  <a:pt x="2037414" y="363664"/>
                  <a:pt x="2012371" y="370880"/>
                  <a:pt x="2015767" y="384463"/>
                </a:cubicBezTo>
                <a:cubicBezTo>
                  <a:pt x="2019163" y="398470"/>
                  <a:pt x="2028076" y="386161"/>
                  <a:pt x="2042083" y="384463"/>
                </a:cubicBezTo>
                <a:cubicBezTo>
                  <a:pt x="2294637" y="355175"/>
                  <a:pt x="2417730" y="507556"/>
                  <a:pt x="2440651" y="552549"/>
                </a:cubicBezTo>
                <a:cubicBezTo>
                  <a:pt x="2454658" y="580139"/>
                  <a:pt x="2452112" y="605182"/>
                  <a:pt x="2448291" y="628952"/>
                </a:cubicBezTo>
                <a:cubicBezTo>
                  <a:pt x="2441076" y="671398"/>
                  <a:pt x="2388443" y="691772"/>
                  <a:pt x="2342601" y="698139"/>
                </a:cubicBezTo>
                <a:cubicBezTo>
                  <a:pt x="2305248" y="703657"/>
                  <a:pt x="2269594" y="695592"/>
                  <a:pt x="2234788" y="684132"/>
                </a:cubicBezTo>
                <a:cubicBezTo>
                  <a:pt x="2138011" y="652297"/>
                  <a:pt x="2052270" y="599240"/>
                  <a:pt x="1970350" y="539815"/>
                </a:cubicBezTo>
                <a:cubicBezTo>
                  <a:pt x="1880364" y="474449"/>
                  <a:pt x="1796321" y="417995"/>
                  <a:pt x="1708033" y="350082"/>
                </a:cubicBezTo>
                <a:cubicBezTo>
                  <a:pt x="1573904" y="247362"/>
                  <a:pt x="1434681" y="168837"/>
                  <a:pt x="1280178" y="101773"/>
                </a:cubicBezTo>
                <a:cubicBezTo>
                  <a:pt x="1140955" y="41075"/>
                  <a:pt x="996214" y="4147"/>
                  <a:pt x="844258" y="327"/>
                </a:cubicBezTo>
                <a:cubicBezTo>
                  <a:pt x="722013" y="-2644"/>
                  <a:pt x="602740" y="14334"/>
                  <a:pt x="489834" y="63996"/>
                </a:cubicBezTo>
                <a:cubicBezTo>
                  <a:pt x="293309" y="149737"/>
                  <a:pt x="140928" y="318247"/>
                  <a:pt x="59431" y="514772"/>
                </a:cubicBezTo>
                <a:cubicBezTo>
                  <a:pt x="-6360" y="672671"/>
                  <a:pt x="-21216" y="836088"/>
                  <a:pt x="33539" y="999505"/>
                </a:cubicBezTo>
                <a:cubicBezTo>
                  <a:pt x="112913" y="1236354"/>
                  <a:pt x="295006" y="1407411"/>
                  <a:pt x="528035" y="1489757"/>
                </a:cubicBezTo>
                <a:cubicBezTo>
                  <a:pt x="622690" y="1523289"/>
                  <a:pt x="721164" y="1549605"/>
                  <a:pt x="820912" y="1535598"/>
                </a:cubicBezTo>
                <a:cubicBezTo>
                  <a:pt x="827704" y="1534749"/>
                  <a:pt x="833646" y="1532203"/>
                  <a:pt x="833222" y="1544087"/>
                </a:cubicBezTo>
                <a:cubicBezTo>
                  <a:pt x="831524" y="1608605"/>
                  <a:pt x="829826" y="1656145"/>
                  <a:pt x="828977" y="1720663"/>
                </a:cubicBezTo>
                <a:cubicBezTo>
                  <a:pt x="828553" y="1761411"/>
                  <a:pt x="828977" y="1802159"/>
                  <a:pt x="828977" y="1843332"/>
                </a:cubicBezTo>
                <a:cubicBezTo>
                  <a:pt x="829826" y="1842907"/>
                  <a:pt x="831099" y="1842907"/>
                  <a:pt x="832373" y="1842483"/>
                </a:cubicBezTo>
                <a:cubicBezTo>
                  <a:pt x="941034" y="1791972"/>
                  <a:pt x="1054365" y="1758015"/>
                  <a:pt x="1172789" y="1740188"/>
                </a:cubicBezTo>
                <a:cubicBezTo>
                  <a:pt x="1267020" y="1726181"/>
                  <a:pt x="1361250" y="1722785"/>
                  <a:pt x="1456329" y="1731274"/>
                </a:cubicBezTo>
                <a:cubicBezTo>
                  <a:pt x="1553530" y="1739763"/>
                  <a:pt x="1649458" y="1758864"/>
                  <a:pt x="1744961" y="1778814"/>
                </a:cubicBezTo>
                <a:cubicBezTo>
                  <a:pt x="1863386" y="1803008"/>
                  <a:pt x="1981810" y="1828051"/>
                  <a:pt x="2103630" y="1831022"/>
                </a:cubicBezTo>
                <a:cubicBezTo>
                  <a:pt x="2117637" y="1831447"/>
                  <a:pt x="2122306" y="1835691"/>
                  <a:pt x="2123155" y="1849699"/>
                </a:cubicBezTo>
                <a:cubicBezTo>
                  <a:pt x="2137162" y="2033490"/>
                  <a:pt x="2116364" y="2213036"/>
                  <a:pt x="2057788" y="2387914"/>
                </a:cubicBezTo>
                <a:cubicBezTo>
                  <a:pt x="2053968" y="2398950"/>
                  <a:pt x="2050997" y="2398525"/>
                  <a:pt x="2042508" y="2393007"/>
                </a:cubicBezTo>
                <a:cubicBezTo>
                  <a:pt x="1992421" y="2362022"/>
                  <a:pt x="1941911" y="2289439"/>
                  <a:pt x="1887155" y="2266518"/>
                </a:cubicBezTo>
                <a:cubicBezTo>
                  <a:pt x="1820940" y="2238928"/>
                  <a:pt x="1752602" y="2226619"/>
                  <a:pt x="1681292" y="2241900"/>
                </a:cubicBezTo>
                <a:cubicBezTo>
                  <a:pt x="1625688" y="2254209"/>
                  <a:pt x="1578573" y="2297079"/>
                  <a:pt x="1544192" y="2345468"/>
                </a:cubicBezTo>
                <a:cubicBezTo>
                  <a:pt x="1518300" y="2311936"/>
                  <a:pt x="1486890" y="2271187"/>
                  <a:pt x="1448688" y="2256331"/>
                </a:cubicBezTo>
                <a:cubicBezTo>
                  <a:pt x="1369739" y="2225770"/>
                  <a:pt x="1291214" y="2229166"/>
                  <a:pt x="1212689" y="2257605"/>
                </a:cubicBezTo>
                <a:cubicBezTo>
                  <a:pt x="1137984" y="2284346"/>
                  <a:pt x="1072617" y="2370511"/>
                  <a:pt x="1008524" y="2416353"/>
                </a:cubicBezTo>
                <a:cubicBezTo>
                  <a:pt x="997912" y="2423993"/>
                  <a:pt x="998761" y="2423568"/>
                  <a:pt x="987725" y="2431633"/>
                </a:cubicBezTo>
                <a:cubicBezTo>
                  <a:pt x="947826" y="2264820"/>
                  <a:pt x="883732" y="2246993"/>
                  <a:pt x="788229" y="2255058"/>
                </a:cubicBezTo>
                <a:cubicBezTo>
                  <a:pt x="720315" y="2260576"/>
                  <a:pt x="662589" y="2291986"/>
                  <a:pt x="610380" y="2334007"/>
                </a:cubicBezTo>
                <a:cubicBezTo>
                  <a:pt x="566661" y="2369238"/>
                  <a:pt x="509359" y="2432058"/>
                  <a:pt x="492805" y="2486813"/>
                </a:cubicBezTo>
                <a:cubicBezTo>
                  <a:pt x="470308" y="2560245"/>
                  <a:pt x="477100" y="2629856"/>
                  <a:pt x="534402" y="2685885"/>
                </a:cubicBezTo>
                <a:cubicBezTo>
                  <a:pt x="580668" y="2731302"/>
                  <a:pt x="639243" y="2738518"/>
                  <a:pt x="700790" y="2731726"/>
                </a:cubicBezTo>
                <a:cubicBezTo>
                  <a:pt x="754697" y="2725359"/>
                  <a:pt x="804358" y="2706259"/>
                  <a:pt x="851049" y="2678244"/>
                </a:cubicBezTo>
                <a:cubicBezTo>
                  <a:pt x="883308" y="2659144"/>
                  <a:pt x="916416" y="2641316"/>
                  <a:pt x="953344" y="2631978"/>
                </a:cubicBezTo>
                <a:cubicBezTo>
                  <a:pt x="990272" y="2622640"/>
                  <a:pt x="1022531" y="2627309"/>
                  <a:pt x="1047574" y="2660417"/>
                </a:cubicBezTo>
                <a:cubicBezTo>
                  <a:pt x="1084077" y="2709230"/>
                  <a:pt x="1128646" y="2750403"/>
                  <a:pt x="1179156" y="2784359"/>
                </a:cubicBezTo>
                <a:cubicBezTo>
                  <a:pt x="1327717" y="2884107"/>
                  <a:pt x="1489437" y="2896417"/>
                  <a:pt x="1665163" y="2856093"/>
                </a:cubicBezTo>
                <a:cubicBezTo>
                  <a:pt x="1821364" y="2820438"/>
                  <a:pt x="1946155" y="2761014"/>
                  <a:pt x="2038688" y="2630280"/>
                </a:cubicBezTo>
                <a:cubicBezTo>
                  <a:pt x="2055242" y="2606511"/>
                  <a:pt x="2073069" y="2600568"/>
                  <a:pt x="2097688" y="2616698"/>
                </a:cubicBezTo>
                <a:cubicBezTo>
                  <a:pt x="2110421" y="2625187"/>
                  <a:pt x="2126126" y="2639619"/>
                  <a:pt x="2139285" y="2647259"/>
                </a:cubicBezTo>
                <a:cubicBezTo>
                  <a:pt x="2171119" y="2666360"/>
                  <a:pt x="2202529" y="2685460"/>
                  <a:pt x="2235637" y="2702439"/>
                </a:cubicBezTo>
                <a:cubicBezTo>
                  <a:pt x="2292515" y="2731302"/>
                  <a:pt x="2367220" y="2738942"/>
                  <a:pt x="2432586" y="2741489"/>
                </a:cubicBezTo>
                <a:cubicBezTo>
                  <a:pt x="2513658" y="2744460"/>
                  <a:pt x="2578601" y="2692676"/>
                  <a:pt x="2603219" y="2615424"/>
                </a:cubicBezTo>
                <a:cubicBezTo>
                  <a:pt x="2631658" y="2527137"/>
                  <a:pt x="2594306" y="2434180"/>
                  <a:pt x="2522148" y="2373907"/>
                </a:cubicBezTo>
                <a:cubicBezTo>
                  <a:pt x="2439802" y="2305144"/>
                  <a:pt x="2358730" y="2284770"/>
                  <a:pt x="2230544" y="2332734"/>
                </a:cubicBezTo>
                <a:cubicBezTo>
                  <a:pt x="2319680" y="2329763"/>
                  <a:pt x="2340903" y="2338252"/>
                  <a:pt x="2386320" y="2363720"/>
                </a:cubicBezTo>
                <a:cubicBezTo>
                  <a:pt x="2417730" y="2381547"/>
                  <a:pt x="2447442" y="2403619"/>
                  <a:pt x="2472486" y="2430360"/>
                </a:cubicBezTo>
                <a:cubicBezTo>
                  <a:pt x="2511960" y="2471957"/>
                  <a:pt x="2510263" y="2505489"/>
                  <a:pt x="2505593" y="2547935"/>
                </a:cubicBezTo>
                <a:cubicBezTo>
                  <a:pt x="2501774" y="2584439"/>
                  <a:pt x="2471212" y="2602691"/>
                  <a:pt x="2438529" y="2607784"/>
                </a:cubicBezTo>
                <a:cubicBezTo>
                  <a:pt x="2422824" y="2610331"/>
                  <a:pt x="2407543" y="2609057"/>
                  <a:pt x="2392263" y="2605662"/>
                </a:cubicBezTo>
                <a:cubicBezTo>
                  <a:pt x="2294213" y="2581043"/>
                  <a:pt x="2208472" y="2525014"/>
                  <a:pt x="2133342" y="2457525"/>
                </a:cubicBezTo>
                <a:cubicBezTo>
                  <a:pt x="2126551" y="2451583"/>
                  <a:pt x="2127400" y="2446914"/>
                  <a:pt x="2129947" y="2440122"/>
                </a:cubicBezTo>
                <a:cubicBezTo>
                  <a:pt x="2177486" y="2312784"/>
                  <a:pt x="2199133" y="2168892"/>
                  <a:pt x="2196587" y="2033065"/>
                </a:cubicBezTo>
                <a:cubicBezTo>
                  <a:pt x="2195738" y="1977885"/>
                  <a:pt x="2194889" y="1922706"/>
                  <a:pt x="2205500" y="1867950"/>
                </a:cubicBezTo>
                <a:cubicBezTo>
                  <a:pt x="2216112" y="1815317"/>
                  <a:pt x="2236061" y="1767353"/>
                  <a:pt x="2284450" y="1738490"/>
                </a:cubicBezTo>
                <a:cubicBezTo>
                  <a:pt x="2320529" y="1716843"/>
                  <a:pt x="2331990" y="1684584"/>
                  <a:pt x="2328169" y="1645109"/>
                </a:cubicBezTo>
                <a:cubicBezTo>
                  <a:pt x="2324774" y="1611152"/>
                  <a:pt x="2301428" y="1583138"/>
                  <a:pt x="2272141" y="1575073"/>
                </a:cubicBezTo>
                <a:cubicBezTo>
                  <a:pt x="2217810" y="1560641"/>
                  <a:pt x="2157536" y="1606483"/>
                  <a:pt x="2157536" y="1663361"/>
                </a:cubicBezTo>
                <a:cubicBezTo>
                  <a:pt x="2157536" y="1713871"/>
                  <a:pt x="2130371" y="1750375"/>
                  <a:pt x="2081983" y="1765656"/>
                </a:cubicBezTo>
                <a:cubicBezTo>
                  <a:pt x="2046328" y="1776692"/>
                  <a:pt x="2010673" y="1774994"/>
                  <a:pt x="1975019" y="1766504"/>
                </a:cubicBezTo>
                <a:cubicBezTo>
                  <a:pt x="1899889" y="1749102"/>
                  <a:pt x="1826458" y="1725756"/>
                  <a:pt x="1752177" y="1705382"/>
                </a:cubicBezTo>
                <a:cubicBezTo>
                  <a:pt x="1604465" y="1664634"/>
                  <a:pt x="1456329" y="1625584"/>
                  <a:pt x="1302250" y="1617519"/>
                </a:cubicBezTo>
                <a:cubicBezTo>
                  <a:pt x="1191466" y="1611577"/>
                  <a:pt x="1074315" y="1631526"/>
                  <a:pt x="970322" y="1671850"/>
                </a:cubicBezTo>
                <a:cubicBezTo>
                  <a:pt x="959286" y="1676094"/>
                  <a:pt x="951221" y="1674821"/>
                  <a:pt x="950373" y="1664210"/>
                </a:cubicBezTo>
                <a:cubicBezTo>
                  <a:pt x="948250" y="1634922"/>
                  <a:pt x="950373" y="1616246"/>
                  <a:pt x="947826" y="1585685"/>
                </a:cubicBezTo>
                <a:cubicBezTo>
                  <a:pt x="942308" y="1524562"/>
                  <a:pt x="930423" y="1507584"/>
                  <a:pt x="992394" y="1488908"/>
                </a:cubicBezTo>
                <a:cubicBezTo>
                  <a:pt x="1011919" y="1482965"/>
                  <a:pt x="1218631" y="1400196"/>
                  <a:pt x="1223725" y="1374728"/>
                </a:cubicBezTo>
                <a:cubicBezTo>
                  <a:pt x="1226696" y="1358599"/>
                  <a:pt x="1222451" y="1355627"/>
                  <a:pt x="1207171" y="1359447"/>
                </a:cubicBezTo>
                <a:cubicBezTo>
                  <a:pt x="1148595" y="1374728"/>
                  <a:pt x="1039509" y="1427785"/>
                  <a:pt x="980934" y="1439670"/>
                </a:cubicBezTo>
                <a:cubicBezTo>
                  <a:pt x="932121" y="1449433"/>
                  <a:pt x="941034" y="1438821"/>
                  <a:pt x="935941" y="1411656"/>
                </a:cubicBezTo>
                <a:cubicBezTo>
                  <a:pt x="917689" y="1312332"/>
                  <a:pt x="899862" y="1115383"/>
                  <a:pt x="881610" y="1016059"/>
                </a:cubicBezTo>
                <a:cubicBezTo>
                  <a:pt x="879912" y="1007995"/>
                  <a:pt x="882459" y="1006297"/>
                  <a:pt x="889250" y="1004599"/>
                </a:cubicBezTo>
                <a:cubicBezTo>
                  <a:pt x="935516" y="991865"/>
                  <a:pt x="982631" y="979131"/>
                  <a:pt x="1030595" y="982103"/>
                </a:cubicBezTo>
                <a:cubicBezTo>
                  <a:pt x="1293761" y="998232"/>
                  <a:pt x="1555228" y="1165469"/>
                  <a:pt x="1670681" y="1216829"/>
                </a:cubicBezTo>
                <a:cubicBezTo>
                  <a:pt x="1782314" y="1266491"/>
                  <a:pt x="1893098" y="1312757"/>
                  <a:pt x="2008127" y="1354778"/>
                </a:cubicBezTo>
                <a:cubicBezTo>
                  <a:pt x="2159234" y="1409958"/>
                  <a:pt x="2315860" y="1475749"/>
                  <a:pt x="2478004" y="1456649"/>
                </a:cubicBezTo>
                <a:cubicBezTo>
                  <a:pt x="2580299" y="1444764"/>
                  <a:pt x="2671133" y="1425663"/>
                  <a:pt x="2755600" y="1364541"/>
                </a:cubicBezTo>
                <a:cubicBezTo>
                  <a:pt x="2950852" y="1223196"/>
                  <a:pt x="3058665" y="920131"/>
                  <a:pt x="2885485" y="602211"/>
                </a:cubicBezTo>
                <a:close/>
                <a:moveTo>
                  <a:pt x="899013" y="2515252"/>
                </a:moveTo>
                <a:cubicBezTo>
                  <a:pt x="890099" y="2525014"/>
                  <a:pt x="861236" y="2553453"/>
                  <a:pt x="834071" y="2575950"/>
                </a:cubicBezTo>
                <a:cubicBezTo>
                  <a:pt x="797991" y="2605662"/>
                  <a:pt x="782286" y="2604388"/>
                  <a:pt x="739416" y="2623914"/>
                </a:cubicBezTo>
                <a:cubicBezTo>
                  <a:pt x="719891" y="2632827"/>
                  <a:pt x="677445" y="2643439"/>
                  <a:pt x="655373" y="2643014"/>
                </a:cubicBezTo>
                <a:cubicBezTo>
                  <a:pt x="609107" y="2643014"/>
                  <a:pt x="566661" y="2599295"/>
                  <a:pt x="581092" y="2510583"/>
                </a:cubicBezTo>
                <a:cubicBezTo>
                  <a:pt x="587035" y="2474079"/>
                  <a:pt x="620143" y="2430360"/>
                  <a:pt x="647308" y="2407439"/>
                </a:cubicBezTo>
                <a:cubicBezTo>
                  <a:pt x="681265" y="2379000"/>
                  <a:pt x="740265" y="2356928"/>
                  <a:pt x="780589" y="2339525"/>
                </a:cubicBezTo>
                <a:cubicBezTo>
                  <a:pt x="796294" y="2332734"/>
                  <a:pt x="844258" y="2325943"/>
                  <a:pt x="865905" y="2349712"/>
                </a:cubicBezTo>
                <a:cubicBezTo>
                  <a:pt x="896466" y="2383669"/>
                  <a:pt x="916416" y="2435878"/>
                  <a:pt x="918538" y="2458374"/>
                </a:cubicBezTo>
                <a:cubicBezTo>
                  <a:pt x="921085" y="2476626"/>
                  <a:pt x="913445" y="2499122"/>
                  <a:pt x="899013" y="2515252"/>
                </a:cubicBezTo>
                <a:close/>
                <a:moveTo>
                  <a:pt x="1958040" y="2570431"/>
                </a:moveTo>
                <a:cubicBezTo>
                  <a:pt x="1954645" y="2581892"/>
                  <a:pt x="1947853" y="2591654"/>
                  <a:pt x="1940637" y="2600568"/>
                </a:cubicBezTo>
                <a:cubicBezTo>
                  <a:pt x="1859566" y="2701165"/>
                  <a:pt x="1753875" y="2739367"/>
                  <a:pt x="1627810" y="2761014"/>
                </a:cubicBezTo>
                <a:cubicBezTo>
                  <a:pt x="1450386" y="2791575"/>
                  <a:pt x="1294610" y="2759741"/>
                  <a:pt x="1154113" y="2652777"/>
                </a:cubicBezTo>
                <a:cubicBezTo>
                  <a:pt x="1132466" y="2636223"/>
                  <a:pt x="1112092" y="2617971"/>
                  <a:pt x="1092991" y="2598446"/>
                </a:cubicBezTo>
                <a:cubicBezTo>
                  <a:pt x="1081531" y="2586561"/>
                  <a:pt x="1081106" y="2578072"/>
                  <a:pt x="1090869" y="2564913"/>
                </a:cubicBezTo>
                <a:cubicBezTo>
                  <a:pt x="1097660" y="2556424"/>
                  <a:pt x="1106149" y="2550057"/>
                  <a:pt x="1115487" y="2544964"/>
                </a:cubicBezTo>
                <a:cubicBezTo>
                  <a:pt x="1223300" y="2486813"/>
                  <a:pt x="1338329" y="2426964"/>
                  <a:pt x="1460573" y="2416777"/>
                </a:cubicBezTo>
                <a:cubicBezTo>
                  <a:pt x="1474156" y="2415504"/>
                  <a:pt x="1487739" y="2414655"/>
                  <a:pt x="1501322" y="2414230"/>
                </a:cubicBezTo>
                <a:cubicBezTo>
                  <a:pt x="1514904" y="2413806"/>
                  <a:pt x="1528487" y="2414230"/>
                  <a:pt x="1542494" y="2414230"/>
                </a:cubicBezTo>
                <a:cubicBezTo>
                  <a:pt x="1683415" y="2413806"/>
                  <a:pt x="1817120" y="2469410"/>
                  <a:pt x="1942760" y="2533928"/>
                </a:cubicBezTo>
                <a:cubicBezTo>
                  <a:pt x="1960163" y="2542417"/>
                  <a:pt x="1963983" y="2551331"/>
                  <a:pt x="1958040" y="2570431"/>
                </a:cubicBezTo>
                <a:close/>
                <a:moveTo>
                  <a:pt x="2487766" y="1322944"/>
                </a:moveTo>
                <a:cubicBezTo>
                  <a:pt x="2382925" y="1334829"/>
                  <a:pt x="2303975" y="1309361"/>
                  <a:pt x="2202105" y="1286440"/>
                </a:cubicBezTo>
                <a:cubicBezTo>
                  <a:pt x="2063731" y="1255455"/>
                  <a:pt x="1929601" y="1201548"/>
                  <a:pt x="1796745" y="1154009"/>
                </a:cubicBezTo>
                <a:cubicBezTo>
                  <a:pt x="1681717" y="1112836"/>
                  <a:pt x="1255984" y="947297"/>
                  <a:pt x="1114214" y="935412"/>
                </a:cubicBezTo>
                <a:cubicBezTo>
                  <a:pt x="1056063" y="930743"/>
                  <a:pt x="979660" y="931592"/>
                  <a:pt x="921509" y="919707"/>
                </a:cubicBezTo>
                <a:cubicBezTo>
                  <a:pt x="855718" y="906549"/>
                  <a:pt x="801387" y="876837"/>
                  <a:pt x="764884" y="817412"/>
                </a:cubicBezTo>
                <a:cubicBezTo>
                  <a:pt x="743661" y="782606"/>
                  <a:pt x="708006" y="774542"/>
                  <a:pt x="669805" y="780060"/>
                </a:cubicBezTo>
                <a:cubicBezTo>
                  <a:pt x="632877" y="785578"/>
                  <a:pt x="605287" y="804678"/>
                  <a:pt x="595100" y="842880"/>
                </a:cubicBezTo>
                <a:cubicBezTo>
                  <a:pt x="578970" y="903577"/>
                  <a:pt x="639668" y="972764"/>
                  <a:pt x="701215" y="962577"/>
                </a:cubicBezTo>
                <a:cubicBezTo>
                  <a:pt x="728804" y="957908"/>
                  <a:pt x="749179" y="967246"/>
                  <a:pt x="766157" y="986772"/>
                </a:cubicBezTo>
                <a:cubicBezTo>
                  <a:pt x="791625" y="1015635"/>
                  <a:pt x="802236" y="1050865"/>
                  <a:pt x="809876" y="1087369"/>
                </a:cubicBezTo>
                <a:cubicBezTo>
                  <a:pt x="827704" y="1176930"/>
                  <a:pt x="835344" y="1364541"/>
                  <a:pt x="833222" y="1455800"/>
                </a:cubicBezTo>
                <a:cubicBezTo>
                  <a:pt x="832797" y="1467685"/>
                  <a:pt x="830675" y="1472354"/>
                  <a:pt x="817092" y="1471929"/>
                </a:cubicBezTo>
                <a:cubicBezTo>
                  <a:pt x="668956" y="1467260"/>
                  <a:pt x="539495" y="1397224"/>
                  <a:pt x="426165" y="1302994"/>
                </a:cubicBezTo>
                <a:cubicBezTo>
                  <a:pt x="320050" y="1214707"/>
                  <a:pt x="228791" y="1087793"/>
                  <a:pt x="195683" y="953239"/>
                </a:cubicBezTo>
                <a:cubicBezTo>
                  <a:pt x="158755" y="802556"/>
                  <a:pt x="181251" y="658240"/>
                  <a:pt x="251287" y="521564"/>
                </a:cubicBezTo>
                <a:cubicBezTo>
                  <a:pt x="339999" y="348808"/>
                  <a:pt x="493229" y="212132"/>
                  <a:pt x="684236" y="165866"/>
                </a:cubicBezTo>
                <a:cubicBezTo>
                  <a:pt x="783560" y="142096"/>
                  <a:pt x="883308" y="142096"/>
                  <a:pt x="983905" y="156953"/>
                </a:cubicBezTo>
                <a:cubicBezTo>
                  <a:pt x="1170243" y="184967"/>
                  <a:pt x="1336207" y="263067"/>
                  <a:pt x="1495379" y="359844"/>
                </a:cubicBezTo>
                <a:cubicBezTo>
                  <a:pt x="1625264" y="438794"/>
                  <a:pt x="1747508" y="498643"/>
                  <a:pt x="1873573" y="582686"/>
                </a:cubicBezTo>
                <a:cubicBezTo>
                  <a:pt x="1957191" y="638290"/>
                  <a:pt x="2043781" y="691772"/>
                  <a:pt x="2137587" y="729973"/>
                </a:cubicBezTo>
                <a:cubicBezTo>
                  <a:pt x="2199133" y="755016"/>
                  <a:pt x="2270018" y="766901"/>
                  <a:pt x="2337083" y="763930"/>
                </a:cubicBezTo>
                <a:cubicBezTo>
                  <a:pt x="2387169" y="761383"/>
                  <a:pt x="2446594" y="737614"/>
                  <a:pt x="2481399" y="700261"/>
                </a:cubicBezTo>
                <a:cubicBezTo>
                  <a:pt x="2537428" y="640412"/>
                  <a:pt x="2522148" y="553823"/>
                  <a:pt x="2479277" y="502887"/>
                </a:cubicBezTo>
                <a:cubicBezTo>
                  <a:pt x="2448716" y="466808"/>
                  <a:pt x="2383349" y="364938"/>
                  <a:pt x="2175788" y="350506"/>
                </a:cubicBezTo>
                <a:cubicBezTo>
                  <a:pt x="2171119" y="350082"/>
                  <a:pt x="2172817" y="343715"/>
                  <a:pt x="2177062" y="342017"/>
                </a:cubicBezTo>
                <a:cubicBezTo>
                  <a:pt x="2356184" y="277924"/>
                  <a:pt x="2559924" y="360693"/>
                  <a:pt x="2655428" y="445585"/>
                </a:cubicBezTo>
                <a:cubicBezTo>
                  <a:pt x="2738197" y="519017"/>
                  <a:pt x="2845161" y="663758"/>
                  <a:pt x="2861291" y="774542"/>
                </a:cubicBezTo>
                <a:cubicBezTo>
                  <a:pt x="2897370" y="1023275"/>
                  <a:pt x="2810356" y="1286440"/>
                  <a:pt x="2487766" y="1322944"/>
                </a:cubicBezTo>
                <a:close/>
                <a:moveTo>
                  <a:pt x="758092" y="919283"/>
                </a:moveTo>
                <a:cubicBezTo>
                  <a:pt x="725409" y="922254"/>
                  <a:pt x="697819" y="912916"/>
                  <a:pt x="674898" y="891693"/>
                </a:cubicBezTo>
                <a:cubicBezTo>
                  <a:pt x="664711" y="882354"/>
                  <a:pt x="659193" y="870470"/>
                  <a:pt x="660042" y="856462"/>
                </a:cubicBezTo>
                <a:cubicBezTo>
                  <a:pt x="660466" y="842880"/>
                  <a:pt x="668956" y="836513"/>
                  <a:pt x="682538" y="839060"/>
                </a:cubicBezTo>
                <a:cubicBezTo>
                  <a:pt x="716071" y="845851"/>
                  <a:pt x="751725" y="883628"/>
                  <a:pt x="758092" y="919283"/>
                </a:cubicBezTo>
                <a:close/>
              </a:path>
            </a:pathLst>
          </a:custGeom>
          <a:solidFill>
            <a:schemeClr val="accent4"/>
          </a:solidFill>
          <a:ln w="42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3" name="Group 21">
            <a:extLst>
              <a:ext uri="{FF2B5EF4-FFF2-40B4-BE49-F238E27FC236}">
                <a16:creationId xmlns:a16="http://schemas.microsoft.com/office/drawing/2014/main" xmlns="" id="{18D61D74-923D-4937-BC3C-8389E88E205D}"/>
              </a:ext>
            </a:extLst>
          </p:cNvPr>
          <p:cNvGrpSpPr/>
          <p:nvPr/>
        </p:nvGrpSpPr>
        <p:grpSpPr>
          <a:xfrm>
            <a:off x="8882118" y="1366141"/>
            <a:ext cx="2674580" cy="5188479"/>
            <a:chOff x="3783847" y="2897827"/>
            <a:chExt cx="1868581" cy="3624903"/>
          </a:xfrm>
        </p:grpSpPr>
        <p:sp>
          <p:nvSpPr>
            <p:cNvPr id="14" name="Freeform: Shape 20">
              <a:extLst>
                <a:ext uri="{FF2B5EF4-FFF2-40B4-BE49-F238E27FC236}">
                  <a16:creationId xmlns:a16="http://schemas.microsoft.com/office/drawing/2014/main" xmlns="" id="{E98CBF4C-8393-408A-93F9-74C0D35D2EEC}"/>
                </a:ext>
              </a:extLst>
            </p:cNvPr>
            <p:cNvSpPr/>
            <p:nvPr/>
          </p:nvSpPr>
          <p:spPr>
            <a:xfrm>
              <a:off x="3783847" y="2897827"/>
              <a:ext cx="1868581" cy="3624903"/>
            </a:xfrm>
            <a:custGeom>
              <a:avLst/>
              <a:gdLst>
                <a:gd name="connsiteX0" fmla="*/ 430125 w 1868581"/>
                <a:gd name="connsiteY0" fmla="*/ 1118822 h 3624903"/>
                <a:gd name="connsiteX1" fmla="*/ 225384 w 1868581"/>
                <a:gd name="connsiteY1" fmla="*/ 1280440 h 3624903"/>
                <a:gd name="connsiteX2" fmla="*/ 548760 w 1868581"/>
                <a:gd name="connsiteY2" fmla="*/ 1428850 h 3624903"/>
                <a:gd name="connsiteX3" fmla="*/ 456591 w 1868581"/>
                <a:gd name="connsiteY3" fmla="*/ 1128907 h 3624903"/>
                <a:gd name="connsiteX4" fmla="*/ 430125 w 1868581"/>
                <a:gd name="connsiteY4" fmla="*/ 1118822 h 3624903"/>
                <a:gd name="connsiteX5" fmla="*/ 1586325 w 1868581"/>
                <a:gd name="connsiteY5" fmla="*/ 890191 h 3624903"/>
                <a:gd name="connsiteX6" fmla="*/ 1603946 w 1868581"/>
                <a:gd name="connsiteY6" fmla="*/ 890191 h 3624903"/>
                <a:gd name="connsiteX7" fmla="*/ 1621801 w 1868581"/>
                <a:gd name="connsiteY7" fmla="*/ 908046 h 3624903"/>
                <a:gd name="connsiteX8" fmla="*/ 1621801 w 1868581"/>
                <a:gd name="connsiteY8" fmla="*/ 933490 h 3624903"/>
                <a:gd name="connsiteX9" fmla="*/ 1647679 w 1868581"/>
                <a:gd name="connsiteY9" fmla="*/ 936098 h 3624903"/>
                <a:gd name="connsiteX10" fmla="*/ 1855850 w 1868581"/>
                <a:gd name="connsiteY10" fmla="*/ 1191516 h 3624903"/>
                <a:gd name="connsiteX11" fmla="*/ 1854000 w 1868581"/>
                <a:gd name="connsiteY11" fmla="*/ 1209876 h 3624903"/>
                <a:gd name="connsiteX12" fmla="*/ 1336272 w 1868581"/>
                <a:gd name="connsiteY12" fmla="*/ 1209876 h 3624903"/>
                <a:gd name="connsiteX13" fmla="*/ 1334421 w 1868581"/>
                <a:gd name="connsiteY13" fmla="*/ 1191516 h 3624903"/>
                <a:gd name="connsiteX14" fmla="*/ 1542593 w 1868581"/>
                <a:gd name="connsiteY14" fmla="*/ 936098 h 3624903"/>
                <a:gd name="connsiteX15" fmla="*/ 1568470 w 1868581"/>
                <a:gd name="connsiteY15" fmla="*/ 933490 h 3624903"/>
                <a:gd name="connsiteX16" fmla="*/ 1568470 w 1868581"/>
                <a:gd name="connsiteY16" fmla="*/ 908046 h 3624903"/>
                <a:gd name="connsiteX17" fmla="*/ 1586325 w 1868581"/>
                <a:gd name="connsiteY17" fmla="*/ 890191 h 3624903"/>
                <a:gd name="connsiteX18" fmla="*/ 811141 w 1868581"/>
                <a:gd name="connsiteY18" fmla="*/ 527 h 3624903"/>
                <a:gd name="connsiteX19" fmla="*/ 945560 w 1868581"/>
                <a:gd name="connsiteY19" fmla="*/ 43173 h 3624903"/>
                <a:gd name="connsiteX20" fmla="*/ 978368 w 1868581"/>
                <a:gd name="connsiteY20" fmla="*/ 90039 h 3624903"/>
                <a:gd name="connsiteX21" fmla="*/ 959621 w 1868581"/>
                <a:gd name="connsiteY21" fmla="*/ 522771 h 3624903"/>
                <a:gd name="connsiteX22" fmla="*/ 929938 w 1868581"/>
                <a:gd name="connsiteY22" fmla="*/ 629001 h 3624903"/>
                <a:gd name="connsiteX23" fmla="*/ 915879 w 1868581"/>
                <a:gd name="connsiteY23" fmla="*/ 649309 h 3624903"/>
                <a:gd name="connsiteX24" fmla="*/ 858077 w 1868581"/>
                <a:gd name="connsiteY24" fmla="*/ 725857 h 3624903"/>
                <a:gd name="connsiteX25" fmla="*/ 856515 w 1868581"/>
                <a:gd name="connsiteY25" fmla="*/ 725857 h 3624903"/>
                <a:gd name="connsiteX26" fmla="*/ 961182 w 1868581"/>
                <a:gd name="connsiteY26" fmla="*/ 858644 h 3624903"/>
                <a:gd name="connsiteX27" fmla="*/ 1054915 w 1868581"/>
                <a:gd name="connsiteY27" fmla="*/ 1202329 h 3624903"/>
                <a:gd name="connsiteX28" fmla="*/ 1281435 w 1868581"/>
                <a:gd name="connsiteY28" fmla="*/ 1364799 h 3624903"/>
                <a:gd name="connsiteX29" fmla="*/ 1447029 w 1868581"/>
                <a:gd name="connsiteY29" fmla="*/ 1311684 h 3624903"/>
                <a:gd name="connsiteX30" fmla="*/ 1322053 w 1868581"/>
                <a:gd name="connsiteY30" fmla="*/ 1236698 h 3624903"/>
                <a:gd name="connsiteX31" fmla="*/ 1820396 w 1868581"/>
                <a:gd name="connsiteY31" fmla="*/ 1230449 h 3624903"/>
                <a:gd name="connsiteX32" fmla="*/ 1829769 w 1868581"/>
                <a:gd name="connsiteY32" fmla="*/ 1280440 h 3624903"/>
                <a:gd name="connsiteX33" fmla="*/ 1737600 w 1868581"/>
                <a:gd name="connsiteY33" fmla="*/ 1313247 h 3624903"/>
                <a:gd name="connsiteX34" fmla="*/ 1656365 w 1868581"/>
                <a:gd name="connsiteY34" fmla="*/ 1336679 h 3624903"/>
                <a:gd name="connsiteX35" fmla="*/ 1133025 w 1868581"/>
                <a:gd name="connsiteY35" fmla="*/ 1522582 h 3624903"/>
                <a:gd name="connsiteX36" fmla="*/ 1040856 w 1868581"/>
                <a:gd name="connsiteY36" fmla="*/ 1678803 h 3624903"/>
                <a:gd name="connsiteX37" fmla="*/ 1092408 w 1868581"/>
                <a:gd name="connsiteY37" fmla="*/ 2541140 h 3624903"/>
                <a:gd name="connsiteX38" fmla="*/ 1026795 w 1868581"/>
                <a:gd name="connsiteY38" fmla="*/ 2613002 h 3624903"/>
                <a:gd name="connsiteX39" fmla="*/ 1008049 w 1868581"/>
                <a:gd name="connsiteY39" fmla="*/ 2675490 h 3624903"/>
                <a:gd name="connsiteX40" fmla="*/ 986178 w 1868581"/>
                <a:gd name="connsiteY40" fmla="*/ 3028548 h 3624903"/>
                <a:gd name="connsiteX41" fmla="*/ 1111154 w 1868581"/>
                <a:gd name="connsiteY41" fmla="*/ 3467527 h 3624903"/>
                <a:gd name="connsiteX42" fmla="*/ 1154896 w 1868581"/>
                <a:gd name="connsiteY42" fmla="*/ 3540952 h 3624903"/>
                <a:gd name="connsiteX43" fmla="*/ 1073661 w 1868581"/>
                <a:gd name="connsiteY43" fmla="*/ 3561260 h 3624903"/>
                <a:gd name="connsiteX44" fmla="*/ 875262 w 1868581"/>
                <a:gd name="connsiteY44" fmla="*/ 3484713 h 3624903"/>
                <a:gd name="connsiteX45" fmla="*/ 790903 w 1868581"/>
                <a:gd name="connsiteY45" fmla="*/ 3422224 h 3624903"/>
                <a:gd name="connsiteX46" fmla="*/ 790903 w 1868581"/>
                <a:gd name="connsiteY46" fmla="*/ 3365985 h 3624903"/>
                <a:gd name="connsiteX47" fmla="*/ 786215 w 1868581"/>
                <a:gd name="connsiteY47" fmla="*/ 3161335 h 3624903"/>
                <a:gd name="connsiteX48" fmla="*/ 776842 w 1868581"/>
                <a:gd name="connsiteY48" fmla="*/ 3036359 h 3624903"/>
                <a:gd name="connsiteX49" fmla="*/ 773718 w 1868581"/>
                <a:gd name="connsiteY49" fmla="*/ 2637997 h 3624903"/>
                <a:gd name="connsiteX50" fmla="*/ 775281 w 1868581"/>
                <a:gd name="connsiteY50" fmla="*/ 2641122 h 3624903"/>
                <a:gd name="connsiteX51" fmla="*/ 772156 w 1868581"/>
                <a:gd name="connsiteY51" fmla="*/ 2630185 h 3624903"/>
                <a:gd name="connsiteX52" fmla="*/ 690922 w 1868581"/>
                <a:gd name="connsiteY52" fmla="*/ 2630185 h 3624903"/>
                <a:gd name="connsiteX53" fmla="*/ 656553 w 1868581"/>
                <a:gd name="connsiteY53" fmla="*/ 2980119 h 3624903"/>
                <a:gd name="connsiteX54" fmla="*/ 661239 w 1868581"/>
                <a:gd name="connsiteY54" fmla="*/ 3151962 h 3624903"/>
                <a:gd name="connsiteX55" fmla="*/ 651866 w 1868581"/>
                <a:gd name="connsiteY55" fmla="*/ 3426910 h 3624903"/>
                <a:gd name="connsiteX56" fmla="*/ 694046 w 1868581"/>
                <a:gd name="connsiteY56" fmla="*/ 3590943 h 3624903"/>
                <a:gd name="connsiteX57" fmla="*/ 536262 w 1868581"/>
                <a:gd name="connsiteY57" fmla="*/ 3597191 h 3624903"/>
                <a:gd name="connsiteX58" fmla="*/ 475337 w 1868581"/>
                <a:gd name="connsiteY58" fmla="*/ 3434722 h 3624903"/>
                <a:gd name="connsiteX59" fmla="*/ 458152 w 1868581"/>
                <a:gd name="connsiteY59" fmla="*/ 3142589 h 3624903"/>
                <a:gd name="connsiteX60" fmla="*/ 451903 w 1868581"/>
                <a:gd name="connsiteY60" fmla="*/ 3048856 h 3624903"/>
                <a:gd name="connsiteX61" fmla="*/ 445655 w 1868581"/>
                <a:gd name="connsiteY61" fmla="*/ 2628624 h 3624903"/>
                <a:gd name="connsiteX62" fmla="*/ 403476 w 1868581"/>
                <a:gd name="connsiteY62" fmla="*/ 2628624 h 3624903"/>
                <a:gd name="connsiteX63" fmla="*/ 406600 w 1868581"/>
                <a:gd name="connsiteY63" fmla="*/ 2583319 h 3624903"/>
                <a:gd name="connsiteX64" fmla="*/ 459715 w 1868581"/>
                <a:gd name="connsiteY64" fmla="*/ 1899073 h 3624903"/>
                <a:gd name="connsiteX65" fmla="*/ 505018 w 1868581"/>
                <a:gd name="connsiteY65" fmla="*/ 1697549 h 3624903"/>
                <a:gd name="connsiteX66" fmla="*/ 451903 w 1868581"/>
                <a:gd name="connsiteY66" fmla="*/ 1541329 h 3624903"/>
                <a:gd name="connsiteX67" fmla="*/ 44168 w 1868581"/>
                <a:gd name="connsiteY67" fmla="*/ 1361674 h 3624903"/>
                <a:gd name="connsiteX68" fmla="*/ 33232 w 1868581"/>
                <a:gd name="connsiteY68" fmla="*/ 1230449 h 3624903"/>
                <a:gd name="connsiteX69" fmla="*/ 525328 w 1868581"/>
                <a:gd name="connsiteY69" fmla="*/ 807092 h 3624903"/>
                <a:gd name="connsiteX70" fmla="*/ 658115 w 1868581"/>
                <a:gd name="connsiteY70" fmla="*/ 689926 h 3624903"/>
                <a:gd name="connsiteX71" fmla="*/ 609687 w 1868581"/>
                <a:gd name="connsiteY71" fmla="*/ 552452 h 3624903"/>
                <a:gd name="connsiteX72" fmla="*/ 664363 w 1868581"/>
                <a:gd name="connsiteY72" fmla="*/ 290001 h 3624903"/>
                <a:gd name="connsiteX73" fmla="*/ 711230 w 1868581"/>
                <a:gd name="connsiteY73" fmla="*/ 143154 h 3624903"/>
                <a:gd name="connsiteX74" fmla="*/ 811141 w 1868581"/>
                <a:gd name="connsiteY74" fmla="*/ 527 h 3624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868581" h="3624903">
                  <a:moveTo>
                    <a:pt x="430125" y="1118822"/>
                  </a:moveTo>
                  <a:cubicBezTo>
                    <a:pt x="365665" y="1112991"/>
                    <a:pt x="284161" y="1223029"/>
                    <a:pt x="225384" y="1280440"/>
                  </a:cubicBezTo>
                  <a:cubicBezTo>
                    <a:pt x="284748" y="1316371"/>
                    <a:pt x="514392" y="1471029"/>
                    <a:pt x="548760" y="1428850"/>
                  </a:cubicBezTo>
                  <a:cubicBezTo>
                    <a:pt x="597189" y="1369486"/>
                    <a:pt x="505018" y="1164836"/>
                    <a:pt x="456591" y="1128907"/>
                  </a:cubicBezTo>
                  <a:cubicBezTo>
                    <a:pt x="448194" y="1122853"/>
                    <a:pt x="439333" y="1119655"/>
                    <a:pt x="430125" y="1118822"/>
                  </a:cubicBezTo>
                  <a:close/>
                  <a:moveTo>
                    <a:pt x="1586325" y="890191"/>
                  </a:moveTo>
                  <a:lnTo>
                    <a:pt x="1603946" y="890191"/>
                  </a:lnTo>
                  <a:cubicBezTo>
                    <a:pt x="1613807" y="890191"/>
                    <a:pt x="1621801" y="898185"/>
                    <a:pt x="1621801" y="908046"/>
                  </a:cubicBezTo>
                  <a:lnTo>
                    <a:pt x="1621801" y="933490"/>
                  </a:lnTo>
                  <a:lnTo>
                    <a:pt x="1647679" y="936098"/>
                  </a:lnTo>
                  <a:cubicBezTo>
                    <a:pt x="1766482" y="960409"/>
                    <a:pt x="1855850" y="1065525"/>
                    <a:pt x="1855850" y="1191516"/>
                  </a:cubicBezTo>
                  <a:lnTo>
                    <a:pt x="1854000" y="1209876"/>
                  </a:lnTo>
                  <a:lnTo>
                    <a:pt x="1336272" y="1209876"/>
                  </a:lnTo>
                  <a:lnTo>
                    <a:pt x="1334421" y="1191516"/>
                  </a:lnTo>
                  <a:cubicBezTo>
                    <a:pt x="1334421" y="1065525"/>
                    <a:pt x="1423790" y="960409"/>
                    <a:pt x="1542593" y="936098"/>
                  </a:cubicBezTo>
                  <a:lnTo>
                    <a:pt x="1568470" y="933490"/>
                  </a:lnTo>
                  <a:lnTo>
                    <a:pt x="1568470" y="908046"/>
                  </a:lnTo>
                  <a:cubicBezTo>
                    <a:pt x="1568470" y="898185"/>
                    <a:pt x="1576463" y="890191"/>
                    <a:pt x="1586325" y="890191"/>
                  </a:cubicBezTo>
                  <a:close/>
                  <a:moveTo>
                    <a:pt x="811141" y="527"/>
                  </a:moveTo>
                  <a:cubicBezTo>
                    <a:pt x="843480" y="3703"/>
                    <a:pt x="886392" y="20911"/>
                    <a:pt x="945560" y="43173"/>
                  </a:cubicBezTo>
                  <a:cubicBezTo>
                    <a:pt x="968994" y="52546"/>
                    <a:pt x="981492" y="66607"/>
                    <a:pt x="978368" y="90039"/>
                  </a:cubicBezTo>
                  <a:cubicBezTo>
                    <a:pt x="961182" y="236886"/>
                    <a:pt x="1003363" y="352489"/>
                    <a:pt x="959621" y="522771"/>
                  </a:cubicBezTo>
                  <a:cubicBezTo>
                    <a:pt x="954934" y="558701"/>
                    <a:pt x="956497" y="594632"/>
                    <a:pt x="929938" y="629001"/>
                  </a:cubicBezTo>
                  <a:cubicBezTo>
                    <a:pt x="925253" y="635250"/>
                    <a:pt x="920565" y="643060"/>
                    <a:pt x="915879" y="649309"/>
                  </a:cubicBezTo>
                  <a:cubicBezTo>
                    <a:pt x="900257" y="678991"/>
                    <a:pt x="861201" y="703987"/>
                    <a:pt x="858077" y="725857"/>
                  </a:cubicBezTo>
                  <a:cubicBezTo>
                    <a:pt x="858077" y="725857"/>
                    <a:pt x="856515" y="725857"/>
                    <a:pt x="856515" y="725857"/>
                  </a:cubicBezTo>
                  <a:cubicBezTo>
                    <a:pt x="851828" y="778972"/>
                    <a:pt x="859640" y="832087"/>
                    <a:pt x="961182" y="858644"/>
                  </a:cubicBezTo>
                  <a:cubicBezTo>
                    <a:pt x="1120527" y="899261"/>
                    <a:pt x="1062727" y="1066418"/>
                    <a:pt x="1054915" y="1202329"/>
                  </a:cubicBezTo>
                  <a:cubicBezTo>
                    <a:pt x="1040856" y="1421038"/>
                    <a:pt x="1064288" y="1397606"/>
                    <a:pt x="1281435" y="1364799"/>
                  </a:cubicBezTo>
                  <a:cubicBezTo>
                    <a:pt x="1342361" y="1355426"/>
                    <a:pt x="1397039" y="1375735"/>
                    <a:pt x="1447029" y="1311684"/>
                  </a:cubicBezTo>
                  <a:cubicBezTo>
                    <a:pt x="1420471" y="1267942"/>
                    <a:pt x="1359546" y="1321057"/>
                    <a:pt x="1322053" y="1236698"/>
                  </a:cubicBezTo>
                  <a:cubicBezTo>
                    <a:pt x="1440780" y="1236698"/>
                    <a:pt x="1732912" y="1235137"/>
                    <a:pt x="1820396" y="1230449"/>
                  </a:cubicBezTo>
                  <a:cubicBezTo>
                    <a:pt x="1865700" y="1228888"/>
                    <a:pt x="1896945" y="1246071"/>
                    <a:pt x="1829769" y="1280440"/>
                  </a:cubicBezTo>
                  <a:cubicBezTo>
                    <a:pt x="1768844" y="1297625"/>
                    <a:pt x="1793839" y="1269505"/>
                    <a:pt x="1737600" y="1313247"/>
                  </a:cubicBezTo>
                  <a:cubicBezTo>
                    <a:pt x="1715729" y="1336679"/>
                    <a:pt x="1690733" y="1339803"/>
                    <a:pt x="1656365" y="1336679"/>
                  </a:cubicBezTo>
                  <a:cubicBezTo>
                    <a:pt x="1493895" y="1419477"/>
                    <a:pt x="1309555" y="1486651"/>
                    <a:pt x="1133025" y="1522582"/>
                  </a:cubicBezTo>
                  <a:cubicBezTo>
                    <a:pt x="1040856" y="1539766"/>
                    <a:pt x="1028358" y="1583508"/>
                    <a:pt x="1040856" y="1678803"/>
                  </a:cubicBezTo>
                  <a:cubicBezTo>
                    <a:pt x="1075224" y="1949064"/>
                    <a:pt x="1092408" y="2269317"/>
                    <a:pt x="1092408" y="2541140"/>
                  </a:cubicBezTo>
                  <a:cubicBezTo>
                    <a:pt x="1092408" y="2584882"/>
                    <a:pt x="1065851" y="2583319"/>
                    <a:pt x="1026795" y="2613002"/>
                  </a:cubicBezTo>
                  <a:cubicBezTo>
                    <a:pt x="1025234" y="2634873"/>
                    <a:pt x="1009612" y="2655181"/>
                    <a:pt x="1008049" y="2675490"/>
                  </a:cubicBezTo>
                  <a:cubicBezTo>
                    <a:pt x="1003363" y="2794218"/>
                    <a:pt x="998675" y="2911382"/>
                    <a:pt x="986178" y="3028548"/>
                  </a:cubicBezTo>
                  <a:cubicBezTo>
                    <a:pt x="965870" y="3211326"/>
                    <a:pt x="922128" y="3336302"/>
                    <a:pt x="1111154" y="3467527"/>
                  </a:cubicBezTo>
                  <a:cubicBezTo>
                    <a:pt x="1134588" y="3483150"/>
                    <a:pt x="1170518" y="3506583"/>
                    <a:pt x="1154896" y="3540952"/>
                  </a:cubicBezTo>
                  <a:cubicBezTo>
                    <a:pt x="1140837" y="3572196"/>
                    <a:pt x="1101781" y="3558137"/>
                    <a:pt x="1073661" y="3561260"/>
                  </a:cubicBezTo>
                  <a:cubicBezTo>
                    <a:pt x="978368" y="3569072"/>
                    <a:pt x="967431" y="3483150"/>
                    <a:pt x="875262" y="3484713"/>
                  </a:cubicBezTo>
                  <a:cubicBezTo>
                    <a:pt x="850267" y="3459717"/>
                    <a:pt x="792464" y="3486274"/>
                    <a:pt x="790903" y="3422224"/>
                  </a:cubicBezTo>
                  <a:cubicBezTo>
                    <a:pt x="790903" y="3408164"/>
                    <a:pt x="790903" y="3380044"/>
                    <a:pt x="790903" y="3365985"/>
                  </a:cubicBezTo>
                  <a:cubicBezTo>
                    <a:pt x="764345" y="3303497"/>
                    <a:pt x="811211" y="3223823"/>
                    <a:pt x="786215" y="3161335"/>
                  </a:cubicBezTo>
                  <a:cubicBezTo>
                    <a:pt x="747161" y="3122281"/>
                    <a:pt x="792464" y="3076976"/>
                    <a:pt x="776842" y="3036359"/>
                  </a:cubicBezTo>
                  <a:cubicBezTo>
                    <a:pt x="761220" y="2898885"/>
                    <a:pt x="806525" y="2775471"/>
                    <a:pt x="773718" y="2637997"/>
                  </a:cubicBezTo>
                  <a:lnTo>
                    <a:pt x="775281" y="2641122"/>
                  </a:lnTo>
                  <a:cubicBezTo>
                    <a:pt x="773718" y="2637997"/>
                    <a:pt x="773718" y="2633310"/>
                    <a:pt x="772156" y="2630185"/>
                  </a:cubicBezTo>
                  <a:lnTo>
                    <a:pt x="690922" y="2630185"/>
                  </a:lnTo>
                  <a:cubicBezTo>
                    <a:pt x="661239" y="2759849"/>
                    <a:pt x="640931" y="2844208"/>
                    <a:pt x="656553" y="2980119"/>
                  </a:cubicBezTo>
                  <a:cubicBezTo>
                    <a:pt x="651866" y="2986368"/>
                    <a:pt x="665926" y="3097286"/>
                    <a:pt x="661239" y="3151962"/>
                  </a:cubicBezTo>
                  <a:cubicBezTo>
                    <a:pt x="647180" y="3209764"/>
                    <a:pt x="637807" y="3376920"/>
                    <a:pt x="651866" y="3426910"/>
                  </a:cubicBezTo>
                  <a:cubicBezTo>
                    <a:pt x="661239" y="3481588"/>
                    <a:pt x="684673" y="3536264"/>
                    <a:pt x="694046" y="3590943"/>
                  </a:cubicBezTo>
                  <a:cubicBezTo>
                    <a:pt x="637807" y="3651869"/>
                    <a:pt x="594065" y="3615938"/>
                    <a:pt x="536262" y="3597191"/>
                  </a:cubicBezTo>
                  <a:cubicBezTo>
                    <a:pt x="483147" y="3555013"/>
                    <a:pt x="469088" y="3494086"/>
                    <a:pt x="475337" y="3434722"/>
                  </a:cubicBezTo>
                  <a:cubicBezTo>
                    <a:pt x="486272" y="3333178"/>
                    <a:pt x="506581" y="3236321"/>
                    <a:pt x="458152" y="3142589"/>
                  </a:cubicBezTo>
                  <a:cubicBezTo>
                    <a:pt x="445655" y="3117593"/>
                    <a:pt x="451903" y="3080100"/>
                    <a:pt x="451903" y="3048856"/>
                  </a:cubicBezTo>
                  <a:cubicBezTo>
                    <a:pt x="455028" y="2908258"/>
                    <a:pt x="442530" y="2769222"/>
                    <a:pt x="445655" y="2628624"/>
                  </a:cubicBezTo>
                  <a:lnTo>
                    <a:pt x="403476" y="2628624"/>
                  </a:lnTo>
                  <a:cubicBezTo>
                    <a:pt x="403476" y="2628624"/>
                    <a:pt x="408161" y="2583319"/>
                    <a:pt x="406600" y="2583319"/>
                  </a:cubicBezTo>
                  <a:cubicBezTo>
                    <a:pt x="434720" y="2341178"/>
                    <a:pt x="439406" y="2142777"/>
                    <a:pt x="459715" y="1899073"/>
                  </a:cubicBezTo>
                  <a:cubicBezTo>
                    <a:pt x="465964" y="1828775"/>
                    <a:pt x="481586" y="1763162"/>
                    <a:pt x="505018" y="1697549"/>
                  </a:cubicBezTo>
                  <a:cubicBezTo>
                    <a:pt x="551885" y="1566324"/>
                    <a:pt x="576880" y="1600693"/>
                    <a:pt x="451903" y="1541329"/>
                  </a:cubicBezTo>
                  <a:cubicBezTo>
                    <a:pt x="317554" y="1477278"/>
                    <a:pt x="189453" y="1453845"/>
                    <a:pt x="44168" y="1361674"/>
                  </a:cubicBezTo>
                  <a:cubicBezTo>
                    <a:pt x="-15196" y="1324181"/>
                    <a:pt x="-10510" y="1278878"/>
                    <a:pt x="33232" y="1230449"/>
                  </a:cubicBezTo>
                  <a:cubicBezTo>
                    <a:pt x="186328" y="1060169"/>
                    <a:pt x="292558" y="860207"/>
                    <a:pt x="525328" y="807092"/>
                  </a:cubicBezTo>
                  <a:cubicBezTo>
                    <a:pt x="679985" y="772724"/>
                    <a:pt x="650304" y="735231"/>
                    <a:pt x="658115" y="689926"/>
                  </a:cubicBezTo>
                  <a:cubicBezTo>
                    <a:pt x="650304" y="685240"/>
                    <a:pt x="626870" y="602442"/>
                    <a:pt x="609687" y="552452"/>
                  </a:cubicBezTo>
                  <a:cubicBezTo>
                    <a:pt x="576880" y="460282"/>
                    <a:pt x="653429" y="380609"/>
                    <a:pt x="664363" y="290001"/>
                  </a:cubicBezTo>
                  <a:cubicBezTo>
                    <a:pt x="672175" y="235325"/>
                    <a:pt x="700295" y="197832"/>
                    <a:pt x="711230" y="143154"/>
                  </a:cubicBezTo>
                  <a:cubicBezTo>
                    <a:pt x="732710" y="28918"/>
                    <a:pt x="757242" y="-4767"/>
                    <a:pt x="811141" y="52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9">
              <a:extLst>
                <a:ext uri="{FF2B5EF4-FFF2-40B4-BE49-F238E27FC236}">
                  <a16:creationId xmlns:a16="http://schemas.microsoft.com/office/drawing/2014/main" xmlns="" id="{04D925B1-98C9-4AAA-85DF-C1568BAB9579}"/>
                </a:ext>
              </a:extLst>
            </p:cNvPr>
            <p:cNvSpPr/>
            <p:nvPr/>
          </p:nvSpPr>
          <p:spPr>
            <a:xfrm>
              <a:off x="4324538" y="3677860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aphic 1">
            <a:extLst>
              <a:ext uri="{FF2B5EF4-FFF2-40B4-BE49-F238E27FC236}">
                <a16:creationId xmlns:a16="http://schemas.microsoft.com/office/drawing/2014/main" xmlns="" id="{DBF5AD08-DA95-4EC2-BF1E-E67749C3B871}"/>
              </a:ext>
            </a:extLst>
          </p:cNvPr>
          <p:cNvGrpSpPr/>
          <p:nvPr/>
        </p:nvGrpSpPr>
        <p:grpSpPr>
          <a:xfrm>
            <a:off x="6428116" y="1487431"/>
            <a:ext cx="2247900" cy="4979964"/>
            <a:chOff x="9812203" y="1631958"/>
            <a:chExt cx="1857375" cy="4114800"/>
          </a:xfrm>
        </p:grpSpPr>
        <p:sp>
          <p:nvSpPr>
            <p:cNvPr id="17" name="Freeform: Shape 23">
              <a:extLst>
                <a:ext uri="{FF2B5EF4-FFF2-40B4-BE49-F238E27FC236}">
                  <a16:creationId xmlns:a16="http://schemas.microsoft.com/office/drawing/2014/main" xmlns="" id="{DB9C6B2E-EA93-4015-8C1B-082EBCFFB2B8}"/>
                </a:ext>
              </a:extLst>
            </p:cNvPr>
            <p:cNvSpPr/>
            <p:nvPr/>
          </p:nvSpPr>
          <p:spPr>
            <a:xfrm>
              <a:off x="9811908" y="1863837"/>
              <a:ext cx="1181100" cy="3876675"/>
            </a:xfrm>
            <a:custGeom>
              <a:avLst/>
              <a:gdLst>
                <a:gd name="connsiteX0" fmla="*/ 1172823 w 1181100"/>
                <a:gd name="connsiteY0" fmla="*/ 1146388 h 3876675"/>
                <a:gd name="connsiteX1" fmla="*/ 937555 w 1181100"/>
                <a:gd name="connsiteY1" fmla="*/ 1054948 h 3876675"/>
                <a:gd name="connsiteX2" fmla="*/ 515598 w 1181100"/>
                <a:gd name="connsiteY2" fmla="*/ 1173058 h 3876675"/>
                <a:gd name="connsiteX3" fmla="*/ 494643 w 1181100"/>
                <a:gd name="connsiteY3" fmla="*/ 765388 h 3876675"/>
                <a:gd name="connsiteX4" fmla="*/ 431778 w 1181100"/>
                <a:gd name="connsiteY4" fmla="*/ 642516 h 3876675"/>
                <a:gd name="connsiteX5" fmla="*/ 526075 w 1181100"/>
                <a:gd name="connsiteY5" fmla="*/ 503451 h 3876675"/>
                <a:gd name="connsiteX6" fmla="*/ 573700 w 1181100"/>
                <a:gd name="connsiteY6" fmla="*/ 507261 h 3876675"/>
                <a:gd name="connsiteX7" fmla="*/ 591798 w 1181100"/>
                <a:gd name="connsiteY7" fmla="*/ 444396 h 3876675"/>
                <a:gd name="connsiteX8" fmla="*/ 583225 w 1181100"/>
                <a:gd name="connsiteY8" fmla="*/ 423441 h 3876675"/>
                <a:gd name="connsiteX9" fmla="*/ 625135 w 1181100"/>
                <a:gd name="connsiteY9" fmla="*/ 387246 h 3876675"/>
                <a:gd name="connsiteX10" fmla="*/ 684190 w 1181100"/>
                <a:gd name="connsiteY10" fmla="*/ 376768 h 3876675"/>
                <a:gd name="connsiteX11" fmla="*/ 662283 w 1181100"/>
                <a:gd name="connsiteY11" fmla="*/ 264373 h 3876675"/>
                <a:gd name="connsiteX12" fmla="*/ 681333 w 1181100"/>
                <a:gd name="connsiteY12" fmla="*/ 171028 h 3876675"/>
                <a:gd name="connsiteX13" fmla="*/ 276520 w 1181100"/>
                <a:gd name="connsiteY13" fmla="*/ 131976 h 3876675"/>
                <a:gd name="connsiteX14" fmla="*/ 275568 w 1181100"/>
                <a:gd name="connsiteY14" fmla="*/ 418678 h 3876675"/>
                <a:gd name="connsiteX15" fmla="*/ 244135 w 1181100"/>
                <a:gd name="connsiteY15" fmla="*/ 465351 h 3876675"/>
                <a:gd name="connsiteX16" fmla="*/ 215560 w 1181100"/>
                <a:gd name="connsiteY16" fmla="*/ 468208 h 3876675"/>
                <a:gd name="connsiteX17" fmla="*/ 15535 w 1181100"/>
                <a:gd name="connsiteY17" fmla="*/ 733003 h 3876675"/>
                <a:gd name="connsiteX18" fmla="*/ 33633 w 1181100"/>
                <a:gd name="connsiteY18" fmla="*/ 1037803 h 3876675"/>
                <a:gd name="connsiteX19" fmla="*/ 94593 w 1181100"/>
                <a:gd name="connsiteY19" fmla="*/ 1377846 h 3876675"/>
                <a:gd name="connsiteX20" fmla="*/ 97450 w 1181100"/>
                <a:gd name="connsiteY20" fmla="*/ 1392133 h 3876675"/>
                <a:gd name="connsiteX21" fmla="*/ 105070 w 1181100"/>
                <a:gd name="connsiteY21" fmla="*/ 1425471 h 3876675"/>
                <a:gd name="connsiteX22" fmla="*/ 108880 w 1181100"/>
                <a:gd name="connsiteY22" fmla="*/ 1445473 h 3876675"/>
                <a:gd name="connsiteX23" fmla="*/ 106975 w 1181100"/>
                <a:gd name="connsiteY23" fmla="*/ 1477858 h 3876675"/>
                <a:gd name="connsiteX24" fmla="*/ 75543 w 1181100"/>
                <a:gd name="connsiteY24" fmla="*/ 1863621 h 3876675"/>
                <a:gd name="connsiteX25" fmla="*/ 236515 w 1181100"/>
                <a:gd name="connsiteY25" fmla="*/ 2414166 h 3876675"/>
                <a:gd name="connsiteX26" fmla="*/ 246993 w 1181100"/>
                <a:gd name="connsiteY26" fmla="*/ 2647528 h 3876675"/>
                <a:gd name="connsiteX27" fmla="*/ 226990 w 1181100"/>
                <a:gd name="connsiteY27" fmla="*/ 3627651 h 3876675"/>
                <a:gd name="connsiteX28" fmla="*/ 264138 w 1181100"/>
                <a:gd name="connsiteY28" fmla="*/ 3871491 h 3876675"/>
                <a:gd name="connsiteX29" fmla="*/ 493690 w 1181100"/>
                <a:gd name="connsiteY29" fmla="*/ 3861966 h 3876675"/>
                <a:gd name="connsiteX30" fmla="*/ 762295 w 1181100"/>
                <a:gd name="connsiteY30" fmla="*/ 3870539 h 3876675"/>
                <a:gd name="connsiteX31" fmla="*/ 823255 w 1181100"/>
                <a:gd name="connsiteY31" fmla="*/ 3848631 h 3876675"/>
                <a:gd name="connsiteX32" fmla="*/ 880405 w 1181100"/>
                <a:gd name="connsiteY32" fmla="*/ 3768621 h 3876675"/>
                <a:gd name="connsiteX33" fmla="*/ 807063 w 1181100"/>
                <a:gd name="connsiteY33" fmla="*/ 3721948 h 3876675"/>
                <a:gd name="connsiteX34" fmla="*/ 726100 w 1181100"/>
                <a:gd name="connsiteY34" fmla="*/ 3718139 h 3876675"/>
                <a:gd name="connsiteX35" fmla="*/ 791823 w 1181100"/>
                <a:gd name="connsiteY35" fmla="*/ 3644796 h 3876675"/>
                <a:gd name="connsiteX36" fmla="*/ 662283 w 1181100"/>
                <a:gd name="connsiteY36" fmla="*/ 3598123 h 3876675"/>
                <a:gd name="connsiteX37" fmla="*/ 594655 w 1181100"/>
                <a:gd name="connsiteY37" fmla="*/ 3426673 h 3876675"/>
                <a:gd name="connsiteX38" fmla="*/ 636565 w 1181100"/>
                <a:gd name="connsiteY38" fmla="*/ 2896131 h 3876675"/>
                <a:gd name="connsiteX39" fmla="*/ 652758 w 1181100"/>
                <a:gd name="connsiteY39" fmla="*/ 2598951 h 3876675"/>
                <a:gd name="connsiteX40" fmla="*/ 635613 w 1181100"/>
                <a:gd name="connsiteY40" fmla="*/ 2478936 h 3876675"/>
                <a:gd name="connsiteX41" fmla="*/ 628945 w 1181100"/>
                <a:gd name="connsiteY41" fmla="*/ 2319868 h 3876675"/>
                <a:gd name="connsiteX42" fmla="*/ 578463 w 1181100"/>
                <a:gd name="connsiteY42" fmla="*/ 1615018 h 3876675"/>
                <a:gd name="connsiteX43" fmla="*/ 549888 w 1181100"/>
                <a:gd name="connsiteY43" fmla="*/ 1316886 h 3876675"/>
                <a:gd name="connsiteX44" fmla="*/ 683238 w 1181100"/>
                <a:gd name="connsiteY44" fmla="*/ 1259736 h 3876675"/>
                <a:gd name="connsiteX45" fmla="*/ 915648 w 1181100"/>
                <a:gd name="connsiteY45" fmla="*/ 1219731 h 3876675"/>
                <a:gd name="connsiteX46" fmla="*/ 1159488 w 1181100"/>
                <a:gd name="connsiteY46" fmla="*/ 1194966 h 3876675"/>
                <a:gd name="connsiteX47" fmla="*/ 1172823 w 1181100"/>
                <a:gd name="connsiteY47" fmla="*/ 1146388 h 387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81100" h="3876675">
                  <a:moveTo>
                    <a:pt x="1172823" y="1146388"/>
                  </a:moveTo>
                  <a:cubicBezTo>
                    <a:pt x="1055665" y="1125433"/>
                    <a:pt x="1019470" y="1063521"/>
                    <a:pt x="937555" y="1054948"/>
                  </a:cubicBezTo>
                  <a:cubicBezTo>
                    <a:pt x="807063" y="1082571"/>
                    <a:pt x="629898" y="1163533"/>
                    <a:pt x="515598" y="1173058"/>
                  </a:cubicBezTo>
                  <a:cubicBezTo>
                    <a:pt x="505120" y="1074951"/>
                    <a:pt x="541315" y="893976"/>
                    <a:pt x="494643" y="765388"/>
                  </a:cubicBezTo>
                  <a:cubicBezTo>
                    <a:pt x="481308" y="728241"/>
                    <a:pt x="456543" y="678711"/>
                    <a:pt x="431778" y="642516"/>
                  </a:cubicBezTo>
                  <a:cubicBezTo>
                    <a:pt x="431778" y="642516"/>
                    <a:pt x="432730" y="470113"/>
                    <a:pt x="526075" y="503451"/>
                  </a:cubicBezTo>
                  <a:cubicBezTo>
                    <a:pt x="541315" y="509166"/>
                    <a:pt x="563223" y="522501"/>
                    <a:pt x="573700" y="507261"/>
                  </a:cubicBezTo>
                  <a:cubicBezTo>
                    <a:pt x="579415" y="498688"/>
                    <a:pt x="578463" y="457731"/>
                    <a:pt x="591798" y="444396"/>
                  </a:cubicBezTo>
                  <a:cubicBezTo>
                    <a:pt x="603228" y="432966"/>
                    <a:pt x="592750" y="431061"/>
                    <a:pt x="583225" y="423441"/>
                  </a:cubicBezTo>
                  <a:cubicBezTo>
                    <a:pt x="612753" y="427251"/>
                    <a:pt x="617515" y="424393"/>
                    <a:pt x="625135" y="387246"/>
                  </a:cubicBezTo>
                  <a:cubicBezTo>
                    <a:pt x="642280" y="375816"/>
                    <a:pt x="670855" y="389151"/>
                    <a:pt x="684190" y="376768"/>
                  </a:cubicBezTo>
                  <a:cubicBezTo>
                    <a:pt x="683238" y="356766"/>
                    <a:pt x="660378" y="313903"/>
                    <a:pt x="662283" y="264373"/>
                  </a:cubicBezTo>
                  <a:cubicBezTo>
                    <a:pt x="669903" y="235798"/>
                    <a:pt x="688000" y="198651"/>
                    <a:pt x="681333" y="171028"/>
                  </a:cubicBezTo>
                  <a:cubicBezTo>
                    <a:pt x="640375" y="-33759"/>
                    <a:pt x="348910" y="-64239"/>
                    <a:pt x="276520" y="131976"/>
                  </a:cubicBezTo>
                  <a:cubicBezTo>
                    <a:pt x="240325" y="236751"/>
                    <a:pt x="334623" y="321523"/>
                    <a:pt x="275568" y="418678"/>
                  </a:cubicBezTo>
                  <a:cubicBezTo>
                    <a:pt x="275568" y="418678"/>
                    <a:pt x="245088" y="466303"/>
                    <a:pt x="244135" y="465351"/>
                  </a:cubicBezTo>
                  <a:cubicBezTo>
                    <a:pt x="223180" y="454873"/>
                    <a:pt x="231753" y="454873"/>
                    <a:pt x="215560" y="468208"/>
                  </a:cubicBezTo>
                  <a:cubicBezTo>
                    <a:pt x="126025" y="542503"/>
                    <a:pt x="66018" y="637753"/>
                    <a:pt x="15535" y="733003"/>
                  </a:cubicBezTo>
                  <a:cubicBezTo>
                    <a:pt x="-21612" y="834921"/>
                    <a:pt x="17440" y="930171"/>
                    <a:pt x="33633" y="1037803"/>
                  </a:cubicBezTo>
                  <a:cubicBezTo>
                    <a:pt x="57445" y="1164486"/>
                    <a:pt x="94593" y="1247353"/>
                    <a:pt x="94593" y="1377846"/>
                  </a:cubicBezTo>
                  <a:cubicBezTo>
                    <a:pt x="94593" y="1382608"/>
                    <a:pt x="95545" y="1387371"/>
                    <a:pt x="97450" y="1392133"/>
                  </a:cubicBezTo>
                  <a:cubicBezTo>
                    <a:pt x="101260" y="1400706"/>
                    <a:pt x="92688" y="1417851"/>
                    <a:pt x="105070" y="1425471"/>
                  </a:cubicBezTo>
                  <a:lnTo>
                    <a:pt x="108880" y="1445473"/>
                  </a:lnTo>
                  <a:cubicBezTo>
                    <a:pt x="104118" y="1447378"/>
                    <a:pt x="111738" y="1475953"/>
                    <a:pt x="106975" y="1477858"/>
                  </a:cubicBezTo>
                  <a:cubicBezTo>
                    <a:pt x="77448" y="1624543"/>
                    <a:pt x="33633" y="1714078"/>
                    <a:pt x="75543" y="1863621"/>
                  </a:cubicBezTo>
                  <a:cubicBezTo>
                    <a:pt x="116500" y="2007448"/>
                    <a:pt x="189843" y="2273196"/>
                    <a:pt x="236515" y="2414166"/>
                  </a:cubicBezTo>
                  <a:cubicBezTo>
                    <a:pt x="258423" y="2479889"/>
                    <a:pt x="258423" y="2578948"/>
                    <a:pt x="246993" y="2647528"/>
                  </a:cubicBezTo>
                  <a:cubicBezTo>
                    <a:pt x="186033" y="3006621"/>
                    <a:pt x="177460" y="3269511"/>
                    <a:pt x="226990" y="3627651"/>
                  </a:cubicBezTo>
                  <a:cubicBezTo>
                    <a:pt x="236515" y="3697183"/>
                    <a:pt x="162220" y="3837201"/>
                    <a:pt x="264138" y="3871491"/>
                  </a:cubicBezTo>
                  <a:cubicBezTo>
                    <a:pt x="291760" y="3881016"/>
                    <a:pt x="465115" y="3863871"/>
                    <a:pt x="493690" y="3861966"/>
                  </a:cubicBezTo>
                  <a:cubicBezTo>
                    <a:pt x="577510" y="3889589"/>
                    <a:pt x="677523" y="3885778"/>
                    <a:pt x="762295" y="3870539"/>
                  </a:cubicBezTo>
                  <a:cubicBezTo>
                    <a:pt x="776583" y="3862918"/>
                    <a:pt x="809920" y="3856251"/>
                    <a:pt x="823255" y="3848631"/>
                  </a:cubicBezTo>
                  <a:cubicBezTo>
                    <a:pt x="855640" y="3831486"/>
                    <a:pt x="885168" y="3813389"/>
                    <a:pt x="880405" y="3768621"/>
                  </a:cubicBezTo>
                  <a:cubicBezTo>
                    <a:pt x="874690" y="3720996"/>
                    <a:pt x="835638" y="3729568"/>
                    <a:pt x="807063" y="3721948"/>
                  </a:cubicBezTo>
                  <a:cubicBezTo>
                    <a:pt x="773725" y="3713376"/>
                    <a:pt x="761343" y="3729568"/>
                    <a:pt x="726100" y="3718139"/>
                  </a:cubicBezTo>
                  <a:cubicBezTo>
                    <a:pt x="752770" y="3688611"/>
                    <a:pt x="808015" y="3695278"/>
                    <a:pt x="791823" y="3644796"/>
                  </a:cubicBezTo>
                  <a:cubicBezTo>
                    <a:pt x="773725" y="3587646"/>
                    <a:pt x="701335" y="3596218"/>
                    <a:pt x="662283" y="3598123"/>
                  </a:cubicBezTo>
                  <a:cubicBezTo>
                    <a:pt x="558460" y="3603839"/>
                    <a:pt x="594655" y="3531448"/>
                    <a:pt x="594655" y="3426673"/>
                  </a:cubicBezTo>
                  <a:cubicBezTo>
                    <a:pt x="595608" y="3242841"/>
                    <a:pt x="614658" y="3076153"/>
                    <a:pt x="636565" y="2896131"/>
                  </a:cubicBezTo>
                  <a:cubicBezTo>
                    <a:pt x="657520" y="2771353"/>
                    <a:pt x="647995" y="2723728"/>
                    <a:pt x="652758" y="2598951"/>
                  </a:cubicBezTo>
                  <a:cubicBezTo>
                    <a:pt x="653710" y="2573233"/>
                    <a:pt x="643233" y="2502748"/>
                    <a:pt x="635613" y="2478936"/>
                  </a:cubicBezTo>
                  <a:cubicBezTo>
                    <a:pt x="619420" y="2427501"/>
                    <a:pt x="632755" y="2373208"/>
                    <a:pt x="628945" y="2319868"/>
                  </a:cubicBezTo>
                  <a:cubicBezTo>
                    <a:pt x="609895" y="2036976"/>
                    <a:pt x="633708" y="1896006"/>
                    <a:pt x="578463" y="1615018"/>
                  </a:cubicBezTo>
                  <a:cubicBezTo>
                    <a:pt x="573700" y="1590253"/>
                    <a:pt x="504168" y="1335936"/>
                    <a:pt x="549888" y="1316886"/>
                  </a:cubicBezTo>
                  <a:cubicBezTo>
                    <a:pt x="607038" y="1293073"/>
                    <a:pt x="615610" y="1277833"/>
                    <a:pt x="683238" y="1259736"/>
                  </a:cubicBezTo>
                  <a:cubicBezTo>
                    <a:pt x="761343" y="1237828"/>
                    <a:pt x="821350" y="1171153"/>
                    <a:pt x="915648" y="1219731"/>
                  </a:cubicBezTo>
                  <a:cubicBezTo>
                    <a:pt x="1008040" y="1267356"/>
                    <a:pt x="1075668" y="1186393"/>
                    <a:pt x="1159488" y="1194966"/>
                  </a:cubicBezTo>
                  <a:cubicBezTo>
                    <a:pt x="1179490" y="1198776"/>
                    <a:pt x="1208065" y="1153056"/>
                    <a:pt x="1172823" y="11463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4">
              <a:extLst>
                <a:ext uri="{FF2B5EF4-FFF2-40B4-BE49-F238E27FC236}">
                  <a16:creationId xmlns:a16="http://schemas.microsoft.com/office/drawing/2014/main" xmlns="" id="{5AFB2F49-2996-48E9-8AC0-D44F685DC32A}"/>
                </a:ext>
              </a:extLst>
            </p:cNvPr>
            <p:cNvSpPr/>
            <p:nvPr/>
          </p:nvSpPr>
          <p:spPr>
            <a:xfrm>
              <a:off x="10033518" y="1631854"/>
              <a:ext cx="581025" cy="409575"/>
            </a:xfrm>
            <a:custGeom>
              <a:avLst/>
              <a:gdLst>
                <a:gd name="connsiteX0" fmla="*/ 54910 w 581025"/>
                <a:gd name="connsiteY0" fmla="*/ 363959 h 409575"/>
                <a:gd name="connsiteX1" fmla="*/ 13000 w 581025"/>
                <a:gd name="connsiteY1" fmla="*/ 176317 h 409575"/>
                <a:gd name="connsiteX2" fmla="*/ 136825 w 581025"/>
                <a:gd name="connsiteY2" fmla="*/ 2009 h 409575"/>
                <a:gd name="connsiteX3" fmla="*/ 342565 w 581025"/>
                <a:gd name="connsiteY3" fmla="*/ 36299 h 409575"/>
                <a:gd name="connsiteX4" fmla="*/ 485440 w 581025"/>
                <a:gd name="connsiteY4" fmla="*/ 74399 h 409575"/>
                <a:gd name="connsiteX5" fmla="*/ 582595 w 581025"/>
                <a:gd name="connsiteY5" fmla="*/ 143932 h 409575"/>
                <a:gd name="connsiteX6" fmla="*/ 528302 w 581025"/>
                <a:gd name="connsiteY6" fmla="*/ 289664 h 409575"/>
                <a:gd name="connsiteX7" fmla="*/ 460675 w 581025"/>
                <a:gd name="connsiteY7" fmla="*/ 417299 h 409575"/>
                <a:gd name="connsiteX8" fmla="*/ 393047 w 581025"/>
                <a:gd name="connsiteY8" fmla="*/ 409679 h 409575"/>
                <a:gd name="connsiteX9" fmla="*/ 54910 w 581025"/>
                <a:gd name="connsiteY9" fmla="*/ 363959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1025" h="409575">
                  <a:moveTo>
                    <a:pt x="54910" y="363959"/>
                  </a:moveTo>
                  <a:cubicBezTo>
                    <a:pt x="60625" y="282997"/>
                    <a:pt x="93962" y="247754"/>
                    <a:pt x="13000" y="176317"/>
                  </a:cubicBezTo>
                  <a:cubicBezTo>
                    <a:pt x="-31768" y="137264"/>
                    <a:pt x="46337" y="7724"/>
                    <a:pt x="136825" y="2009"/>
                  </a:cubicBezTo>
                  <a:cubicBezTo>
                    <a:pt x="207310" y="-2753"/>
                    <a:pt x="276842" y="-1801"/>
                    <a:pt x="342565" y="36299"/>
                  </a:cubicBezTo>
                  <a:cubicBezTo>
                    <a:pt x="389237" y="63922"/>
                    <a:pt x="433052" y="67732"/>
                    <a:pt x="485440" y="74399"/>
                  </a:cubicBezTo>
                  <a:cubicBezTo>
                    <a:pt x="535922" y="81067"/>
                    <a:pt x="572117" y="87734"/>
                    <a:pt x="582595" y="143932"/>
                  </a:cubicBezTo>
                  <a:cubicBezTo>
                    <a:pt x="593072" y="200129"/>
                    <a:pt x="572117" y="260137"/>
                    <a:pt x="528302" y="289664"/>
                  </a:cubicBezTo>
                  <a:cubicBezTo>
                    <a:pt x="484487" y="320144"/>
                    <a:pt x="454007" y="349672"/>
                    <a:pt x="460675" y="417299"/>
                  </a:cubicBezTo>
                  <a:cubicBezTo>
                    <a:pt x="438767" y="415394"/>
                    <a:pt x="409240" y="414442"/>
                    <a:pt x="393047" y="409679"/>
                  </a:cubicBezTo>
                  <a:cubicBezTo>
                    <a:pt x="276842" y="375389"/>
                    <a:pt x="176830" y="372532"/>
                    <a:pt x="54910" y="36395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5">
              <a:extLst>
                <a:ext uri="{FF2B5EF4-FFF2-40B4-BE49-F238E27FC236}">
                  <a16:creationId xmlns:a16="http://schemas.microsoft.com/office/drawing/2014/main" xmlns="" id="{10C49FA2-C9A0-49A0-9314-82BA95E8F85C}"/>
                </a:ext>
              </a:extLst>
            </p:cNvPr>
            <p:cNvSpPr/>
            <p:nvPr/>
          </p:nvSpPr>
          <p:spPr>
            <a:xfrm>
              <a:off x="10906626" y="2996891"/>
              <a:ext cx="762000" cy="161925"/>
            </a:xfrm>
            <a:custGeom>
              <a:avLst/>
              <a:gdLst>
                <a:gd name="connsiteX0" fmla="*/ 763905 w 762000"/>
                <a:gd name="connsiteY0" fmla="*/ 63817 h 161925"/>
                <a:gd name="connsiteX1" fmla="*/ 699135 w 762000"/>
                <a:gd name="connsiteY1" fmla="*/ 42863 h 161925"/>
                <a:gd name="connsiteX2" fmla="*/ 248602 w 762000"/>
                <a:gd name="connsiteY2" fmla="*/ 41910 h 161925"/>
                <a:gd name="connsiteX3" fmla="*/ 232410 w 762000"/>
                <a:gd name="connsiteY3" fmla="*/ 45720 h 161925"/>
                <a:gd name="connsiteX4" fmla="*/ 6667 w 762000"/>
                <a:gd name="connsiteY4" fmla="*/ 0 h 161925"/>
                <a:gd name="connsiteX5" fmla="*/ 0 w 762000"/>
                <a:gd name="connsiteY5" fmla="*/ 32385 h 161925"/>
                <a:gd name="connsiteX6" fmla="*/ 211455 w 762000"/>
                <a:gd name="connsiteY6" fmla="*/ 75247 h 161925"/>
                <a:gd name="connsiteX7" fmla="*/ 216218 w 762000"/>
                <a:gd name="connsiteY7" fmla="*/ 98108 h 161925"/>
                <a:gd name="connsiteX8" fmla="*/ 261937 w 762000"/>
                <a:gd name="connsiteY8" fmla="*/ 151447 h 161925"/>
                <a:gd name="connsiteX9" fmla="*/ 731520 w 762000"/>
                <a:gd name="connsiteY9" fmla="*/ 153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0" h="161925">
                  <a:moveTo>
                    <a:pt x="763905" y="63817"/>
                  </a:moveTo>
                  <a:cubicBezTo>
                    <a:pt x="756285" y="27622"/>
                    <a:pt x="721043" y="42863"/>
                    <a:pt x="699135" y="42863"/>
                  </a:cubicBezTo>
                  <a:cubicBezTo>
                    <a:pt x="550545" y="41910"/>
                    <a:pt x="402907" y="41910"/>
                    <a:pt x="248602" y="41910"/>
                  </a:cubicBezTo>
                  <a:cubicBezTo>
                    <a:pt x="242887" y="41910"/>
                    <a:pt x="237173" y="42863"/>
                    <a:pt x="232410" y="45720"/>
                  </a:cubicBezTo>
                  <a:lnTo>
                    <a:pt x="6667" y="0"/>
                  </a:lnTo>
                  <a:lnTo>
                    <a:pt x="0" y="32385"/>
                  </a:lnTo>
                  <a:lnTo>
                    <a:pt x="211455" y="75247"/>
                  </a:lnTo>
                  <a:cubicBezTo>
                    <a:pt x="210502" y="82867"/>
                    <a:pt x="212407" y="90488"/>
                    <a:pt x="216218" y="98108"/>
                  </a:cubicBezTo>
                  <a:cubicBezTo>
                    <a:pt x="232410" y="124777"/>
                    <a:pt x="245745" y="129540"/>
                    <a:pt x="261937" y="151447"/>
                  </a:cubicBezTo>
                  <a:cubicBezTo>
                    <a:pt x="275273" y="170497"/>
                    <a:pt x="715328" y="171450"/>
                    <a:pt x="731520" y="153352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6">
              <a:extLst>
                <a:ext uri="{FF2B5EF4-FFF2-40B4-BE49-F238E27FC236}">
                  <a16:creationId xmlns:a16="http://schemas.microsoft.com/office/drawing/2014/main" xmlns="" id="{AB0C0D9F-2691-4F74-9AF7-250112BBE6CF}"/>
                </a:ext>
              </a:extLst>
            </p:cNvPr>
            <p:cNvSpPr/>
            <p:nvPr/>
          </p:nvSpPr>
          <p:spPr>
            <a:xfrm>
              <a:off x="10056043" y="2303471"/>
              <a:ext cx="342900" cy="733425"/>
            </a:xfrm>
            <a:custGeom>
              <a:avLst/>
              <a:gdLst>
                <a:gd name="connsiteX0" fmla="*/ 78105 w 342900"/>
                <a:gd name="connsiteY0" fmla="*/ 97155 h 733425"/>
                <a:gd name="connsiteX1" fmla="*/ 260033 w 342900"/>
                <a:gd name="connsiteY1" fmla="*/ 388620 h 733425"/>
                <a:gd name="connsiteX2" fmla="*/ 267653 w 342900"/>
                <a:gd name="connsiteY2" fmla="*/ 738188 h 733425"/>
                <a:gd name="connsiteX3" fmla="*/ 350520 w 342900"/>
                <a:gd name="connsiteY3" fmla="*/ 719138 h 733425"/>
                <a:gd name="connsiteX4" fmla="*/ 338137 w 342900"/>
                <a:gd name="connsiteY4" fmla="*/ 559118 h 733425"/>
                <a:gd name="connsiteX5" fmla="*/ 199073 w 342900"/>
                <a:gd name="connsiteY5" fmla="*/ 198120 h 733425"/>
                <a:gd name="connsiteX6" fmla="*/ 18097 w 342900"/>
                <a:gd name="connsiteY6" fmla="*/ 0 h 733425"/>
                <a:gd name="connsiteX7" fmla="*/ 0 w 342900"/>
                <a:gd name="connsiteY7" fmla="*/ 25717 h 733425"/>
                <a:gd name="connsiteX8" fmla="*/ 78105 w 342900"/>
                <a:gd name="connsiteY8" fmla="*/ 9715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733425">
                  <a:moveTo>
                    <a:pt x="78105" y="97155"/>
                  </a:moveTo>
                  <a:cubicBezTo>
                    <a:pt x="170498" y="200025"/>
                    <a:pt x="240983" y="327660"/>
                    <a:pt x="260033" y="388620"/>
                  </a:cubicBezTo>
                  <a:cubicBezTo>
                    <a:pt x="267653" y="412433"/>
                    <a:pt x="266700" y="595313"/>
                    <a:pt x="267653" y="738188"/>
                  </a:cubicBezTo>
                  <a:lnTo>
                    <a:pt x="350520" y="719138"/>
                  </a:lnTo>
                  <a:cubicBezTo>
                    <a:pt x="345758" y="633413"/>
                    <a:pt x="343853" y="578168"/>
                    <a:pt x="338137" y="559118"/>
                  </a:cubicBezTo>
                  <a:cubicBezTo>
                    <a:pt x="325755" y="517208"/>
                    <a:pt x="283845" y="329565"/>
                    <a:pt x="199073" y="198120"/>
                  </a:cubicBezTo>
                  <a:cubicBezTo>
                    <a:pt x="145733" y="123825"/>
                    <a:pt x="92392" y="67627"/>
                    <a:pt x="18097" y="0"/>
                  </a:cubicBezTo>
                  <a:cubicBezTo>
                    <a:pt x="10478" y="7620"/>
                    <a:pt x="7620" y="18098"/>
                    <a:pt x="0" y="25717"/>
                  </a:cubicBezTo>
                  <a:cubicBezTo>
                    <a:pt x="13335" y="39052"/>
                    <a:pt x="66675" y="82867"/>
                    <a:pt x="78105" y="9715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7">
              <a:extLst>
                <a:ext uri="{FF2B5EF4-FFF2-40B4-BE49-F238E27FC236}">
                  <a16:creationId xmlns:a16="http://schemas.microsoft.com/office/drawing/2014/main" xmlns="" id="{2362989E-0706-4107-BC5D-2CD5B1D8706E}"/>
                </a:ext>
              </a:extLst>
            </p:cNvPr>
            <p:cNvSpPr/>
            <p:nvPr/>
          </p:nvSpPr>
          <p:spPr>
            <a:xfrm>
              <a:off x="9913846" y="3155958"/>
              <a:ext cx="647700" cy="1152525"/>
            </a:xfrm>
            <a:custGeom>
              <a:avLst/>
              <a:gdLst>
                <a:gd name="connsiteX0" fmla="*/ 593682 w 647700"/>
                <a:gd name="connsiteY0" fmla="*/ 383858 h 1152525"/>
                <a:gd name="connsiteX1" fmla="*/ 508910 w 647700"/>
                <a:gd name="connsiteY1" fmla="*/ 80963 h 1152525"/>
                <a:gd name="connsiteX2" fmla="*/ 501290 w 647700"/>
                <a:gd name="connsiteY2" fmla="*/ 0 h 1152525"/>
                <a:gd name="connsiteX3" fmla="*/ 415565 w 647700"/>
                <a:gd name="connsiteY3" fmla="*/ 26670 h 1152525"/>
                <a:gd name="connsiteX4" fmla="*/ 415565 w 647700"/>
                <a:gd name="connsiteY4" fmla="*/ 50483 h 1152525"/>
                <a:gd name="connsiteX5" fmla="*/ 241257 w 647700"/>
                <a:gd name="connsiteY5" fmla="*/ 66675 h 1152525"/>
                <a:gd name="connsiteX6" fmla="*/ 257450 w 647700"/>
                <a:gd name="connsiteY6" fmla="*/ 150495 h 1152525"/>
                <a:gd name="connsiteX7" fmla="*/ 275 w 647700"/>
                <a:gd name="connsiteY7" fmla="*/ 150495 h 1152525"/>
                <a:gd name="connsiteX8" fmla="*/ 275 w 647700"/>
                <a:gd name="connsiteY8" fmla="*/ 185738 h 1152525"/>
                <a:gd name="connsiteX9" fmla="*/ 269832 w 647700"/>
                <a:gd name="connsiteY9" fmla="*/ 192405 h 1152525"/>
                <a:gd name="connsiteX10" fmla="*/ 270785 w 647700"/>
                <a:gd name="connsiteY10" fmla="*/ 193358 h 1152525"/>
                <a:gd name="connsiteX11" fmla="*/ 411755 w 647700"/>
                <a:gd name="connsiteY11" fmla="*/ 1161098 h 1152525"/>
                <a:gd name="connsiteX12" fmla="*/ 647975 w 647700"/>
                <a:gd name="connsiteY12" fmla="*/ 1137285 h 1152525"/>
                <a:gd name="connsiteX13" fmla="*/ 593682 w 647700"/>
                <a:gd name="connsiteY13" fmla="*/ 383858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7700" h="1152525">
                  <a:moveTo>
                    <a:pt x="593682" y="383858"/>
                  </a:moveTo>
                  <a:cubicBezTo>
                    <a:pt x="567965" y="262890"/>
                    <a:pt x="541295" y="220028"/>
                    <a:pt x="508910" y="80963"/>
                  </a:cubicBezTo>
                  <a:cubicBezTo>
                    <a:pt x="505100" y="69533"/>
                    <a:pt x="504147" y="59055"/>
                    <a:pt x="501290" y="0"/>
                  </a:cubicBezTo>
                  <a:lnTo>
                    <a:pt x="415565" y="26670"/>
                  </a:lnTo>
                  <a:cubicBezTo>
                    <a:pt x="415565" y="39053"/>
                    <a:pt x="415565" y="50483"/>
                    <a:pt x="415565" y="50483"/>
                  </a:cubicBezTo>
                  <a:cubicBezTo>
                    <a:pt x="386037" y="54292"/>
                    <a:pt x="271737" y="69533"/>
                    <a:pt x="241257" y="66675"/>
                  </a:cubicBezTo>
                  <a:cubicBezTo>
                    <a:pt x="245067" y="88583"/>
                    <a:pt x="250782" y="122872"/>
                    <a:pt x="257450" y="150495"/>
                  </a:cubicBezTo>
                  <a:cubicBezTo>
                    <a:pt x="176487" y="150495"/>
                    <a:pt x="77427" y="150495"/>
                    <a:pt x="275" y="150495"/>
                  </a:cubicBezTo>
                  <a:cubicBezTo>
                    <a:pt x="1227" y="165735"/>
                    <a:pt x="-678" y="171450"/>
                    <a:pt x="275" y="185738"/>
                  </a:cubicBezTo>
                  <a:cubicBezTo>
                    <a:pt x="84095" y="180975"/>
                    <a:pt x="181250" y="193358"/>
                    <a:pt x="269832" y="192405"/>
                  </a:cubicBezTo>
                  <a:cubicBezTo>
                    <a:pt x="269832" y="192405"/>
                    <a:pt x="269832" y="193358"/>
                    <a:pt x="270785" y="193358"/>
                  </a:cubicBezTo>
                  <a:cubicBezTo>
                    <a:pt x="333650" y="536258"/>
                    <a:pt x="406992" y="1118235"/>
                    <a:pt x="411755" y="1161098"/>
                  </a:cubicBezTo>
                  <a:cubicBezTo>
                    <a:pt x="448902" y="1164907"/>
                    <a:pt x="605112" y="1151573"/>
                    <a:pt x="647975" y="1137285"/>
                  </a:cubicBezTo>
                  <a:cubicBezTo>
                    <a:pt x="647975" y="882968"/>
                    <a:pt x="646070" y="632460"/>
                    <a:pt x="593682" y="38385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Graphic 3">
            <a:extLst>
              <a:ext uri="{FF2B5EF4-FFF2-40B4-BE49-F238E27FC236}">
                <a16:creationId xmlns:a16="http://schemas.microsoft.com/office/drawing/2014/main" xmlns="" id="{DBAA5A1F-0AAB-4EEC-AE5D-6BD54F16F053}"/>
              </a:ext>
            </a:extLst>
          </p:cNvPr>
          <p:cNvSpPr/>
          <p:nvPr/>
        </p:nvSpPr>
        <p:spPr>
          <a:xfrm rot="5400000">
            <a:off x="3116405" y="4056606"/>
            <a:ext cx="3031614" cy="1696731"/>
          </a:xfrm>
          <a:custGeom>
            <a:avLst/>
            <a:gdLst>
              <a:gd name="connsiteX0" fmla="*/ 9480308 w 9496425"/>
              <a:gd name="connsiteY0" fmla="*/ 2719136 h 5314950"/>
              <a:gd name="connsiteX1" fmla="*/ 9393631 w 9496425"/>
              <a:gd name="connsiteY1" fmla="*/ 2567688 h 5314950"/>
              <a:gd name="connsiteX2" fmla="*/ 9475546 w 9496425"/>
              <a:gd name="connsiteY2" fmla="*/ 2126681 h 5314950"/>
              <a:gd name="connsiteX3" fmla="*/ 9392678 w 9496425"/>
              <a:gd name="connsiteY3" fmla="*/ 1995236 h 5314950"/>
              <a:gd name="connsiteX4" fmla="*/ 9367913 w 9496425"/>
              <a:gd name="connsiteY4" fmla="*/ 1915226 h 5314950"/>
              <a:gd name="connsiteX5" fmla="*/ 9407919 w 9496425"/>
              <a:gd name="connsiteY5" fmla="*/ 1699961 h 5314950"/>
              <a:gd name="connsiteX6" fmla="*/ 9379344 w 9496425"/>
              <a:gd name="connsiteY6" fmla="*/ 1444691 h 5314950"/>
              <a:gd name="connsiteX7" fmla="*/ 9136456 w 9496425"/>
              <a:gd name="connsiteY7" fmla="*/ 1194183 h 5314950"/>
              <a:gd name="connsiteX8" fmla="*/ 9046921 w 9496425"/>
              <a:gd name="connsiteY8" fmla="*/ 1020828 h 5314950"/>
              <a:gd name="connsiteX9" fmla="*/ 8970721 w 9496425"/>
              <a:gd name="connsiteY9" fmla="*/ 850331 h 5314950"/>
              <a:gd name="connsiteX10" fmla="*/ 8530666 w 9496425"/>
              <a:gd name="connsiteY10" fmla="*/ 582678 h 5314950"/>
              <a:gd name="connsiteX11" fmla="*/ 8322069 w 9496425"/>
              <a:gd name="connsiteY11" fmla="*/ 676976 h 5314950"/>
              <a:gd name="connsiteX12" fmla="*/ 8153476 w 9496425"/>
              <a:gd name="connsiteY12" fmla="*/ 899861 h 5314950"/>
              <a:gd name="connsiteX13" fmla="*/ 8116328 w 9496425"/>
              <a:gd name="connsiteY13" fmla="*/ 1194183 h 5314950"/>
              <a:gd name="connsiteX14" fmla="*/ 8126806 w 9496425"/>
              <a:gd name="connsiteY14" fmla="*/ 1362776 h 5314950"/>
              <a:gd name="connsiteX15" fmla="*/ 8115376 w 9496425"/>
              <a:gd name="connsiteY15" fmla="*/ 1546608 h 5314950"/>
              <a:gd name="connsiteX16" fmla="*/ 8177289 w 9496425"/>
              <a:gd name="connsiteY16" fmla="*/ 1749491 h 5314950"/>
              <a:gd name="connsiteX17" fmla="*/ 8077276 w 9496425"/>
              <a:gd name="connsiteY17" fmla="*/ 1822833 h 5314950"/>
              <a:gd name="connsiteX18" fmla="*/ 7953451 w 9496425"/>
              <a:gd name="connsiteY18" fmla="*/ 1795211 h 5314950"/>
              <a:gd name="connsiteX19" fmla="*/ 7669606 w 9496425"/>
              <a:gd name="connsiteY19" fmla="*/ 1849503 h 5314950"/>
              <a:gd name="connsiteX20" fmla="*/ 7468628 w 9496425"/>
              <a:gd name="connsiteY20" fmla="*/ 1809499 h 5314950"/>
              <a:gd name="connsiteX21" fmla="*/ 7224789 w 9496425"/>
              <a:gd name="connsiteY21" fmla="*/ 1892366 h 5314950"/>
              <a:gd name="connsiteX22" fmla="*/ 6998094 w 9496425"/>
              <a:gd name="connsiteY22" fmla="*/ 1822833 h 5314950"/>
              <a:gd name="connsiteX23" fmla="*/ 6759969 w 9496425"/>
              <a:gd name="connsiteY23" fmla="*/ 1840931 h 5314950"/>
              <a:gd name="connsiteX24" fmla="*/ 6461836 w 9496425"/>
              <a:gd name="connsiteY24" fmla="*/ 1823786 h 5314950"/>
              <a:gd name="connsiteX25" fmla="*/ 6254191 w 9496425"/>
              <a:gd name="connsiteY25" fmla="*/ 1831406 h 5314950"/>
              <a:gd name="connsiteX26" fmla="*/ 6072264 w 9496425"/>
              <a:gd name="connsiteY26" fmla="*/ 1819024 h 5314950"/>
              <a:gd name="connsiteX27" fmla="*/ 6099886 w 9496425"/>
              <a:gd name="connsiteY27" fmla="*/ 1574231 h 5314950"/>
              <a:gd name="connsiteX28" fmla="*/ 6099886 w 9496425"/>
              <a:gd name="connsiteY28" fmla="*/ 1258953 h 5314950"/>
              <a:gd name="connsiteX29" fmla="*/ 6347536 w 9496425"/>
              <a:gd name="connsiteY29" fmla="*/ 1150368 h 5314950"/>
              <a:gd name="connsiteX30" fmla="*/ 6593281 w 9496425"/>
              <a:gd name="connsiteY30" fmla="*/ 1078931 h 5314950"/>
              <a:gd name="connsiteX31" fmla="*/ 6871411 w 9496425"/>
              <a:gd name="connsiteY31" fmla="*/ 1086551 h 5314950"/>
              <a:gd name="connsiteX32" fmla="*/ 7039051 w 9496425"/>
              <a:gd name="connsiteY32" fmla="*/ 1008446 h 5314950"/>
              <a:gd name="connsiteX33" fmla="*/ 7000951 w 9496425"/>
              <a:gd name="connsiteY33" fmla="*/ 775083 h 5314950"/>
              <a:gd name="connsiteX34" fmla="*/ 6744728 w 9496425"/>
              <a:gd name="connsiteY34" fmla="*/ 863666 h 5314950"/>
              <a:gd name="connsiteX35" fmla="*/ 6622809 w 9496425"/>
              <a:gd name="connsiteY35" fmla="*/ 875096 h 5314950"/>
              <a:gd name="connsiteX36" fmla="*/ 6476123 w 9496425"/>
              <a:gd name="connsiteY36" fmla="*/ 895098 h 5314950"/>
              <a:gd name="connsiteX37" fmla="*/ 6385636 w 9496425"/>
              <a:gd name="connsiteY37" fmla="*/ 872238 h 5314950"/>
              <a:gd name="connsiteX38" fmla="*/ 5916053 w 9496425"/>
              <a:gd name="connsiteY38" fmla="*/ 1057976 h 5314950"/>
              <a:gd name="connsiteX39" fmla="*/ 5852236 w 9496425"/>
              <a:gd name="connsiteY39" fmla="*/ 1766636 h 5314950"/>
              <a:gd name="connsiteX40" fmla="*/ 5782703 w 9496425"/>
              <a:gd name="connsiteY40" fmla="*/ 1378969 h 5314950"/>
              <a:gd name="connsiteX41" fmla="*/ 5703646 w 9496425"/>
              <a:gd name="connsiteY41" fmla="*/ 1081788 h 5314950"/>
              <a:gd name="connsiteX42" fmla="*/ 5650306 w 9496425"/>
              <a:gd name="connsiteY42" fmla="*/ 793181 h 5314950"/>
              <a:gd name="connsiteX43" fmla="*/ 5583631 w 9496425"/>
              <a:gd name="connsiteY43" fmla="*/ 682691 h 5314950"/>
              <a:gd name="connsiteX44" fmla="*/ 5497906 w 9496425"/>
              <a:gd name="connsiteY44" fmla="*/ 441708 h 5314950"/>
              <a:gd name="connsiteX45" fmla="*/ 5375986 w 9496425"/>
              <a:gd name="connsiteY45" fmla="*/ 209298 h 5314950"/>
              <a:gd name="connsiteX46" fmla="*/ 5135956 w 9496425"/>
              <a:gd name="connsiteY46" fmla="*/ 102618 h 5314950"/>
              <a:gd name="connsiteX47" fmla="*/ 5008321 w 9496425"/>
              <a:gd name="connsiteY47" fmla="*/ 76901 h 5314950"/>
              <a:gd name="connsiteX48" fmla="*/ 4927359 w 9496425"/>
              <a:gd name="connsiteY48" fmla="*/ 24513 h 5314950"/>
              <a:gd name="connsiteX49" fmla="*/ 4692091 w 9496425"/>
              <a:gd name="connsiteY49" fmla="*/ 6416 h 5314950"/>
              <a:gd name="connsiteX50" fmla="*/ 4499686 w 9496425"/>
              <a:gd name="connsiteY50" fmla="*/ 26418 h 5314950"/>
              <a:gd name="connsiteX51" fmla="*/ 4464443 w 9496425"/>
              <a:gd name="connsiteY51" fmla="*/ 150243 h 5314950"/>
              <a:gd name="connsiteX52" fmla="*/ 4639703 w 9496425"/>
              <a:gd name="connsiteY52" fmla="*/ 170246 h 5314950"/>
              <a:gd name="connsiteX53" fmla="*/ 4847349 w 9496425"/>
              <a:gd name="connsiteY53" fmla="*/ 234063 h 5314950"/>
              <a:gd name="connsiteX54" fmla="*/ 5071186 w 9496425"/>
              <a:gd name="connsiteY54" fmla="*/ 283593 h 5314950"/>
              <a:gd name="connsiteX55" fmla="*/ 5218823 w 9496425"/>
              <a:gd name="connsiteY55" fmla="*/ 427421 h 5314950"/>
              <a:gd name="connsiteX56" fmla="*/ 5253114 w 9496425"/>
              <a:gd name="connsiteY56" fmla="*/ 593156 h 5314950"/>
              <a:gd name="connsiteX57" fmla="*/ 5348364 w 9496425"/>
              <a:gd name="connsiteY57" fmla="*/ 765558 h 5314950"/>
              <a:gd name="connsiteX58" fmla="*/ 5442661 w 9496425"/>
              <a:gd name="connsiteY58" fmla="*/ 1027496 h 5314950"/>
              <a:gd name="connsiteX59" fmla="*/ 5487428 w 9496425"/>
              <a:gd name="connsiteY59" fmla="*/ 1648526 h 5314950"/>
              <a:gd name="connsiteX60" fmla="*/ 5494096 w 9496425"/>
              <a:gd name="connsiteY60" fmla="*/ 1729488 h 5314950"/>
              <a:gd name="connsiteX61" fmla="*/ 5393131 w 9496425"/>
              <a:gd name="connsiteY61" fmla="*/ 1743776 h 5314950"/>
              <a:gd name="connsiteX62" fmla="*/ 5033086 w 9496425"/>
              <a:gd name="connsiteY62" fmla="*/ 1616141 h 5314950"/>
              <a:gd name="connsiteX63" fmla="*/ 5032134 w 9496425"/>
              <a:gd name="connsiteY63" fmla="*/ 1272288 h 5314950"/>
              <a:gd name="connsiteX64" fmla="*/ 4973078 w 9496425"/>
              <a:gd name="connsiteY64" fmla="*/ 807468 h 5314950"/>
              <a:gd name="connsiteX65" fmla="*/ 4869256 w 9496425"/>
              <a:gd name="connsiteY65" fmla="*/ 636971 h 5314950"/>
              <a:gd name="connsiteX66" fmla="*/ 4667326 w 9496425"/>
              <a:gd name="connsiteY66" fmla="*/ 462663 h 5314950"/>
              <a:gd name="connsiteX67" fmla="*/ 4426343 w 9496425"/>
              <a:gd name="connsiteY67" fmla="*/ 368366 h 5314950"/>
              <a:gd name="connsiteX68" fmla="*/ 4182503 w 9496425"/>
              <a:gd name="connsiteY68" fmla="*/ 281688 h 5314950"/>
              <a:gd name="connsiteX69" fmla="*/ 4058678 w 9496425"/>
              <a:gd name="connsiteY69" fmla="*/ 251208 h 5314950"/>
              <a:gd name="connsiteX70" fmla="*/ 4000576 w 9496425"/>
              <a:gd name="connsiteY70" fmla="*/ 283593 h 5314950"/>
              <a:gd name="connsiteX71" fmla="*/ 3852939 w 9496425"/>
              <a:gd name="connsiteY71" fmla="*/ 327408 h 5314950"/>
              <a:gd name="connsiteX72" fmla="*/ 3644341 w 9496425"/>
              <a:gd name="connsiteY72" fmla="*/ 292166 h 5314950"/>
              <a:gd name="connsiteX73" fmla="*/ 3403358 w 9496425"/>
              <a:gd name="connsiteY73" fmla="*/ 249303 h 5314950"/>
              <a:gd name="connsiteX74" fmla="*/ 2898533 w 9496425"/>
              <a:gd name="connsiteY74" fmla="*/ 288356 h 5314950"/>
              <a:gd name="connsiteX75" fmla="*/ 2768993 w 9496425"/>
              <a:gd name="connsiteY75" fmla="*/ 396941 h 5314950"/>
              <a:gd name="connsiteX76" fmla="*/ 2811856 w 9496425"/>
              <a:gd name="connsiteY76" fmla="*/ 511241 h 5314950"/>
              <a:gd name="connsiteX77" fmla="*/ 2787091 w 9496425"/>
              <a:gd name="connsiteY77" fmla="*/ 546483 h 5314950"/>
              <a:gd name="connsiteX78" fmla="*/ 2518486 w 9496425"/>
              <a:gd name="connsiteY78" fmla="*/ 368366 h 5314950"/>
              <a:gd name="connsiteX79" fmla="*/ 2057476 w 9496425"/>
              <a:gd name="connsiteY79" fmla="*/ 319788 h 5314950"/>
              <a:gd name="connsiteX80" fmla="*/ 1619326 w 9496425"/>
              <a:gd name="connsiteY80" fmla="*/ 433136 h 5314950"/>
              <a:gd name="connsiteX81" fmla="*/ 1041158 w 9496425"/>
              <a:gd name="connsiteY81" fmla="*/ 619826 h 5314950"/>
              <a:gd name="connsiteX82" fmla="*/ 382981 w 9496425"/>
              <a:gd name="connsiteY82" fmla="*/ 1311341 h 5314950"/>
              <a:gd name="connsiteX83" fmla="*/ 141046 w 9496425"/>
              <a:gd name="connsiteY83" fmla="*/ 1774256 h 5314950"/>
              <a:gd name="connsiteX84" fmla="*/ 35318 w 9496425"/>
              <a:gd name="connsiteY84" fmla="*/ 2425766 h 5314950"/>
              <a:gd name="connsiteX85" fmla="*/ 125806 w 9496425"/>
              <a:gd name="connsiteY85" fmla="*/ 2616266 h 5314950"/>
              <a:gd name="connsiteX86" fmla="*/ 219151 w 9496425"/>
              <a:gd name="connsiteY86" fmla="*/ 2679131 h 5314950"/>
              <a:gd name="connsiteX87" fmla="*/ 281063 w 9496425"/>
              <a:gd name="connsiteY87" fmla="*/ 2642936 h 5314950"/>
              <a:gd name="connsiteX88" fmla="*/ 302971 w 9496425"/>
              <a:gd name="connsiteY88" fmla="*/ 2564831 h 5314950"/>
              <a:gd name="connsiteX89" fmla="*/ 390601 w 9496425"/>
              <a:gd name="connsiteY89" fmla="*/ 2464819 h 5314950"/>
              <a:gd name="connsiteX90" fmla="*/ 579196 w 9496425"/>
              <a:gd name="connsiteY90" fmla="*/ 2229551 h 5314950"/>
              <a:gd name="connsiteX91" fmla="*/ 933526 w 9496425"/>
              <a:gd name="connsiteY91" fmla="*/ 1702819 h 5314950"/>
              <a:gd name="connsiteX92" fmla="*/ 978293 w 9496425"/>
              <a:gd name="connsiteY92" fmla="*/ 1656146 h 5314950"/>
              <a:gd name="connsiteX93" fmla="*/ 966863 w 9496425"/>
              <a:gd name="connsiteY93" fmla="*/ 1705676 h 5314950"/>
              <a:gd name="connsiteX94" fmla="*/ 689686 w 9496425"/>
              <a:gd name="connsiteY94" fmla="*/ 2226694 h 5314950"/>
              <a:gd name="connsiteX95" fmla="*/ 444893 w 9496425"/>
              <a:gd name="connsiteY95" fmla="*/ 2517206 h 5314950"/>
              <a:gd name="connsiteX96" fmla="*/ 367741 w 9496425"/>
              <a:gd name="connsiteY96" fmla="*/ 2633411 h 5314950"/>
              <a:gd name="connsiteX97" fmla="*/ 510616 w 9496425"/>
              <a:gd name="connsiteY97" fmla="*/ 2602931 h 5314950"/>
              <a:gd name="connsiteX98" fmla="*/ 727786 w 9496425"/>
              <a:gd name="connsiteY98" fmla="*/ 2472438 h 5314950"/>
              <a:gd name="connsiteX99" fmla="*/ 1070686 w 9496425"/>
              <a:gd name="connsiteY99" fmla="*/ 2241934 h 5314950"/>
              <a:gd name="connsiteX100" fmla="*/ 1482166 w 9496425"/>
              <a:gd name="connsiteY100" fmla="*/ 1975233 h 5314950"/>
              <a:gd name="connsiteX101" fmla="*/ 1707908 w 9496425"/>
              <a:gd name="connsiteY101" fmla="*/ 1783781 h 5314950"/>
              <a:gd name="connsiteX102" fmla="*/ 1856498 w 9496425"/>
              <a:gd name="connsiteY102" fmla="*/ 1741871 h 5314950"/>
              <a:gd name="connsiteX103" fmla="*/ 1913648 w 9496425"/>
              <a:gd name="connsiteY103" fmla="*/ 1664719 h 5314950"/>
              <a:gd name="connsiteX104" fmla="*/ 1986038 w 9496425"/>
              <a:gd name="connsiteY104" fmla="*/ 1659003 h 5314950"/>
              <a:gd name="connsiteX105" fmla="*/ 2133676 w 9496425"/>
              <a:gd name="connsiteY105" fmla="*/ 1501841 h 5314950"/>
              <a:gd name="connsiteX106" fmla="*/ 2247023 w 9496425"/>
              <a:gd name="connsiteY106" fmla="*/ 1312294 h 5314950"/>
              <a:gd name="connsiteX107" fmla="*/ 2365133 w 9496425"/>
              <a:gd name="connsiteY107" fmla="*/ 1240856 h 5314950"/>
              <a:gd name="connsiteX108" fmla="*/ 2555633 w 9496425"/>
              <a:gd name="connsiteY108" fmla="*/ 985586 h 5314950"/>
              <a:gd name="connsiteX109" fmla="*/ 2603258 w 9496425"/>
              <a:gd name="connsiteY109" fmla="*/ 1099886 h 5314950"/>
              <a:gd name="connsiteX110" fmla="*/ 2707081 w 9496425"/>
              <a:gd name="connsiteY110" fmla="*/ 1363728 h 5314950"/>
              <a:gd name="connsiteX111" fmla="*/ 2902343 w 9496425"/>
              <a:gd name="connsiteY111" fmla="*/ 1428499 h 5314950"/>
              <a:gd name="connsiteX112" fmla="*/ 3028073 w 9496425"/>
              <a:gd name="connsiteY112" fmla="*/ 1648526 h 5314950"/>
              <a:gd name="connsiteX113" fmla="*/ 3204286 w 9496425"/>
              <a:gd name="connsiteY113" fmla="*/ 1981901 h 5314950"/>
              <a:gd name="connsiteX114" fmla="*/ 3012833 w 9496425"/>
              <a:gd name="connsiteY114" fmla="*/ 1984758 h 5314950"/>
              <a:gd name="connsiteX115" fmla="*/ 2927108 w 9496425"/>
              <a:gd name="connsiteY115" fmla="*/ 2029526 h 5314950"/>
              <a:gd name="connsiteX116" fmla="*/ 2941396 w 9496425"/>
              <a:gd name="connsiteY116" fmla="*/ 2069531 h 5314950"/>
              <a:gd name="connsiteX117" fmla="*/ 2794711 w 9496425"/>
              <a:gd name="connsiteY117" fmla="*/ 2105726 h 5314950"/>
              <a:gd name="connsiteX118" fmla="*/ 2815666 w 9496425"/>
              <a:gd name="connsiteY118" fmla="*/ 2193356 h 5314950"/>
              <a:gd name="connsiteX119" fmla="*/ 2556586 w 9496425"/>
              <a:gd name="connsiteY119" fmla="*/ 2213359 h 5314950"/>
              <a:gd name="connsiteX120" fmla="*/ 2162251 w 9496425"/>
              <a:gd name="connsiteY120" fmla="*/ 2026669 h 5314950"/>
              <a:gd name="connsiteX121" fmla="*/ 1921268 w 9496425"/>
              <a:gd name="connsiteY121" fmla="*/ 1920941 h 5314950"/>
              <a:gd name="connsiteX122" fmla="*/ 1734578 w 9496425"/>
              <a:gd name="connsiteY122" fmla="*/ 1991426 h 5314950"/>
              <a:gd name="connsiteX123" fmla="*/ 1939366 w 9496425"/>
              <a:gd name="connsiteY123" fmla="*/ 2033336 h 5314950"/>
              <a:gd name="connsiteX124" fmla="*/ 2476576 w 9496425"/>
              <a:gd name="connsiteY124" fmla="*/ 2303846 h 5314950"/>
              <a:gd name="connsiteX125" fmla="*/ 1604086 w 9496425"/>
              <a:gd name="connsiteY125" fmla="*/ 2166686 h 5314950"/>
              <a:gd name="connsiteX126" fmla="*/ 1494548 w 9496425"/>
              <a:gd name="connsiteY126" fmla="*/ 2288606 h 5314950"/>
              <a:gd name="connsiteX127" fmla="*/ 1358341 w 9496425"/>
              <a:gd name="connsiteY127" fmla="*/ 2367663 h 5314950"/>
              <a:gd name="connsiteX128" fmla="*/ 993533 w 9496425"/>
              <a:gd name="connsiteY128" fmla="*/ 2504823 h 5314950"/>
              <a:gd name="connsiteX129" fmla="*/ 719213 w 9496425"/>
              <a:gd name="connsiteY129" fmla="*/ 2628648 h 5314950"/>
              <a:gd name="connsiteX130" fmla="*/ 527761 w 9496425"/>
              <a:gd name="connsiteY130" fmla="*/ 2732471 h 5314950"/>
              <a:gd name="connsiteX131" fmla="*/ 578243 w 9496425"/>
              <a:gd name="connsiteY131" fmla="*/ 2862963 h 5314950"/>
              <a:gd name="connsiteX132" fmla="*/ 748741 w 9496425"/>
              <a:gd name="connsiteY132" fmla="*/ 2770571 h 5314950"/>
              <a:gd name="connsiteX133" fmla="*/ 1328813 w 9496425"/>
              <a:gd name="connsiteY133" fmla="*/ 2532446 h 5314950"/>
              <a:gd name="connsiteX134" fmla="*/ 1545983 w 9496425"/>
              <a:gd name="connsiteY134" fmla="*/ 2455294 h 5314950"/>
              <a:gd name="connsiteX135" fmla="*/ 1919363 w 9496425"/>
              <a:gd name="connsiteY135" fmla="*/ 2390524 h 5314950"/>
              <a:gd name="connsiteX136" fmla="*/ 2616593 w 9496425"/>
              <a:gd name="connsiteY136" fmla="*/ 2441006 h 5314950"/>
              <a:gd name="connsiteX137" fmla="*/ 2708033 w 9496425"/>
              <a:gd name="connsiteY137" fmla="*/ 2509586 h 5314950"/>
              <a:gd name="connsiteX138" fmla="*/ 2555633 w 9496425"/>
              <a:gd name="connsiteY138" fmla="*/ 2530541 h 5314950"/>
              <a:gd name="connsiteX139" fmla="*/ 2164156 w 9496425"/>
              <a:gd name="connsiteY139" fmla="*/ 2523873 h 5314950"/>
              <a:gd name="connsiteX140" fmla="*/ 1760296 w 9496425"/>
              <a:gd name="connsiteY140" fmla="*/ 2569594 h 5314950"/>
              <a:gd name="connsiteX141" fmla="*/ 1585988 w 9496425"/>
              <a:gd name="connsiteY141" fmla="*/ 2765809 h 5314950"/>
              <a:gd name="connsiteX142" fmla="*/ 1835543 w 9496425"/>
              <a:gd name="connsiteY142" fmla="*/ 2631506 h 5314950"/>
              <a:gd name="connsiteX143" fmla="*/ 2390851 w 9496425"/>
              <a:gd name="connsiteY143" fmla="*/ 2616266 h 5314950"/>
              <a:gd name="connsiteX144" fmla="*/ 1825066 w 9496425"/>
              <a:gd name="connsiteY144" fmla="*/ 2823911 h 5314950"/>
              <a:gd name="connsiteX145" fmla="*/ 1850783 w 9496425"/>
              <a:gd name="connsiteY145" fmla="*/ 3085848 h 5314950"/>
              <a:gd name="connsiteX146" fmla="*/ 1876501 w 9496425"/>
              <a:gd name="connsiteY146" fmla="*/ 2991551 h 5314950"/>
              <a:gd name="connsiteX147" fmla="*/ 1927936 w 9496425"/>
              <a:gd name="connsiteY147" fmla="*/ 2814386 h 5314950"/>
              <a:gd name="connsiteX148" fmla="*/ 2423236 w 9496425"/>
              <a:gd name="connsiteY148" fmla="*/ 2683894 h 5314950"/>
              <a:gd name="connsiteX149" fmla="*/ 2589923 w 9496425"/>
              <a:gd name="connsiteY149" fmla="*/ 2664844 h 5314950"/>
              <a:gd name="connsiteX150" fmla="*/ 2768041 w 9496425"/>
              <a:gd name="connsiteY150" fmla="*/ 2611504 h 5314950"/>
              <a:gd name="connsiteX151" fmla="*/ 3074746 w 9496425"/>
              <a:gd name="connsiteY151" fmla="*/ 2636269 h 5314950"/>
              <a:gd name="connsiteX152" fmla="*/ 3064268 w 9496425"/>
              <a:gd name="connsiteY152" fmla="*/ 2643888 h 5314950"/>
              <a:gd name="connsiteX153" fmla="*/ 2966161 w 9496425"/>
              <a:gd name="connsiteY153" fmla="*/ 2673416 h 5314950"/>
              <a:gd name="connsiteX154" fmla="*/ 2722321 w 9496425"/>
              <a:gd name="connsiteY154" fmla="*/ 2824863 h 5314950"/>
              <a:gd name="connsiteX155" fmla="*/ 2649931 w 9496425"/>
              <a:gd name="connsiteY155" fmla="*/ 3035366 h 5314950"/>
              <a:gd name="connsiteX156" fmla="*/ 2762326 w 9496425"/>
              <a:gd name="connsiteY156" fmla="*/ 3127759 h 5314950"/>
              <a:gd name="connsiteX157" fmla="*/ 2827096 w 9496425"/>
              <a:gd name="connsiteY157" fmla="*/ 3188719 h 5314950"/>
              <a:gd name="connsiteX158" fmla="*/ 2926156 w 9496425"/>
              <a:gd name="connsiteY158" fmla="*/ 3216341 h 5314950"/>
              <a:gd name="connsiteX159" fmla="*/ 3186189 w 9496425"/>
              <a:gd name="connsiteY159" fmla="*/ 3288731 h 5314950"/>
              <a:gd name="connsiteX160" fmla="*/ 3417646 w 9496425"/>
              <a:gd name="connsiteY160" fmla="*/ 3315401 h 5314950"/>
              <a:gd name="connsiteX161" fmla="*/ 3311918 w 9496425"/>
              <a:gd name="connsiteY161" fmla="*/ 3413509 h 5314950"/>
              <a:gd name="connsiteX162" fmla="*/ 2976639 w 9496425"/>
              <a:gd name="connsiteY162" fmla="*/ 3659254 h 5314950"/>
              <a:gd name="connsiteX163" fmla="*/ 2821381 w 9496425"/>
              <a:gd name="connsiteY163" fmla="*/ 3790698 h 5314950"/>
              <a:gd name="connsiteX164" fmla="*/ 2594686 w 9496425"/>
              <a:gd name="connsiteY164" fmla="*/ 4071686 h 5314950"/>
              <a:gd name="connsiteX165" fmla="*/ 2430856 w 9496425"/>
              <a:gd name="connsiteY165" fmla="*/ 4146934 h 5314950"/>
              <a:gd name="connsiteX166" fmla="*/ 2249881 w 9496425"/>
              <a:gd name="connsiteY166" fmla="*/ 4065971 h 5314950"/>
              <a:gd name="connsiteX167" fmla="*/ 2214638 w 9496425"/>
              <a:gd name="connsiteY167" fmla="*/ 3892616 h 5314950"/>
              <a:gd name="connsiteX168" fmla="*/ 2115578 w 9496425"/>
              <a:gd name="connsiteY168" fmla="*/ 3781173 h 5314950"/>
              <a:gd name="connsiteX169" fmla="*/ 2004136 w 9496425"/>
              <a:gd name="connsiteY169" fmla="*/ 3696401 h 5314950"/>
              <a:gd name="connsiteX170" fmla="*/ 1906028 w 9496425"/>
              <a:gd name="connsiteY170" fmla="*/ 3565909 h 5314950"/>
              <a:gd name="connsiteX171" fmla="*/ 1852688 w 9496425"/>
              <a:gd name="connsiteY171" fmla="*/ 3522094 h 5314950"/>
              <a:gd name="connsiteX172" fmla="*/ 1346911 w 9496425"/>
              <a:gd name="connsiteY172" fmla="*/ 3275396 h 5314950"/>
              <a:gd name="connsiteX173" fmla="*/ 571576 w 9496425"/>
              <a:gd name="connsiteY173" fmla="*/ 3048701 h 5314950"/>
              <a:gd name="connsiteX174" fmla="*/ 367741 w 9496425"/>
              <a:gd name="connsiteY174" fmla="*/ 3115376 h 5314950"/>
              <a:gd name="connsiteX175" fmla="*/ 530618 w 9496425"/>
              <a:gd name="connsiteY175" fmla="*/ 3360169 h 5314950"/>
              <a:gd name="connsiteX176" fmla="*/ 643013 w 9496425"/>
              <a:gd name="connsiteY176" fmla="*/ 3478279 h 5314950"/>
              <a:gd name="connsiteX177" fmla="*/ 1239278 w 9496425"/>
              <a:gd name="connsiteY177" fmla="*/ 3866898 h 5314950"/>
              <a:gd name="connsiteX178" fmla="*/ 1444066 w 9496425"/>
              <a:gd name="connsiteY178" fmla="*/ 4082163 h 5314950"/>
              <a:gd name="connsiteX179" fmla="*/ 1309763 w 9496425"/>
              <a:gd name="connsiteY179" fmla="*/ 4032634 h 5314950"/>
              <a:gd name="connsiteX180" fmla="*/ 950671 w 9496425"/>
              <a:gd name="connsiteY180" fmla="*/ 3823084 h 5314950"/>
              <a:gd name="connsiteX181" fmla="*/ 654443 w 9496425"/>
              <a:gd name="connsiteY181" fmla="*/ 3670684 h 5314950"/>
              <a:gd name="connsiteX182" fmla="*/ 389648 w 9496425"/>
              <a:gd name="connsiteY182" fmla="*/ 3365884 h 5314950"/>
              <a:gd name="connsiteX183" fmla="*/ 179146 w 9496425"/>
              <a:gd name="connsiteY183" fmla="*/ 3206816 h 5314950"/>
              <a:gd name="connsiteX184" fmla="*/ 92468 w 9496425"/>
              <a:gd name="connsiteY184" fmla="*/ 3335404 h 5314950"/>
              <a:gd name="connsiteX185" fmla="*/ 76 w 9496425"/>
              <a:gd name="connsiteY185" fmla="*/ 3733548 h 5314950"/>
              <a:gd name="connsiteX186" fmla="*/ 70561 w 9496425"/>
              <a:gd name="connsiteY186" fmla="*/ 4045969 h 5314950"/>
              <a:gd name="connsiteX187" fmla="*/ 612533 w 9496425"/>
              <a:gd name="connsiteY187" fmla="*/ 4597466 h 5314950"/>
              <a:gd name="connsiteX188" fmla="*/ 999248 w 9496425"/>
              <a:gd name="connsiteY188" fmla="*/ 4822256 h 5314950"/>
              <a:gd name="connsiteX189" fmla="*/ 1383106 w 9496425"/>
              <a:gd name="connsiteY189" fmla="*/ 4886074 h 5314950"/>
              <a:gd name="connsiteX190" fmla="*/ 2123198 w 9496425"/>
              <a:gd name="connsiteY190" fmla="*/ 4992754 h 5314950"/>
              <a:gd name="connsiteX191" fmla="*/ 2486101 w 9496425"/>
              <a:gd name="connsiteY191" fmla="*/ 4878454 h 5314950"/>
              <a:gd name="connsiteX192" fmla="*/ 2767089 w 9496425"/>
              <a:gd name="connsiteY192" fmla="*/ 4692716 h 5314950"/>
              <a:gd name="connsiteX193" fmla="*/ 2921393 w 9496425"/>
              <a:gd name="connsiteY193" fmla="*/ 4774631 h 5314950"/>
              <a:gd name="connsiteX194" fmla="*/ 3016643 w 9496425"/>
              <a:gd name="connsiteY194" fmla="*/ 4722244 h 5314950"/>
              <a:gd name="connsiteX195" fmla="*/ 3129991 w 9496425"/>
              <a:gd name="connsiteY195" fmla="*/ 4573654 h 5314950"/>
              <a:gd name="connsiteX196" fmla="*/ 3229051 w 9496425"/>
              <a:gd name="connsiteY196" fmla="*/ 4540316 h 5314950"/>
              <a:gd name="connsiteX197" fmla="*/ 3361448 w 9496425"/>
              <a:gd name="connsiteY197" fmla="*/ 4378391 h 5314950"/>
              <a:gd name="connsiteX198" fmla="*/ 3689108 w 9496425"/>
              <a:gd name="connsiteY198" fmla="*/ 3967863 h 5314950"/>
              <a:gd name="connsiteX199" fmla="*/ 3940568 w 9496425"/>
              <a:gd name="connsiteY199" fmla="*/ 3712594 h 5314950"/>
              <a:gd name="connsiteX200" fmla="*/ 4123448 w 9496425"/>
              <a:gd name="connsiteY200" fmla="*/ 3429701 h 5314950"/>
              <a:gd name="connsiteX201" fmla="*/ 4269181 w 9496425"/>
              <a:gd name="connsiteY201" fmla="*/ 3398269 h 5314950"/>
              <a:gd name="connsiteX202" fmla="*/ 4461586 w 9496425"/>
              <a:gd name="connsiteY202" fmla="*/ 3459229 h 5314950"/>
              <a:gd name="connsiteX203" fmla="*/ 4395864 w 9496425"/>
              <a:gd name="connsiteY203" fmla="*/ 3577338 h 5314950"/>
              <a:gd name="connsiteX204" fmla="*/ 4316806 w 9496425"/>
              <a:gd name="connsiteY204" fmla="*/ 3764981 h 5314950"/>
              <a:gd name="connsiteX205" fmla="*/ 4083443 w 9496425"/>
              <a:gd name="connsiteY205" fmla="*/ 4108834 h 5314950"/>
              <a:gd name="connsiteX206" fmla="*/ 3972001 w 9496425"/>
              <a:gd name="connsiteY206" fmla="*/ 4298381 h 5314950"/>
              <a:gd name="connsiteX207" fmla="*/ 3939616 w 9496425"/>
              <a:gd name="connsiteY207" fmla="*/ 4451734 h 5314950"/>
              <a:gd name="connsiteX208" fmla="*/ 3722446 w 9496425"/>
              <a:gd name="connsiteY208" fmla="*/ 4751771 h 5314950"/>
              <a:gd name="connsiteX209" fmla="*/ 3530993 w 9496425"/>
              <a:gd name="connsiteY209" fmla="*/ 4850831 h 5314950"/>
              <a:gd name="connsiteX210" fmla="*/ 3199523 w 9496425"/>
              <a:gd name="connsiteY210" fmla="*/ 5004184 h 5314950"/>
              <a:gd name="connsiteX211" fmla="*/ 3094748 w 9496425"/>
              <a:gd name="connsiteY211" fmla="*/ 5011804 h 5314950"/>
              <a:gd name="connsiteX212" fmla="*/ 2929014 w 9496425"/>
              <a:gd name="connsiteY212" fmla="*/ 5021329 h 5314950"/>
              <a:gd name="connsiteX213" fmla="*/ 2810903 w 9496425"/>
              <a:gd name="connsiteY213" fmla="*/ 5128009 h 5314950"/>
              <a:gd name="connsiteX214" fmla="*/ 2805189 w 9496425"/>
              <a:gd name="connsiteY214" fmla="*/ 5228021 h 5314950"/>
              <a:gd name="connsiteX215" fmla="*/ 3147136 w 9496425"/>
              <a:gd name="connsiteY215" fmla="*/ 5322318 h 5314950"/>
              <a:gd name="connsiteX216" fmla="*/ 3272866 w 9496425"/>
              <a:gd name="connsiteY216" fmla="*/ 5292791 h 5314950"/>
              <a:gd name="connsiteX217" fmla="*/ 3427171 w 9496425"/>
              <a:gd name="connsiteY217" fmla="*/ 5245166 h 5314950"/>
              <a:gd name="connsiteX218" fmla="*/ 3682441 w 9496425"/>
              <a:gd name="connsiteY218" fmla="*/ 5102291 h 5314950"/>
              <a:gd name="connsiteX219" fmla="*/ 3844366 w 9496425"/>
              <a:gd name="connsiteY219" fmla="*/ 4960368 h 5314950"/>
              <a:gd name="connsiteX220" fmla="*/ 3841508 w 9496425"/>
              <a:gd name="connsiteY220" fmla="*/ 4958464 h 5314950"/>
              <a:gd name="connsiteX221" fmla="*/ 3959618 w 9496425"/>
              <a:gd name="connsiteY221" fmla="*/ 4857499 h 5314950"/>
              <a:gd name="connsiteX222" fmla="*/ 4084396 w 9496425"/>
              <a:gd name="connsiteY222" fmla="*/ 4720339 h 5314950"/>
              <a:gd name="connsiteX223" fmla="*/ 4116781 w 9496425"/>
              <a:gd name="connsiteY223" fmla="*/ 4630804 h 5314950"/>
              <a:gd name="connsiteX224" fmla="*/ 4184408 w 9496425"/>
              <a:gd name="connsiteY224" fmla="*/ 4472689 h 5314950"/>
              <a:gd name="connsiteX225" fmla="*/ 4246321 w 9496425"/>
              <a:gd name="connsiteY225" fmla="*/ 4396489 h 5314950"/>
              <a:gd name="connsiteX226" fmla="*/ 4310139 w 9496425"/>
              <a:gd name="connsiteY226" fmla="*/ 4212656 h 5314950"/>
              <a:gd name="connsiteX227" fmla="*/ 4446346 w 9496425"/>
              <a:gd name="connsiteY227" fmla="*/ 3955481 h 5314950"/>
              <a:gd name="connsiteX228" fmla="*/ 4551121 w 9496425"/>
              <a:gd name="connsiteY228" fmla="*/ 3844038 h 5314950"/>
              <a:gd name="connsiteX229" fmla="*/ 4599699 w 9496425"/>
              <a:gd name="connsiteY229" fmla="*/ 3756409 h 5314950"/>
              <a:gd name="connsiteX230" fmla="*/ 4687328 w 9496425"/>
              <a:gd name="connsiteY230" fmla="*/ 3507806 h 5314950"/>
              <a:gd name="connsiteX231" fmla="*/ 4888306 w 9496425"/>
              <a:gd name="connsiteY231" fmla="*/ 3526856 h 5314950"/>
              <a:gd name="connsiteX232" fmla="*/ 4910214 w 9496425"/>
              <a:gd name="connsiteY232" fmla="*/ 3616391 h 5314950"/>
              <a:gd name="connsiteX233" fmla="*/ 4897831 w 9496425"/>
              <a:gd name="connsiteY233" fmla="*/ 3832609 h 5314950"/>
              <a:gd name="connsiteX234" fmla="*/ 4875923 w 9496425"/>
              <a:gd name="connsiteY234" fmla="*/ 3951671 h 5314950"/>
              <a:gd name="connsiteX235" fmla="*/ 4757814 w 9496425"/>
              <a:gd name="connsiteY235" fmla="*/ 4226944 h 5314950"/>
              <a:gd name="connsiteX236" fmla="*/ 4683518 w 9496425"/>
              <a:gd name="connsiteY236" fmla="*/ 4464116 h 5314950"/>
              <a:gd name="connsiteX237" fmla="*/ 4626368 w 9496425"/>
              <a:gd name="connsiteY237" fmla="*/ 4585084 h 5314950"/>
              <a:gd name="connsiteX238" fmla="*/ 4593031 w 9496425"/>
              <a:gd name="connsiteY238" fmla="*/ 4617469 h 5314950"/>
              <a:gd name="connsiteX239" fmla="*/ 4569218 w 9496425"/>
              <a:gd name="connsiteY239" fmla="*/ 4649854 h 5314950"/>
              <a:gd name="connsiteX240" fmla="*/ 4502543 w 9496425"/>
              <a:gd name="connsiteY240" fmla="*/ 4752724 h 5314950"/>
              <a:gd name="connsiteX241" fmla="*/ 4314901 w 9496425"/>
              <a:gd name="connsiteY241" fmla="*/ 4855594 h 5314950"/>
              <a:gd name="connsiteX242" fmla="*/ 4234891 w 9496425"/>
              <a:gd name="connsiteY242" fmla="*/ 4903218 h 5314950"/>
              <a:gd name="connsiteX243" fmla="*/ 4103446 w 9496425"/>
              <a:gd name="connsiteY243" fmla="*/ 4929889 h 5314950"/>
              <a:gd name="connsiteX244" fmla="*/ 3986289 w 9496425"/>
              <a:gd name="connsiteY244" fmla="*/ 4964179 h 5314950"/>
              <a:gd name="connsiteX245" fmla="*/ 3895801 w 9496425"/>
              <a:gd name="connsiteY245" fmla="*/ 4969893 h 5314950"/>
              <a:gd name="connsiteX246" fmla="*/ 3852939 w 9496425"/>
              <a:gd name="connsiteY246" fmla="*/ 5000374 h 5314950"/>
              <a:gd name="connsiteX247" fmla="*/ 3711968 w 9496425"/>
              <a:gd name="connsiteY247" fmla="*/ 5095624 h 5314950"/>
              <a:gd name="connsiteX248" fmla="*/ 3903421 w 9496425"/>
              <a:gd name="connsiteY248" fmla="*/ 5229926 h 5314950"/>
              <a:gd name="connsiteX249" fmla="*/ 4274896 w 9496425"/>
              <a:gd name="connsiteY249" fmla="*/ 5115626 h 5314950"/>
              <a:gd name="connsiteX250" fmla="*/ 4847349 w 9496425"/>
              <a:gd name="connsiteY250" fmla="*/ 4687954 h 5314950"/>
              <a:gd name="connsiteX251" fmla="*/ 4971173 w 9496425"/>
              <a:gd name="connsiteY251" fmla="*/ 4426969 h 5314950"/>
              <a:gd name="connsiteX252" fmla="*/ 5091189 w 9496425"/>
              <a:gd name="connsiteY252" fmla="*/ 4039301 h 5314950"/>
              <a:gd name="connsiteX253" fmla="*/ 5133098 w 9496425"/>
              <a:gd name="connsiteY253" fmla="*/ 3801176 h 5314950"/>
              <a:gd name="connsiteX254" fmla="*/ 5131194 w 9496425"/>
              <a:gd name="connsiteY254" fmla="*/ 3670684 h 5314950"/>
              <a:gd name="connsiteX255" fmla="*/ 5131194 w 9496425"/>
              <a:gd name="connsiteY255" fmla="*/ 3670684 h 5314950"/>
              <a:gd name="connsiteX256" fmla="*/ 5146434 w 9496425"/>
              <a:gd name="connsiteY256" fmla="*/ 3515426 h 5314950"/>
              <a:gd name="connsiteX257" fmla="*/ 5137861 w 9496425"/>
              <a:gd name="connsiteY257" fmla="*/ 3469706 h 5314950"/>
              <a:gd name="connsiteX258" fmla="*/ 5151196 w 9496425"/>
              <a:gd name="connsiteY258" fmla="*/ 3452561 h 5314950"/>
              <a:gd name="connsiteX259" fmla="*/ 5475998 w 9496425"/>
              <a:gd name="connsiteY259" fmla="*/ 3348738 h 5314950"/>
              <a:gd name="connsiteX260" fmla="*/ 5528386 w 9496425"/>
              <a:gd name="connsiteY260" fmla="*/ 3328736 h 5314950"/>
              <a:gd name="connsiteX261" fmla="*/ 5545531 w 9496425"/>
              <a:gd name="connsiteY261" fmla="*/ 3380171 h 5314950"/>
              <a:gd name="connsiteX262" fmla="*/ 5544578 w 9496425"/>
              <a:gd name="connsiteY262" fmla="*/ 3548763 h 5314950"/>
              <a:gd name="connsiteX263" fmla="*/ 5547436 w 9496425"/>
              <a:gd name="connsiteY263" fmla="*/ 3760219 h 5314950"/>
              <a:gd name="connsiteX264" fmla="*/ 5543626 w 9496425"/>
              <a:gd name="connsiteY264" fmla="*/ 3766886 h 5314950"/>
              <a:gd name="connsiteX265" fmla="*/ 5473141 w 9496425"/>
              <a:gd name="connsiteY265" fmla="*/ 3907856 h 5314950"/>
              <a:gd name="connsiteX266" fmla="*/ 5356936 w 9496425"/>
              <a:gd name="connsiteY266" fmla="*/ 4209799 h 5314950"/>
              <a:gd name="connsiteX267" fmla="*/ 5315978 w 9496425"/>
              <a:gd name="connsiteY267" fmla="*/ 4363151 h 5314950"/>
              <a:gd name="connsiteX268" fmla="*/ 5310264 w 9496425"/>
              <a:gd name="connsiteY268" fmla="*/ 4549841 h 5314950"/>
              <a:gd name="connsiteX269" fmla="*/ 5076901 w 9496425"/>
              <a:gd name="connsiteY269" fmla="*/ 4748914 h 5314950"/>
              <a:gd name="connsiteX270" fmla="*/ 4969269 w 9496425"/>
              <a:gd name="connsiteY270" fmla="*/ 4769869 h 5314950"/>
              <a:gd name="connsiteX271" fmla="*/ 4930216 w 9496425"/>
              <a:gd name="connsiteY271" fmla="*/ 4806064 h 5314950"/>
              <a:gd name="connsiteX272" fmla="*/ 4953076 w 9496425"/>
              <a:gd name="connsiteY272" fmla="*/ 5026091 h 5314950"/>
              <a:gd name="connsiteX273" fmla="*/ 5253114 w 9496425"/>
              <a:gd name="connsiteY273" fmla="*/ 4922268 h 5314950"/>
              <a:gd name="connsiteX274" fmla="*/ 5423611 w 9496425"/>
              <a:gd name="connsiteY274" fmla="*/ 4731769 h 5314950"/>
              <a:gd name="connsiteX275" fmla="*/ 5579821 w 9496425"/>
              <a:gd name="connsiteY275" fmla="*/ 4297429 h 5314950"/>
              <a:gd name="connsiteX276" fmla="*/ 5648401 w 9496425"/>
              <a:gd name="connsiteY276" fmla="*/ 4164079 h 5314950"/>
              <a:gd name="connsiteX277" fmla="*/ 5690311 w 9496425"/>
              <a:gd name="connsiteY277" fmla="*/ 3908809 h 5314950"/>
              <a:gd name="connsiteX278" fmla="*/ 5760796 w 9496425"/>
              <a:gd name="connsiteY278" fmla="*/ 3781173 h 5314950"/>
              <a:gd name="connsiteX279" fmla="*/ 5773178 w 9496425"/>
              <a:gd name="connsiteY279" fmla="*/ 3603056 h 5314950"/>
              <a:gd name="connsiteX280" fmla="*/ 5753176 w 9496425"/>
              <a:gd name="connsiteY280" fmla="*/ 3342071 h 5314950"/>
              <a:gd name="connsiteX281" fmla="*/ 5745556 w 9496425"/>
              <a:gd name="connsiteY281" fmla="*/ 3294446 h 5314950"/>
              <a:gd name="connsiteX282" fmla="*/ 5856998 w 9496425"/>
              <a:gd name="connsiteY282" fmla="*/ 3245869 h 5314950"/>
              <a:gd name="connsiteX283" fmla="*/ 5929389 w 9496425"/>
              <a:gd name="connsiteY283" fmla="*/ 3307781 h 5314950"/>
              <a:gd name="connsiteX284" fmla="*/ 6007494 w 9496425"/>
              <a:gd name="connsiteY284" fmla="*/ 3593531 h 5314950"/>
              <a:gd name="connsiteX285" fmla="*/ 6060834 w 9496425"/>
              <a:gd name="connsiteY285" fmla="*/ 3824988 h 5314950"/>
              <a:gd name="connsiteX286" fmla="*/ 6089409 w 9496425"/>
              <a:gd name="connsiteY286" fmla="*/ 3939288 h 5314950"/>
              <a:gd name="connsiteX287" fmla="*/ 6239903 w 9496425"/>
              <a:gd name="connsiteY287" fmla="*/ 4161221 h 5314950"/>
              <a:gd name="connsiteX288" fmla="*/ 6718059 w 9496425"/>
              <a:gd name="connsiteY288" fmla="*/ 4583179 h 5314950"/>
              <a:gd name="connsiteX289" fmla="*/ 6768541 w 9496425"/>
              <a:gd name="connsiteY289" fmla="*/ 4708909 h 5314950"/>
              <a:gd name="connsiteX290" fmla="*/ 6747586 w 9496425"/>
              <a:gd name="connsiteY290" fmla="*/ 4807969 h 5314950"/>
              <a:gd name="connsiteX291" fmla="*/ 6914273 w 9496425"/>
              <a:gd name="connsiteY291" fmla="*/ 4783204 h 5314950"/>
              <a:gd name="connsiteX292" fmla="*/ 6785686 w 9496425"/>
              <a:gd name="connsiteY292" fmla="*/ 4360294 h 5314950"/>
              <a:gd name="connsiteX293" fmla="*/ 6589471 w 9496425"/>
              <a:gd name="connsiteY293" fmla="*/ 4082163 h 5314950"/>
              <a:gd name="connsiteX294" fmla="*/ 6362776 w 9496425"/>
              <a:gd name="connsiteY294" fmla="*/ 3910713 h 5314950"/>
              <a:gd name="connsiteX295" fmla="*/ 6211328 w 9496425"/>
              <a:gd name="connsiteY295" fmla="*/ 3488756 h 5314950"/>
              <a:gd name="connsiteX296" fmla="*/ 6133223 w 9496425"/>
              <a:gd name="connsiteY296" fmla="*/ 3172526 h 5314950"/>
              <a:gd name="connsiteX297" fmla="*/ 6298959 w 9496425"/>
              <a:gd name="connsiteY297" fmla="*/ 3203006 h 5314950"/>
              <a:gd name="connsiteX298" fmla="*/ 6556134 w 9496425"/>
              <a:gd name="connsiteY298" fmla="*/ 3181098 h 5314950"/>
              <a:gd name="connsiteX299" fmla="*/ 6690436 w 9496425"/>
              <a:gd name="connsiteY299" fmla="*/ 3202054 h 5314950"/>
              <a:gd name="connsiteX300" fmla="*/ 6873316 w 9496425"/>
              <a:gd name="connsiteY300" fmla="*/ 3123948 h 5314950"/>
              <a:gd name="connsiteX301" fmla="*/ 7047623 w 9496425"/>
              <a:gd name="connsiteY301" fmla="*/ 3198244 h 5314950"/>
              <a:gd name="connsiteX302" fmla="*/ 7312419 w 9496425"/>
              <a:gd name="connsiteY302" fmla="*/ 3067751 h 5314950"/>
              <a:gd name="connsiteX303" fmla="*/ 7574356 w 9496425"/>
              <a:gd name="connsiteY303" fmla="*/ 3143951 h 5314950"/>
              <a:gd name="connsiteX304" fmla="*/ 7757236 w 9496425"/>
              <a:gd name="connsiteY304" fmla="*/ 3040129 h 5314950"/>
              <a:gd name="connsiteX305" fmla="*/ 8015364 w 9496425"/>
              <a:gd name="connsiteY305" fmla="*/ 3116329 h 5314950"/>
              <a:gd name="connsiteX306" fmla="*/ 8202053 w 9496425"/>
              <a:gd name="connsiteY306" fmla="*/ 3031556 h 5314950"/>
              <a:gd name="connsiteX307" fmla="*/ 8333498 w 9496425"/>
              <a:gd name="connsiteY307" fmla="*/ 3113471 h 5314950"/>
              <a:gd name="connsiteX308" fmla="*/ 8347786 w 9496425"/>
              <a:gd name="connsiteY308" fmla="*/ 3254441 h 5314950"/>
              <a:gd name="connsiteX309" fmla="*/ 8360169 w 9496425"/>
              <a:gd name="connsiteY309" fmla="*/ 3581148 h 5314950"/>
              <a:gd name="connsiteX310" fmla="*/ 8481136 w 9496425"/>
              <a:gd name="connsiteY310" fmla="*/ 4000248 h 5314950"/>
              <a:gd name="connsiteX311" fmla="*/ 8793556 w 9496425"/>
              <a:gd name="connsiteY311" fmla="*/ 4065019 h 5314950"/>
              <a:gd name="connsiteX312" fmla="*/ 9041206 w 9496425"/>
              <a:gd name="connsiteY312" fmla="*/ 4005963 h 5314950"/>
              <a:gd name="connsiteX313" fmla="*/ 9134551 w 9496425"/>
              <a:gd name="connsiteY313" fmla="*/ 3901188 h 5314950"/>
              <a:gd name="connsiteX314" fmla="*/ 9209798 w 9496425"/>
              <a:gd name="connsiteY314" fmla="*/ 3704021 h 5314950"/>
              <a:gd name="connsiteX315" fmla="*/ 9232658 w 9496425"/>
              <a:gd name="connsiteY315" fmla="*/ 3619248 h 5314950"/>
              <a:gd name="connsiteX316" fmla="*/ 9239326 w 9496425"/>
              <a:gd name="connsiteY316" fmla="*/ 3593531 h 5314950"/>
              <a:gd name="connsiteX317" fmla="*/ 9430778 w 9496425"/>
              <a:gd name="connsiteY317" fmla="*/ 3427796 h 5314950"/>
              <a:gd name="connsiteX318" fmla="*/ 9473641 w 9496425"/>
              <a:gd name="connsiteY318" fmla="*/ 3175384 h 5314950"/>
              <a:gd name="connsiteX319" fmla="*/ 9497453 w 9496425"/>
              <a:gd name="connsiteY319" fmla="*/ 2900111 h 5314950"/>
              <a:gd name="connsiteX320" fmla="*/ 9480308 w 9496425"/>
              <a:gd name="connsiteY320" fmla="*/ 2719136 h 5314950"/>
              <a:gd name="connsiteX321" fmla="*/ 1665046 w 9496425"/>
              <a:gd name="connsiteY321" fmla="*/ 2260984 h 5314950"/>
              <a:gd name="connsiteX322" fmla="*/ 2052713 w 9496425"/>
              <a:gd name="connsiteY322" fmla="*/ 2228599 h 5314950"/>
              <a:gd name="connsiteX323" fmla="*/ 1665046 w 9496425"/>
              <a:gd name="connsiteY323" fmla="*/ 2260984 h 5314950"/>
              <a:gd name="connsiteX324" fmla="*/ 3116656 w 9496425"/>
              <a:gd name="connsiteY324" fmla="*/ 1268478 h 5314950"/>
              <a:gd name="connsiteX325" fmla="*/ 3067126 w 9496425"/>
              <a:gd name="connsiteY325" fmla="*/ 1141796 h 5314950"/>
              <a:gd name="connsiteX326" fmla="*/ 2986164 w 9496425"/>
              <a:gd name="connsiteY326" fmla="*/ 975108 h 5314950"/>
              <a:gd name="connsiteX327" fmla="*/ 3167139 w 9496425"/>
              <a:gd name="connsiteY327" fmla="*/ 1084646 h 5314950"/>
              <a:gd name="connsiteX328" fmla="*/ 3361448 w 9496425"/>
              <a:gd name="connsiteY328" fmla="*/ 1457074 h 5314950"/>
              <a:gd name="connsiteX329" fmla="*/ 3416693 w 9496425"/>
              <a:gd name="connsiteY329" fmla="*/ 1504699 h 5314950"/>
              <a:gd name="connsiteX330" fmla="*/ 3562426 w 9496425"/>
              <a:gd name="connsiteY330" fmla="*/ 1653288 h 5314950"/>
              <a:gd name="connsiteX331" fmla="*/ 3570998 w 9496425"/>
              <a:gd name="connsiteY331" fmla="*/ 1693294 h 5314950"/>
              <a:gd name="connsiteX332" fmla="*/ 3559568 w 9496425"/>
              <a:gd name="connsiteY332" fmla="*/ 1751396 h 5314950"/>
              <a:gd name="connsiteX333" fmla="*/ 3536708 w 9496425"/>
              <a:gd name="connsiteY333" fmla="*/ 1759016 h 5314950"/>
              <a:gd name="connsiteX334" fmla="*/ 3452889 w 9496425"/>
              <a:gd name="connsiteY334" fmla="*/ 1724726 h 5314950"/>
              <a:gd name="connsiteX335" fmla="*/ 3300489 w 9496425"/>
              <a:gd name="connsiteY335" fmla="*/ 1645669 h 5314950"/>
              <a:gd name="connsiteX336" fmla="*/ 3116656 w 9496425"/>
              <a:gd name="connsiteY336" fmla="*/ 1268478 h 5314950"/>
              <a:gd name="connsiteX337" fmla="*/ 3577666 w 9496425"/>
              <a:gd name="connsiteY337" fmla="*/ 3634488 h 5314950"/>
              <a:gd name="connsiteX338" fmla="*/ 3572903 w 9496425"/>
              <a:gd name="connsiteY338" fmla="*/ 3704021 h 5314950"/>
              <a:gd name="connsiteX339" fmla="*/ 3560521 w 9496425"/>
              <a:gd name="connsiteY339" fmla="*/ 3724976 h 5314950"/>
              <a:gd name="connsiteX340" fmla="*/ 3432886 w 9496425"/>
              <a:gd name="connsiteY340" fmla="*/ 3844038 h 5314950"/>
              <a:gd name="connsiteX341" fmla="*/ 3398596 w 9496425"/>
              <a:gd name="connsiteY341" fmla="*/ 3903094 h 5314950"/>
              <a:gd name="connsiteX342" fmla="*/ 3381451 w 9496425"/>
              <a:gd name="connsiteY342" fmla="*/ 3913571 h 5314950"/>
              <a:gd name="connsiteX343" fmla="*/ 3202381 w 9496425"/>
              <a:gd name="connsiteY343" fmla="*/ 3913571 h 5314950"/>
              <a:gd name="connsiteX344" fmla="*/ 3202381 w 9496425"/>
              <a:gd name="connsiteY344" fmla="*/ 3915476 h 5314950"/>
              <a:gd name="connsiteX345" fmla="*/ 3195714 w 9496425"/>
              <a:gd name="connsiteY345" fmla="*/ 3915476 h 5314950"/>
              <a:gd name="connsiteX346" fmla="*/ 3150946 w 9496425"/>
              <a:gd name="connsiteY346" fmla="*/ 3913571 h 5314950"/>
              <a:gd name="connsiteX347" fmla="*/ 3148089 w 9496425"/>
              <a:gd name="connsiteY347" fmla="*/ 3870709 h 5314950"/>
              <a:gd name="connsiteX348" fmla="*/ 3135706 w 9496425"/>
              <a:gd name="connsiteY348" fmla="*/ 3814511 h 5314950"/>
              <a:gd name="connsiteX349" fmla="*/ 3273818 w 9496425"/>
              <a:gd name="connsiteY349" fmla="*/ 3722119 h 5314950"/>
              <a:gd name="connsiteX350" fmla="*/ 3288106 w 9496425"/>
              <a:gd name="connsiteY350" fmla="*/ 3709736 h 5314950"/>
              <a:gd name="connsiteX351" fmla="*/ 3392881 w 9496425"/>
              <a:gd name="connsiteY351" fmla="*/ 3642109 h 5314950"/>
              <a:gd name="connsiteX352" fmla="*/ 3419551 w 9496425"/>
              <a:gd name="connsiteY352" fmla="*/ 3635441 h 5314950"/>
              <a:gd name="connsiteX353" fmla="*/ 3521468 w 9496425"/>
              <a:gd name="connsiteY353" fmla="*/ 3633536 h 5314950"/>
              <a:gd name="connsiteX354" fmla="*/ 3562426 w 9496425"/>
              <a:gd name="connsiteY354" fmla="*/ 3620201 h 5314950"/>
              <a:gd name="connsiteX355" fmla="*/ 3577666 w 9496425"/>
              <a:gd name="connsiteY355" fmla="*/ 3634488 h 5314950"/>
              <a:gd name="connsiteX356" fmla="*/ 3518611 w 9496425"/>
              <a:gd name="connsiteY356" fmla="*/ 3183956 h 5314950"/>
              <a:gd name="connsiteX357" fmla="*/ 3460508 w 9496425"/>
              <a:gd name="connsiteY357" fmla="*/ 3170621 h 5314950"/>
              <a:gd name="connsiteX358" fmla="*/ 3257626 w 9496425"/>
              <a:gd name="connsiteY358" fmla="*/ 3149666 h 5314950"/>
              <a:gd name="connsiteX359" fmla="*/ 3157614 w 9496425"/>
              <a:gd name="connsiteY359" fmla="*/ 3108709 h 5314950"/>
              <a:gd name="connsiteX360" fmla="*/ 3130943 w 9496425"/>
              <a:gd name="connsiteY360" fmla="*/ 3095373 h 5314950"/>
              <a:gd name="connsiteX361" fmla="*/ 2963303 w 9496425"/>
              <a:gd name="connsiteY361" fmla="*/ 3062988 h 5314950"/>
              <a:gd name="connsiteX362" fmla="*/ 2896628 w 9496425"/>
              <a:gd name="connsiteY362" fmla="*/ 3020126 h 5314950"/>
              <a:gd name="connsiteX363" fmla="*/ 2905201 w 9496425"/>
              <a:gd name="connsiteY363" fmla="*/ 2960119 h 5314950"/>
              <a:gd name="connsiteX364" fmla="*/ 2989973 w 9496425"/>
              <a:gd name="connsiteY364" fmla="*/ 2903921 h 5314950"/>
              <a:gd name="connsiteX365" fmla="*/ 2999498 w 9496425"/>
              <a:gd name="connsiteY365" fmla="*/ 2897254 h 5314950"/>
              <a:gd name="connsiteX366" fmla="*/ 3008071 w 9496425"/>
              <a:gd name="connsiteY366" fmla="*/ 2897254 h 5314950"/>
              <a:gd name="connsiteX367" fmla="*/ 3008071 w 9496425"/>
              <a:gd name="connsiteY367" fmla="*/ 2904873 h 5314950"/>
              <a:gd name="connsiteX368" fmla="*/ 2983306 w 9496425"/>
              <a:gd name="connsiteY368" fmla="*/ 2955356 h 5314950"/>
              <a:gd name="connsiteX369" fmla="*/ 3028073 w 9496425"/>
              <a:gd name="connsiteY369" fmla="*/ 3011554 h 5314950"/>
              <a:gd name="connsiteX370" fmla="*/ 3128086 w 9496425"/>
              <a:gd name="connsiteY370" fmla="*/ 2978216 h 5314950"/>
              <a:gd name="connsiteX371" fmla="*/ 3193808 w 9496425"/>
              <a:gd name="connsiteY371" fmla="*/ 2980121 h 5314950"/>
              <a:gd name="connsiteX372" fmla="*/ 3270961 w 9496425"/>
              <a:gd name="connsiteY372" fmla="*/ 3007744 h 5314950"/>
              <a:gd name="connsiteX373" fmla="*/ 3376689 w 9496425"/>
              <a:gd name="connsiteY373" fmla="*/ 3056321 h 5314950"/>
              <a:gd name="connsiteX374" fmla="*/ 3485273 w 9496425"/>
              <a:gd name="connsiteY374" fmla="*/ 3113471 h 5314950"/>
              <a:gd name="connsiteX375" fmla="*/ 3582428 w 9496425"/>
              <a:gd name="connsiteY375" fmla="*/ 3163954 h 5314950"/>
              <a:gd name="connsiteX376" fmla="*/ 3664343 w 9496425"/>
              <a:gd name="connsiteY376" fmla="*/ 3202054 h 5314950"/>
              <a:gd name="connsiteX377" fmla="*/ 3518611 w 9496425"/>
              <a:gd name="connsiteY377" fmla="*/ 3183956 h 5314950"/>
              <a:gd name="connsiteX378" fmla="*/ 4204411 w 9496425"/>
              <a:gd name="connsiteY378" fmla="*/ 1726631 h 5314950"/>
              <a:gd name="connsiteX379" fmla="*/ 4080586 w 9496425"/>
              <a:gd name="connsiteY379" fmla="*/ 1702819 h 5314950"/>
              <a:gd name="connsiteX380" fmla="*/ 4007243 w 9496425"/>
              <a:gd name="connsiteY380" fmla="*/ 1685674 h 5314950"/>
              <a:gd name="connsiteX381" fmla="*/ 3818648 w 9496425"/>
              <a:gd name="connsiteY381" fmla="*/ 1459931 h 5314950"/>
              <a:gd name="connsiteX382" fmla="*/ 3704348 w 9496425"/>
              <a:gd name="connsiteY382" fmla="*/ 1339916 h 5314950"/>
              <a:gd name="connsiteX383" fmla="*/ 3567189 w 9496425"/>
              <a:gd name="connsiteY383" fmla="*/ 1201803 h 5314950"/>
              <a:gd name="connsiteX384" fmla="*/ 3473843 w 9496425"/>
              <a:gd name="connsiteY384" fmla="*/ 1135128 h 5314950"/>
              <a:gd name="connsiteX385" fmla="*/ 3340493 w 9496425"/>
              <a:gd name="connsiteY385" fmla="*/ 968441 h 5314950"/>
              <a:gd name="connsiteX386" fmla="*/ 3295726 w 9496425"/>
              <a:gd name="connsiteY386" fmla="*/ 923673 h 5314950"/>
              <a:gd name="connsiteX387" fmla="*/ 3204286 w 9496425"/>
              <a:gd name="connsiteY387" fmla="*/ 761748 h 5314950"/>
              <a:gd name="connsiteX388" fmla="*/ 3080461 w 9496425"/>
              <a:gd name="connsiteY388" fmla="*/ 696026 h 5314950"/>
              <a:gd name="connsiteX389" fmla="*/ 2963303 w 9496425"/>
              <a:gd name="connsiteY389" fmla="*/ 558866 h 5314950"/>
              <a:gd name="connsiteX390" fmla="*/ 2947111 w 9496425"/>
              <a:gd name="connsiteY390" fmla="*/ 539816 h 5314950"/>
              <a:gd name="connsiteX391" fmla="*/ 2976639 w 9496425"/>
              <a:gd name="connsiteY391" fmla="*/ 530291 h 5314950"/>
              <a:gd name="connsiteX392" fmla="*/ 2989973 w 9496425"/>
              <a:gd name="connsiteY392" fmla="*/ 530291 h 5314950"/>
              <a:gd name="connsiteX393" fmla="*/ 3022358 w 9496425"/>
              <a:gd name="connsiteY393" fmla="*/ 538863 h 5314950"/>
              <a:gd name="connsiteX394" fmla="*/ 3069031 w 9496425"/>
              <a:gd name="connsiteY394" fmla="*/ 537911 h 5314950"/>
              <a:gd name="connsiteX395" fmla="*/ 3191903 w 9496425"/>
              <a:gd name="connsiteY395" fmla="*/ 498858 h 5314950"/>
              <a:gd name="connsiteX396" fmla="*/ 3347161 w 9496425"/>
              <a:gd name="connsiteY396" fmla="*/ 503621 h 5314950"/>
              <a:gd name="connsiteX397" fmla="*/ 3614814 w 9496425"/>
              <a:gd name="connsiteY397" fmla="*/ 521718 h 5314950"/>
              <a:gd name="connsiteX398" fmla="*/ 3631958 w 9496425"/>
              <a:gd name="connsiteY398" fmla="*/ 530291 h 5314950"/>
              <a:gd name="connsiteX399" fmla="*/ 3762451 w 9496425"/>
              <a:gd name="connsiteY399" fmla="*/ 686501 h 5314950"/>
              <a:gd name="connsiteX400" fmla="*/ 3815791 w 9496425"/>
              <a:gd name="connsiteY400" fmla="*/ 741746 h 5314950"/>
              <a:gd name="connsiteX401" fmla="*/ 3838651 w 9496425"/>
              <a:gd name="connsiteY401" fmla="*/ 760796 h 5314950"/>
              <a:gd name="connsiteX402" fmla="*/ 3863416 w 9496425"/>
              <a:gd name="connsiteY402" fmla="*/ 825566 h 5314950"/>
              <a:gd name="connsiteX403" fmla="*/ 3927233 w 9496425"/>
              <a:gd name="connsiteY403" fmla="*/ 961773 h 5314950"/>
              <a:gd name="connsiteX404" fmla="*/ 4031056 w 9496425"/>
              <a:gd name="connsiteY404" fmla="*/ 1077026 h 5314950"/>
              <a:gd name="connsiteX405" fmla="*/ 4074871 w 9496425"/>
              <a:gd name="connsiteY405" fmla="*/ 1159893 h 5314950"/>
              <a:gd name="connsiteX406" fmla="*/ 4126306 w 9496425"/>
              <a:gd name="connsiteY406" fmla="*/ 1245619 h 5314950"/>
              <a:gd name="connsiteX407" fmla="*/ 4242511 w 9496425"/>
              <a:gd name="connsiteY407" fmla="*/ 1404686 h 5314950"/>
              <a:gd name="connsiteX408" fmla="*/ 4336809 w 9496425"/>
              <a:gd name="connsiteY408" fmla="*/ 1640906 h 5314950"/>
              <a:gd name="connsiteX409" fmla="*/ 4344428 w 9496425"/>
              <a:gd name="connsiteY409" fmla="*/ 1699961 h 5314950"/>
              <a:gd name="connsiteX410" fmla="*/ 4204411 w 9496425"/>
              <a:gd name="connsiteY410" fmla="*/ 1726631 h 5314950"/>
              <a:gd name="connsiteX411" fmla="*/ 4774006 w 9496425"/>
              <a:gd name="connsiteY411" fmla="*/ 1560896 h 5314950"/>
              <a:gd name="connsiteX412" fmla="*/ 4745431 w 9496425"/>
              <a:gd name="connsiteY412" fmla="*/ 1658051 h 5314950"/>
              <a:gd name="connsiteX413" fmla="*/ 4727334 w 9496425"/>
              <a:gd name="connsiteY413" fmla="*/ 1686626 h 5314950"/>
              <a:gd name="connsiteX414" fmla="*/ 4692091 w 9496425"/>
              <a:gd name="connsiteY414" fmla="*/ 1664719 h 5314950"/>
              <a:gd name="connsiteX415" fmla="*/ 4618749 w 9496425"/>
              <a:gd name="connsiteY415" fmla="*/ 1525653 h 5314950"/>
              <a:gd name="connsiteX416" fmla="*/ 4561599 w 9496425"/>
              <a:gd name="connsiteY416" fmla="*/ 1383731 h 5314950"/>
              <a:gd name="connsiteX417" fmla="*/ 4469206 w 9496425"/>
              <a:gd name="connsiteY417" fmla="*/ 1237046 h 5314950"/>
              <a:gd name="connsiteX418" fmla="*/ 4372051 w 9496425"/>
              <a:gd name="connsiteY418" fmla="*/ 1068453 h 5314950"/>
              <a:gd name="connsiteX419" fmla="*/ 4287278 w 9496425"/>
              <a:gd name="connsiteY419" fmla="*/ 940818 h 5314950"/>
              <a:gd name="connsiteX420" fmla="*/ 4169168 w 9496425"/>
              <a:gd name="connsiteY420" fmla="*/ 775083 h 5314950"/>
              <a:gd name="connsiteX421" fmla="*/ 4102493 w 9496425"/>
              <a:gd name="connsiteY421" fmla="*/ 688406 h 5314950"/>
              <a:gd name="connsiteX422" fmla="*/ 4058678 w 9496425"/>
              <a:gd name="connsiteY422" fmla="*/ 665546 h 5314950"/>
              <a:gd name="connsiteX423" fmla="*/ 4040581 w 9496425"/>
              <a:gd name="connsiteY423" fmla="*/ 638876 h 5314950"/>
              <a:gd name="connsiteX424" fmla="*/ 4024389 w 9496425"/>
              <a:gd name="connsiteY424" fmla="*/ 590298 h 5314950"/>
              <a:gd name="connsiteX425" fmla="*/ 3987241 w 9496425"/>
              <a:gd name="connsiteY425" fmla="*/ 528386 h 5314950"/>
              <a:gd name="connsiteX426" fmla="*/ 3983431 w 9496425"/>
              <a:gd name="connsiteY426" fmla="*/ 499811 h 5314950"/>
              <a:gd name="connsiteX427" fmla="*/ 4036771 w 9496425"/>
              <a:gd name="connsiteY427" fmla="*/ 496953 h 5314950"/>
              <a:gd name="connsiteX428" fmla="*/ 4152976 w 9496425"/>
              <a:gd name="connsiteY428" fmla="*/ 490286 h 5314950"/>
              <a:gd name="connsiteX429" fmla="*/ 4252989 w 9496425"/>
              <a:gd name="connsiteY429" fmla="*/ 544578 h 5314950"/>
              <a:gd name="connsiteX430" fmla="*/ 4412056 w 9496425"/>
              <a:gd name="connsiteY430" fmla="*/ 676976 h 5314950"/>
              <a:gd name="connsiteX431" fmla="*/ 4512068 w 9496425"/>
              <a:gd name="connsiteY431" fmla="*/ 731268 h 5314950"/>
              <a:gd name="connsiteX432" fmla="*/ 4586364 w 9496425"/>
              <a:gd name="connsiteY432" fmla="*/ 752223 h 5314950"/>
              <a:gd name="connsiteX433" fmla="*/ 4670184 w 9496425"/>
              <a:gd name="connsiteY433" fmla="*/ 793181 h 5314950"/>
              <a:gd name="connsiteX434" fmla="*/ 4677803 w 9496425"/>
              <a:gd name="connsiteY434" fmla="*/ 806516 h 5314950"/>
              <a:gd name="connsiteX435" fmla="*/ 4690186 w 9496425"/>
              <a:gd name="connsiteY435" fmla="*/ 907481 h 5314950"/>
              <a:gd name="connsiteX436" fmla="*/ 4713999 w 9496425"/>
              <a:gd name="connsiteY436" fmla="*/ 1028448 h 5314950"/>
              <a:gd name="connsiteX437" fmla="*/ 4715903 w 9496425"/>
              <a:gd name="connsiteY437" fmla="*/ 1044641 h 5314950"/>
              <a:gd name="connsiteX438" fmla="*/ 4773053 w 9496425"/>
              <a:gd name="connsiteY438" fmla="*/ 1209424 h 5314950"/>
              <a:gd name="connsiteX439" fmla="*/ 4781626 w 9496425"/>
              <a:gd name="connsiteY439" fmla="*/ 1277051 h 5314950"/>
              <a:gd name="connsiteX440" fmla="*/ 4790199 w 9496425"/>
              <a:gd name="connsiteY440" fmla="*/ 1399924 h 5314950"/>
              <a:gd name="connsiteX441" fmla="*/ 4774006 w 9496425"/>
              <a:gd name="connsiteY441" fmla="*/ 1560896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</a:cxnLst>
            <a:rect l="l" t="t" r="r" b="b"/>
            <a:pathLst>
              <a:path w="9496425" h="5314950">
                <a:moveTo>
                  <a:pt x="9480308" y="2719136"/>
                </a:moveTo>
                <a:cubicBezTo>
                  <a:pt x="9460306" y="2663891"/>
                  <a:pt x="9381248" y="2613409"/>
                  <a:pt x="9393631" y="2567688"/>
                </a:cubicBezTo>
                <a:cubicBezTo>
                  <a:pt x="9405061" y="2524826"/>
                  <a:pt x="9499358" y="2243838"/>
                  <a:pt x="9475546" y="2126681"/>
                </a:cubicBezTo>
                <a:cubicBezTo>
                  <a:pt x="9463163" y="2065721"/>
                  <a:pt x="9429826" y="2040956"/>
                  <a:pt x="9392678" y="1995236"/>
                </a:cubicBezTo>
                <a:cubicBezTo>
                  <a:pt x="9352673" y="1946658"/>
                  <a:pt x="9362198" y="1963803"/>
                  <a:pt x="9367913" y="1915226"/>
                </a:cubicBezTo>
                <a:cubicBezTo>
                  <a:pt x="9373628" y="1868553"/>
                  <a:pt x="9406966" y="1710438"/>
                  <a:pt x="9407919" y="1699961"/>
                </a:cubicBezTo>
                <a:cubicBezTo>
                  <a:pt x="9418396" y="1611378"/>
                  <a:pt x="9405061" y="1528511"/>
                  <a:pt x="9379344" y="1444691"/>
                </a:cubicBezTo>
                <a:cubicBezTo>
                  <a:pt x="9351721" y="1355156"/>
                  <a:pt x="9173603" y="1212281"/>
                  <a:pt x="9136456" y="1194183"/>
                </a:cubicBezTo>
                <a:cubicBezTo>
                  <a:pt x="9053588" y="1153226"/>
                  <a:pt x="9065971" y="1106553"/>
                  <a:pt x="9046921" y="1020828"/>
                </a:cubicBezTo>
                <a:cubicBezTo>
                  <a:pt x="9031681" y="953201"/>
                  <a:pt x="9004058" y="910338"/>
                  <a:pt x="8970721" y="850331"/>
                </a:cubicBezTo>
                <a:cubicBezTo>
                  <a:pt x="8871661" y="669356"/>
                  <a:pt x="8738311" y="576963"/>
                  <a:pt x="8530666" y="582678"/>
                </a:cubicBezTo>
                <a:cubicBezTo>
                  <a:pt x="8434463" y="585536"/>
                  <a:pt x="8398269" y="608396"/>
                  <a:pt x="8322069" y="676976"/>
                </a:cubicBezTo>
                <a:cubicBezTo>
                  <a:pt x="8251584" y="739841"/>
                  <a:pt x="8187766" y="810326"/>
                  <a:pt x="8153476" y="899861"/>
                </a:cubicBezTo>
                <a:cubicBezTo>
                  <a:pt x="8117281" y="992253"/>
                  <a:pt x="8113471" y="1096076"/>
                  <a:pt x="8116328" y="1194183"/>
                </a:cubicBezTo>
                <a:cubicBezTo>
                  <a:pt x="8118234" y="1250381"/>
                  <a:pt x="8125853" y="1306578"/>
                  <a:pt x="8126806" y="1362776"/>
                </a:cubicBezTo>
                <a:cubicBezTo>
                  <a:pt x="8127759" y="1418974"/>
                  <a:pt x="8108709" y="1491363"/>
                  <a:pt x="8115376" y="1546608"/>
                </a:cubicBezTo>
                <a:cubicBezTo>
                  <a:pt x="8123948" y="1614236"/>
                  <a:pt x="8211578" y="1681863"/>
                  <a:pt x="8177289" y="1749491"/>
                </a:cubicBezTo>
                <a:cubicBezTo>
                  <a:pt x="8164906" y="1773303"/>
                  <a:pt x="8103946" y="1815213"/>
                  <a:pt x="8077276" y="1822833"/>
                </a:cubicBezTo>
                <a:cubicBezTo>
                  <a:pt x="8024889" y="1838074"/>
                  <a:pt x="8002981" y="1811403"/>
                  <a:pt x="7953451" y="1795211"/>
                </a:cubicBezTo>
                <a:cubicBezTo>
                  <a:pt x="7839151" y="1758063"/>
                  <a:pt x="7768666" y="1807594"/>
                  <a:pt x="7669606" y="1849503"/>
                </a:cubicBezTo>
                <a:cubicBezTo>
                  <a:pt x="7593406" y="1881888"/>
                  <a:pt x="7553401" y="1818071"/>
                  <a:pt x="7468628" y="1809499"/>
                </a:cubicBezTo>
                <a:cubicBezTo>
                  <a:pt x="7365759" y="1799974"/>
                  <a:pt x="7318134" y="1887603"/>
                  <a:pt x="7224789" y="1892366"/>
                </a:cubicBezTo>
                <a:cubicBezTo>
                  <a:pt x="7143826" y="1897128"/>
                  <a:pt x="7077151" y="1832358"/>
                  <a:pt x="6998094" y="1822833"/>
                </a:cubicBezTo>
                <a:cubicBezTo>
                  <a:pt x="6903796" y="1811403"/>
                  <a:pt x="6851409" y="1849503"/>
                  <a:pt x="6759969" y="1840931"/>
                </a:cubicBezTo>
                <a:cubicBezTo>
                  <a:pt x="6648526" y="1830453"/>
                  <a:pt x="6577089" y="1798069"/>
                  <a:pt x="6461836" y="1823786"/>
                </a:cubicBezTo>
                <a:cubicBezTo>
                  <a:pt x="6372301" y="1843788"/>
                  <a:pt x="6344678" y="1846646"/>
                  <a:pt x="6254191" y="1831406"/>
                </a:cubicBezTo>
                <a:cubicBezTo>
                  <a:pt x="6208471" y="1823786"/>
                  <a:pt x="6093219" y="1849503"/>
                  <a:pt x="6072264" y="1819024"/>
                </a:cubicBezTo>
                <a:cubicBezTo>
                  <a:pt x="6043689" y="1777113"/>
                  <a:pt x="6093219" y="1624713"/>
                  <a:pt x="6099886" y="1574231"/>
                </a:cubicBezTo>
                <a:cubicBezTo>
                  <a:pt x="6112269" y="1477076"/>
                  <a:pt x="6062739" y="1348488"/>
                  <a:pt x="6099886" y="1258953"/>
                </a:cubicBezTo>
                <a:cubicBezTo>
                  <a:pt x="6140844" y="1160846"/>
                  <a:pt x="6257048" y="1183706"/>
                  <a:pt x="6347536" y="1150368"/>
                </a:cubicBezTo>
                <a:cubicBezTo>
                  <a:pt x="6439928" y="1116078"/>
                  <a:pt x="6490411" y="1076074"/>
                  <a:pt x="6593281" y="1078931"/>
                </a:cubicBezTo>
                <a:cubicBezTo>
                  <a:pt x="6682816" y="1080836"/>
                  <a:pt x="6785686" y="1091313"/>
                  <a:pt x="6871411" y="1086551"/>
                </a:cubicBezTo>
                <a:cubicBezTo>
                  <a:pt x="6920941" y="1083693"/>
                  <a:pt x="7010476" y="1052261"/>
                  <a:pt x="7039051" y="1008446"/>
                </a:cubicBezTo>
                <a:cubicBezTo>
                  <a:pt x="7138111" y="855093"/>
                  <a:pt x="7180973" y="777941"/>
                  <a:pt x="7000951" y="775083"/>
                </a:cubicBezTo>
                <a:cubicBezTo>
                  <a:pt x="6962851" y="774131"/>
                  <a:pt x="6760921" y="843663"/>
                  <a:pt x="6744728" y="863666"/>
                </a:cubicBezTo>
                <a:cubicBezTo>
                  <a:pt x="6725678" y="887478"/>
                  <a:pt x="6650431" y="873191"/>
                  <a:pt x="6622809" y="875096"/>
                </a:cubicBezTo>
                <a:cubicBezTo>
                  <a:pt x="6574231" y="877001"/>
                  <a:pt x="6524701" y="893193"/>
                  <a:pt x="6476123" y="895098"/>
                </a:cubicBezTo>
                <a:cubicBezTo>
                  <a:pt x="6431356" y="896051"/>
                  <a:pt x="6427546" y="882716"/>
                  <a:pt x="6385636" y="872238"/>
                </a:cubicBezTo>
                <a:cubicBezTo>
                  <a:pt x="6256096" y="840806"/>
                  <a:pt x="5999873" y="955106"/>
                  <a:pt x="5916053" y="1057976"/>
                </a:cubicBezTo>
                <a:cubicBezTo>
                  <a:pt x="5780798" y="1224663"/>
                  <a:pt x="5920816" y="1580899"/>
                  <a:pt x="5852236" y="1766636"/>
                </a:cubicBezTo>
                <a:cubicBezTo>
                  <a:pt x="5776036" y="1766636"/>
                  <a:pt x="5804611" y="1458978"/>
                  <a:pt x="5782703" y="1378969"/>
                </a:cubicBezTo>
                <a:cubicBezTo>
                  <a:pt x="5756034" y="1279908"/>
                  <a:pt x="5726506" y="1181801"/>
                  <a:pt x="5703646" y="1081788"/>
                </a:cubicBezTo>
                <a:cubicBezTo>
                  <a:pt x="5681739" y="987491"/>
                  <a:pt x="5660784" y="889383"/>
                  <a:pt x="5650306" y="793181"/>
                </a:cubicBezTo>
                <a:cubicBezTo>
                  <a:pt x="5645544" y="752223"/>
                  <a:pt x="5599823" y="706503"/>
                  <a:pt x="5583631" y="682691"/>
                </a:cubicBezTo>
                <a:cubicBezTo>
                  <a:pt x="5537911" y="612206"/>
                  <a:pt x="5536959" y="517908"/>
                  <a:pt x="5497906" y="441708"/>
                </a:cubicBezTo>
                <a:cubicBezTo>
                  <a:pt x="5457901" y="365508"/>
                  <a:pt x="5451234" y="252161"/>
                  <a:pt x="5375986" y="209298"/>
                </a:cubicBezTo>
                <a:cubicBezTo>
                  <a:pt x="5302644" y="167388"/>
                  <a:pt x="5213109" y="137861"/>
                  <a:pt x="5135956" y="102618"/>
                </a:cubicBezTo>
                <a:cubicBezTo>
                  <a:pt x="5093094" y="83568"/>
                  <a:pt x="5050231" y="92141"/>
                  <a:pt x="5008321" y="76901"/>
                </a:cubicBezTo>
                <a:cubicBezTo>
                  <a:pt x="4979746" y="66423"/>
                  <a:pt x="4955934" y="36896"/>
                  <a:pt x="4927359" y="24513"/>
                </a:cubicBezTo>
                <a:cubicBezTo>
                  <a:pt x="4849253" y="-10729"/>
                  <a:pt x="4773053" y="701"/>
                  <a:pt x="4692091" y="6416"/>
                </a:cubicBezTo>
                <a:cubicBezTo>
                  <a:pt x="4622559" y="11178"/>
                  <a:pt x="4564456" y="-13587"/>
                  <a:pt x="4499686" y="26418"/>
                </a:cubicBezTo>
                <a:cubicBezTo>
                  <a:pt x="4452061" y="55946"/>
                  <a:pt x="4424439" y="93093"/>
                  <a:pt x="4464443" y="150243"/>
                </a:cubicBezTo>
                <a:cubicBezTo>
                  <a:pt x="4506353" y="209298"/>
                  <a:pt x="4585411" y="167388"/>
                  <a:pt x="4639703" y="170246"/>
                </a:cubicBezTo>
                <a:cubicBezTo>
                  <a:pt x="4711141" y="174056"/>
                  <a:pt x="4787341" y="211203"/>
                  <a:pt x="4847349" y="234063"/>
                </a:cubicBezTo>
                <a:cubicBezTo>
                  <a:pt x="4914976" y="259781"/>
                  <a:pt x="4999748" y="262638"/>
                  <a:pt x="5071186" y="283593"/>
                </a:cubicBezTo>
                <a:cubicBezTo>
                  <a:pt x="5118811" y="297881"/>
                  <a:pt x="5187391" y="389321"/>
                  <a:pt x="5218823" y="427421"/>
                </a:cubicBezTo>
                <a:cubicBezTo>
                  <a:pt x="5248351" y="463616"/>
                  <a:pt x="5234064" y="545531"/>
                  <a:pt x="5253114" y="593156"/>
                </a:cubicBezTo>
                <a:cubicBezTo>
                  <a:pt x="5290261" y="687453"/>
                  <a:pt x="5331219" y="663641"/>
                  <a:pt x="5348364" y="765558"/>
                </a:cubicBezTo>
                <a:cubicBezTo>
                  <a:pt x="5363603" y="857951"/>
                  <a:pt x="5407419" y="940818"/>
                  <a:pt x="5442661" y="1027496"/>
                </a:cubicBezTo>
                <a:cubicBezTo>
                  <a:pt x="5511241" y="1192278"/>
                  <a:pt x="5480761" y="1610426"/>
                  <a:pt x="5487428" y="1648526"/>
                </a:cubicBezTo>
                <a:cubicBezTo>
                  <a:pt x="5491239" y="1674244"/>
                  <a:pt x="5505526" y="1702819"/>
                  <a:pt x="5494096" y="1729488"/>
                </a:cubicBezTo>
                <a:cubicBezTo>
                  <a:pt x="5475998" y="1774256"/>
                  <a:pt x="5421706" y="1751396"/>
                  <a:pt x="5393131" y="1743776"/>
                </a:cubicBezTo>
                <a:cubicBezTo>
                  <a:pt x="5284546" y="1714249"/>
                  <a:pt x="5072139" y="1716153"/>
                  <a:pt x="5033086" y="1616141"/>
                </a:cubicBezTo>
                <a:cubicBezTo>
                  <a:pt x="5015941" y="1572326"/>
                  <a:pt x="5033086" y="1322771"/>
                  <a:pt x="5032134" y="1272288"/>
                </a:cubicBezTo>
                <a:cubicBezTo>
                  <a:pt x="5030228" y="1199899"/>
                  <a:pt x="4998796" y="889383"/>
                  <a:pt x="4973078" y="807468"/>
                </a:cubicBezTo>
                <a:cubicBezTo>
                  <a:pt x="4950219" y="736031"/>
                  <a:pt x="4907356" y="701741"/>
                  <a:pt x="4869256" y="636971"/>
                </a:cubicBezTo>
                <a:cubicBezTo>
                  <a:pt x="4814964" y="543626"/>
                  <a:pt x="4771149" y="504573"/>
                  <a:pt x="4667326" y="462663"/>
                </a:cubicBezTo>
                <a:cubicBezTo>
                  <a:pt x="4579696" y="428373"/>
                  <a:pt x="4503496" y="421706"/>
                  <a:pt x="4426343" y="368366"/>
                </a:cubicBezTo>
                <a:cubicBezTo>
                  <a:pt x="4313949" y="290261"/>
                  <a:pt x="4314901" y="303596"/>
                  <a:pt x="4182503" y="281688"/>
                </a:cubicBezTo>
                <a:cubicBezTo>
                  <a:pt x="4155833" y="276926"/>
                  <a:pt x="4080586" y="247398"/>
                  <a:pt x="4058678" y="251208"/>
                </a:cubicBezTo>
                <a:cubicBezTo>
                  <a:pt x="4028198" y="255971"/>
                  <a:pt x="4026293" y="274068"/>
                  <a:pt x="4000576" y="283593"/>
                </a:cubicBezTo>
                <a:cubicBezTo>
                  <a:pt x="3957714" y="299786"/>
                  <a:pt x="3886276" y="291213"/>
                  <a:pt x="3852939" y="327408"/>
                </a:cubicBezTo>
                <a:cubicBezTo>
                  <a:pt x="3801503" y="382653"/>
                  <a:pt x="3743401" y="314073"/>
                  <a:pt x="3644341" y="292166"/>
                </a:cubicBezTo>
                <a:cubicBezTo>
                  <a:pt x="3564331" y="275021"/>
                  <a:pt x="3481464" y="269306"/>
                  <a:pt x="3403358" y="249303"/>
                </a:cubicBezTo>
                <a:cubicBezTo>
                  <a:pt x="3245243" y="207393"/>
                  <a:pt x="3047123" y="234063"/>
                  <a:pt x="2898533" y="288356"/>
                </a:cubicBezTo>
                <a:cubicBezTo>
                  <a:pt x="2812808" y="319788"/>
                  <a:pt x="2790901" y="317883"/>
                  <a:pt x="2768993" y="396941"/>
                </a:cubicBezTo>
                <a:cubicBezTo>
                  <a:pt x="2741371" y="493143"/>
                  <a:pt x="2739466" y="461711"/>
                  <a:pt x="2811856" y="511241"/>
                </a:cubicBezTo>
                <a:cubicBezTo>
                  <a:pt x="2875673" y="555056"/>
                  <a:pt x="2864243" y="567438"/>
                  <a:pt x="2787091" y="546483"/>
                </a:cubicBezTo>
                <a:cubicBezTo>
                  <a:pt x="2703271" y="523623"/>
                  <a:pt x="2593733" y="406466"/>
                  <a:pt x="2518486" y="368366"/>
                </a:cubicBezTo>
                <a:cubicBezTo>
                  <a:pt x="2381326" y="297881"/>
                  <a:pt x="2199398" y="289308"/>
                  <a:pt x="2057476" y="319788"/>
                </a:cubicBezTo>
                <a:cubicBezTo>
                  <a:pt x="1891741" y="354078"/>
                  <a:pt x="1775536" y="369318"/>
                  <a:pt x="1619326" y="433136"/>
                </a:cubicBezTo>
                <a:cubicBezTo>
                  <a:pt x="1439303" y="507431"/>
                  <a:pt x="1204988" y="513146"/>
                  <a:pt x="1041158" y="619826"/>
                </a:cubicBezTo>
                <a:cubicBezTo>
                  <a:pt x="767791" y="796038"/>
                  <a:pt x="588721" y="1060833"/>
                  <a:pt x="382981" y="1311341"/>
                </a:cubicBezTo>
                <a:cubicBezTo>
                  <a:pt x="270586" y="1448501"/>
                  <a:pt x="219151" y="1616141"/>
                  <a:pt x="141046" y="1774256"/>
                </a:cubicBezTo>
                <a:cubicBezTo>
                  <a:pt x="63893" y="1932371"/>
                  <a:pt x="11506" y="2241934"/>
                  <a:pt x="35318" y="2425766"/>
                </a:cubicBezTo>
                <a:cubicBezTo>
                  <a:pt x="45796" y="2504823"/>
                  <a:pt x="68656" y="2557211"/>
                  <a:pt x="125806" y="2616266"/>
                </a:cubicBezTo>
                <a:cubicBezTo>
                  <a:pt x="144856" y="2636269"/>
                  <a:pt x="188671" y="2677226"/>
                  <a:pt x="219151" y="2679131"/>
                </a:cubicBezTo>
                <a:cubicBezTo>
                  <a:pt x="270586" y="2681036"/>
                  <a:pt x="281063" y="2643888"/>
                  <a:pt x="281063" y="2642936"/>
                </a:cubicBezTo>
                <a:cubicBezTo>
                  <a:pt x="277253" y="2606741"/>
                  <a:pt x="291541" y="2581023"/>
                  <a:pt x="302971" y="2564831"/>
                </a:cubicBezTo>
                <a:cubicBezTo>
                  <a:pt x="331546" y="2521969"/>
                  <a:pt x="354406" y="2501966"/>
                  <a:pt x="390601" y="2464819"/>
                </a:cubicBezTo>
                <a:cubicBezTo>
                  <a:pt x="459181" y="2395286"/>
                  <a:pt x="517283" y="2309561"/>
                  <a:pt x="579196" y="2229551"/>
                </a:cubicBezTo>
                <a:cubicBezTo>
                  <a:pt x="589673" y="2216216"/>
                  <a:pt x="884948" y="1743776"/>
                  <a:pt x="933526" y="1702819"/>
                </a:cubicBezTo>
                <a:cubicBezTo>
                  <a:pt x="944956" y="1693294"/>
                  <a:pt x="967816" y="1642811"/>
                  <a:pt x="978293" y="1656146"/>
                </a:cubicBezTo>
                <a:cubicBezTo>
                  <a:pt x="990676" y="1673291"/>
                  <a:pt x="971626" y="1688531"/>
                  <a:pt x="966863" y="1705676"/>
                </a:cubicBezTo>
                <a:cubicBezTo>
                  <a:pt x="949718" y="1759969"/>
                  <a:pt x="733501" y="2193356"/>
                  <a:pt x="689686" y="2226694"/>
                </a:cubicBezTo>
                <a:cubicBezTo>
                  <a:pt x="586816" y="2305751"/>
                  <a:pt x="529666" y="2410526"/>
                  <a:pt x="444893" y="2517206"/>
                </a:cubicBezTo>
                <a:cubicBezTo>
                  <a:pt x="410603" y="2560069"/>
                  <a:pt x="335356" y="2640079"/>
                  <a:pt x="367741" y="2633411"/>
                </a:cubicBezTo>
                <a:cubicBezTo>
                  <a:pt x="406793" y="2625791"/>
                  <a:pt x="472516" y="2617219"/>
                  <a:pt x="510616" y="2602931"/>
                </a:cubicBezTo>
                <a:cubicBezTo>
                  <a:pt x="597293" y="2569594"/>
                  <a:pt x="641108" y="2506729"/>
                  <a:pt x="727786" y="2472438"/>
                </a:cubicBezTo>
                <a:cubicBezTo>
                  <a:pt x="762076" y="2459104"/>
                  <a:pt x="1006868" y="2283844"/>
                  <a:pt x="1070686" y="2241934"/>
                </a:cubicBezTo>
                <a:cubicBezTo>
                  <a:pt x="1206893" y="2151446"/>
                  <a:pt x="1344053" y="2061911"/>
                  <a:pt x="1482166" y="1975233"/>
                </a:cubicBezTo>
                <a:cubicBezTo>
                  <a:pt x="1539316" y="1939991"/>
                  <a:pt x="1643138" y="1792353"/>
                  <a:pt x="1707908" y="1783781"/>
                </a:cubicBezTo>
                <a:cubicBezTo>
                  <a:pt x="1786966" y="1772351"/>
                  <a:pt x="1795538" y="1830453"/>
                  <a:pt x="1856498" y="1741871"/>
                </a:cubicBezTo>
                <a:cubicBezTo>
                  <a:pt x="1873643" y="1716153"/>
                  <a:pt x="1884121" y="1679958"/>
                  <a:pt x="1913648" y="1664719"/>
                </a:cubicBezTo>
                <a:cubicBezTo>
                  <a:pt x="1932698" y="1655194"/>
                  <a:pt x="1963178" y="1668528"/>
                  <a:pt x="1986038" y="1659003"/>
                </a:cubicBezTo>
                <a:cubicBezTo>
                  <a:pt x="2041283" y="1635191"/>
                  <a:pt x="2086051" y="1539941"/>
                  <a:pt x="2133676" y="1501841"/>
                </a:cubicBezTo>
                <a:cubicBezTo>
                  <a:pt x="2159393" y="1480886"/>
                  <a:pt x="2221306" y="1338011"/>
                  <a:pt x="2247023" y="1312294"/>
                </a:cubicBezTo>
                <a:cubicBezTo>
                  <a:pt x="2304173" y="1255144"/>
                  <a:pt x="2333701" y="1324676"/>
                  <a:pt x="2365133" y="1240856"/>
                </a:cubicBezTo>
                <a:cubicBezTo>
                  <a:pt x="2430856" y="1063691"/>
                  <a:pt x="2480386" y="953201"/>
                  <a:pt x="2555633" y="985586"/>
                </a:cubicBezTo>
                <a:cubicBezTo>
                  <a:pt x="2577541" y="995111"/>
                  <a:pt x="2595639" y="1080836"/>
                  <a:pt x="2603258" y="1099886"/>
                </a:cubicBezTo>
                <a:cubicBezTo>
                  <a:pt x="2630881" y="1168466"/>
                  <a:pt x="2651836" y="1313246"/>
                  <a:pt x="2707081" y="1363728"/>
                </a:cubicBezTo>
                <a:cubicBezTo>
                  <a:pt x="2748991" y="1401828"/>
                  <a:pt x="2880436" y="1365633"/>
                  <a:pt x="2902343" y="1428499"/>
                </a:cubicBezTo>
                <a:cubicBezTo>
                  <a:pt x="2921393" y="1482791"/>
                  <a:pt x="2981401" y="1638049"/>
                  <a:pt x="3028073" y="1648526"/>
                </a:cubicBezTo>
                <a:cubicBezTo>
                  <a:pt x="3111893" y="1668528"/>
                  <a:pt x="3370973" y="1915226"/>
                  <a:pt x="3204286" y="1981901"/>
                </a:cubicBezTo>
                <a:cubicBezTo>
                  <a:pt x="3142373" y="2006666"/>
                  <a:pt x="3078556" y="1974281"/>
                  <a:pt x="3012833" y="1984758"/>
                </a:cubicBezTo>
                <a:cubicBezTo>
                  <a:pt x="2968066" y="1992378"/>
                  <a:pt x="2959493" y="2003808"/>
                  <a:pt x="2927108" y="2029526"/>
                </a:cubicBezTo>
                <a:cubicBezTo>
                  <a:pt x="2906153" y="2046671"/>
                  <a:pt x="2949968" y="2055244"/>
                  <a:pt x="2941396" y="2069531"/>
                </a:cubicBezTo>
                <a:cubicBezTo>
                  <a:pt x="2924251" y="2097154"/>
                  <a:pt x="2824239" y="2061911"/>
                  <a:pt x="2794711" y="2105726"/>
                </a:cubicBezTo>
                <a:cubicBezTo>
                  <a:pt x="2761373" y="2155256"/>
                  <a:pt x="2815666" y="2158113"/>
                  <a:pt x="2815666" y="2193356"/>
                </a:cubicBezTo>
                <a:cubicBezTo>
                  <a:pt x="2711843" y="2217169"/>
                  <a:pt x="2659456" y="2243838"/>
                  <a:pt x="2556586" y="2213359"/>
                </a:cubicBezTo>
                <a:cubicBezTo>
                  <a:pt x="2459431" y="2184784"/>
                  <a:pt x="2243213" y="2055244"/>
                  <a:pt x="2162251" y="2026669"/>
                </a:cubicBezTo>
                <a:cubicBezTo>
                  <a:pt x="2079383" y="1997141"/>
                  <a:pt x="2006993" y="1942849"/>
                  <a:pt x="1921268" y="1920941"/>
                </a:cubicBezTo>
                <a:cubicBezTo>
                  <a:pt x="1893646" y="1914274"/>
                  <a:pt x="1676476" y="1899033"/>
                  <a:pt x="1734578" y="1991426"/>
                </a:cubicBezTo>
                <a:cubicBezTo>
                  <a:pt x="1751723" y="2019049"/>
                  <a:pt x="1884121" y="2004761"/>
                  <a:pt x="1939366" y="2033336"/>
                </a:cubicBezTo>
                <a:cubicBezTo>
                  <a:pt x="2109863" y="2120966"/>
                  <a:pt x="2322271" y="2188594"/>
                  <a:pt x="2476576" y="2303846"/>
                </a:cubicBezTo>
                <a:cubicBezTo>
                  <a:pt x="2274646" y="2258126"/>
                  <a:pt x="1777441" y="2007619"/>
                  <a:pt x="1604086" y="2166686"/>
                </a:cubicBezTo>
                <a:cubicBezTo>
                  <a:pt x="1563128" y="2203834"/>
                  <a:pt x="1530743" y="2247649"/>
                  <a:pt x="1494548" y="2288606"/>
                </a:cubicBezTo>
                <a:cubicBezTo>
                  <a:pt x="1449781" y="2340041"/>
                  <a:pt x="1429778" y="2344804"/>
                  <a:pt x="1358341" y="2367663"/>
                </a:cubicBezTo>
                <a:cubicBezTo>
                  <a:pt x="1234516" y="2407669"/>
                  <a:pt x="1113548" y="2453388"/>
                  <a:pt x="993533" y="2504823"/>
                </a:cubicBezTo>
                <a:cubicBezTo>
                  <a:pt x="875423" y="2555306"/>
                  <a:pt x="834466" y="2571498"/>
                  <a:pt x="719213" y="2628648"/>
                </a:cubicBezTo>
                <a:cubicBezTo>
                  <a:pt x="613486" y="2681036"/>
                  <a:pt x="620153" y="2658176"/>
                  <a:pt x="527761" y="2732471"/>
                </a:cubicBezTo>
                <a:cubicBezTo>
                  <a:pt x="441083" y="2802004"/>
                  <a:pt x="453466" y="2920113"/>
                  <a:pt x="578243" y="2862963"/>
                </a:cubicBezTo>
                <a:cubicBezTo>
                  <a:pt x="678256" y="2818196"/>
                  <a:pt x="648728" y="2816291"/>
                  <a:pt x="748741" y="2770571"/>
                </a:cubicBezTo>
                <a:cubicBezTo>
                  <a:pt x="955433" y="2674369"/>
                  <a:pt x="1104023" y="2581976"/>
                  <a:pt x="1328813" y="2532446"/>
                </a:cubicBezTo>
                <a:cubicBezTo>
                  <a:pt x="1376438" y="2521969"/>
                  <a:pt x="1508836" y="2474344"/>
                  <a:pt x="1545983" y="2455294"/>
                </a:cubicBezTo>
                <a:cubicBezTo>
                  <a:pt x="1654568" y="2399096"/>
                  <a:pt x="1801253" y="2400049"/>
                  <a:pt x="1919363" y="2390524"/>
                </a:cubicBezTo>
                <a:cubicBezTo>
                  <a:pt x="2163203" y="2370521"/>
                  <a:pt x="2377516" y="2374331"/>
                  <a:pt x="2616593" y="2441006"/>
                </a:cubicBezTo>
                <a:cubicBezTo>
                  <a:pt x="2656598" y="2452436"/>
                  <a:pt x="2747086" y="2465771"/>
                  <a:pt x="2708033" y="2509586"/>
                </a:cubicBezTo>
                <a:cubicBezTo>
                  <a:pt x="2693746" y="2525779"/>
                  <a:pt x="2574683" y="2528636"/>
                  <a:pt x="2555633" y="2530541"/>
                </a:cubicBezTo>
                <a:cubicBezTo>
                  <a:pt x="2427046" y="2539113"/>
                  <a:pt x="2292743" y="2531494"/>
                  <a:pt x="2164156" y="2523873"/>
                </a:cubicBezTo>
                <a:cubicBezTo>
                  <a:pt x="2034616" y="2516254"/>
                  <a:pt x="1883168" y="2521016"/>
                  <a:pt x="1760296" y="2569594"/>
                </a:cubicBezTo>
                <a:cubicBezTo>
                  <a:pt x="1724101" y="2583881"/>
                  <a:pt x="1503121" y="2735329"/>
                  <a:pt x="1585988" y="2765809"/>
                </a:cubicBezTo>
                <a:cubicBezTo>
                  <a:pt x="1627898" y="2781048"/>
                  <a:pt x="1709813" y="2652461"/>
                  <a:pt x="1835543" y="2631506"/>
                </a:cubicBezTo>
                <a:cubicBezTo>
                  <a:pt x="1942223" y="2613409"/>
                  <a:pt x="2379421" y="2581023"/>
                  <a:pt x="2390851" y="2616266"/>
                </a:cubicBezTo>
                <a:cubicBezTo>
                  <a:pt x="2393708" y="2633411"/>
                  <a:pt x="1895551" y="2721994"/>
                  <a:pt x="1825066" y="2823911"/>
                </a:cubicBezTo>
                <a:cubicBezTo>
                  <a:pt x="1783156" y="2883919"/>
                  <a:pt x="1826018" y="3080134"/>
                  <a:pt x="1850783" y="3085848"/>
                </a:cubicBezTo>
                <a:cubicBezTo>
                  <a:pt x="1906028" y="3098231"/>
                  <a:pt x="1884121" y="3023936"/>
                  <a:pt x="1876501" y="2991551"/>
                </a:cubicBezTo>
                <a:cubicBezTo>
                  <a:pt x="1867928" y="2958213"/>
                  <a:pt x="1820303" y="2860106"/>
                  <a:pt x="1927936" y="2814386"/>
                </a:cubicBezTo>
                <a:cubicBezTo>
                  <a:pt x="2042236" y="2764856"/>
                  <a:pt x="2382278" y="2692466"/>
                  <a:pt x="2423236" y="2683894"/>
                </a:cubicBezTo>
                <a:cubicBezTo>
                  <a:pt x="2477528" y="2672463"/>
                  <a:pt x="2534678" y="2678179"/>
                  <a:pt x="2589923" y="2664844"/>
                </a:cubicBezTo>
                <a:cubicBezTo>
                  <a:pt x="2649931" y="2650556"/>
                  <a:pt x="2707081" y="2625791"/>
                  <a:pt x="2768041" y="2611504"/>
                </a:cubicBezTo>
                <a:cubicBezTo>
                  <a:pt x="2849003" y="2592454"/>
                  <a:pt x="3045218" y="2648651"/>
                  <a:pt x="3074746" y="2636269"/>
                </a:cubicBezTo>
                <a:cubicBezTo>
                  <a:pt x="3071889" y="2638173"/>
                  <a:pt x="3068078" y="2641031"/>
                  <a:pt x="3064268" y="2643888"/>
                </a:cubicBezTo>
                <a:cubicBezTo>
                  <a:pt x="3037598" y="2661034"/>
                  <a:pt x="2996641" y="2655319"/>
                  <a:pt x="2966161" y="2673416"/>
                </a:cubicBezTo>
                <a:cubicBezTo>
                  <a:pt x="2937586" y="2690561"/>
                  <a:pt x="2777566" y="2781048"/>
                  <a:pt x="2722321" y="2824863"/>
                </a:cubicBezTo>
                <a:cubicBezTo>
                  <a:pt x="2638501" y="2892491"/>
                  <a:pt x="2647073" y="2928686"/>
                  <a:pt x="2649931" y="3035366"/>
                </a:cubicBezTo>
                <a:cubicBezTo>
                  <a:pt x="2652789" y="3130616"/>
                  <a:pt x="2694698" y="3095373"/>
                  <a:pt x="2762326" y="3127759"/>
                </a:cubicBezTo>
                <a:cubicBezTo>
                  <a:pt x="2792806" y="3142046"/>
                  <a:pt x="2799473" y="3173479"/>
                  <a:pt x="2827096" y="3188719"/>
                </a:cubicBezTo>
                <a:cubicBezTo>
                  <a:pt x="2856623" y="3204911"/>
                  <a:pt x="2893771" y="3207769"/>
                  <a:pt x="2926156" y="3216341"/>
                </a:cubicBezTo>
                <a:cubicBezTo>
                  <a:pt x="3012833" y="3240154"/>
                  <a:pt x="3097606" y="3268729"/>
                  <a:pt x="3186189" y="3288731"/>
                </a:cubicBezTo>
                <a:cubicBezTo>
                  <a:pt x="3206191" y="3293494"/>
                  <a:pt x="3415741" y="3302066"/>
                  <a:pt x="3417646" y="3315401"/>
                </a:cubicBezTo>
                <a:cubicBezTo>
                  <a:pt x="3418598" y="3321116"/>
                  <a:pt x="3319539" y="3403031"/>
                  <a:pt x="3311918" y="3413509"/>
                </a:cubicBezTo>
                <a:cubicBezTo>
                  <a:pt x="3269056" y="3467801"/>
                  <a:pt x="3043314" y="3624963"/>
                  <a:pt x="2976639" y="3659254"/>
                </a:cubicBezTo>
                <a:cubicBezTo>
                  <a:pt x="2894723" y="3701163"/>
                  <a:pt x="2875673" y="3723071"/>
                  <a:pt x="2821381" y="3790698"/>
                </a:cubicBezTo>
                <a:cubicBezTo>
                  <a:pt x="2776614" y="3845944"/>
                  <a:pt x="2630881" y="4022156"/>
                  <a:pt x="2594686" y="4071686"/>
                </a:cubicBezTo>
                <a:cubicBezTo>
                  <a:pt x="2557539" y="4122169"/>
                  <a:pt x="2488006" y="4135504"/>
                  <a:pt x="2430856" y="4146934"/>
                </a:cubicBezTo>
                <a:cubicBezTo>
                  <a:pt x="2329891" y="4167888"/>
                  <a:pt x="2274646" y="4165031"/>
                  <a:pt x="2249881" y="4065971"/>
                </a:cubicBezTo>
                <a:cubicBezTo>
                  <a:pt x="2236546" y="4013584"/>
                  <a:pt x="2243213" y="3938336"/>
                  <a:pt x="2214638" y="3892616"/>
                </a:cubicBezTo>
                <a:cubicBezTo>
                  <a:pt x="2189873" y="3852611"/>
                  <a:pt x="2141296" y="3826894"/>
                  <a:pt x="2115578" y="3781173"/>
                </a:cubicBezTo>
                <a:cubicBezTo>
                  <a:pt x="2102243" y="3758313"/>
                  <a:pt x="2018423" y="3703069"/>
                  <a:pt x="2004136" y="3696401"/>
                </a:cubicBezTo>
                <a:cubicBezTo>
                  <a:pt x="1952701" y="3669731"/>
                  <a:pt x="1927936" y="3574481"/>
                  <a:pt x="1906028" y="3565909"/>
                </a:cubicBezTo>
                <a:cubicBezTo>
                  <a:pt x="1876501" y="3554479"/>
                  <a:pt x="1878406" y="3544954"/>
                  <a:pt x="1852688" y="3522094"/>
                </a:cubicBezTo>
                <a:cubicBezTo>
                  <a:pt x="1797443" y="3473516"/>
                  <a:pt x="1422158" y="3331594"/>
                  <a:pt x="1346911" y="3275396"/>
                </a:cubicBezTo>
                <a:cubicBezTo>
                  <a:pt x="1122121" y="3110613"/>
                  <a:pt x="854468" y="3006791"/>
                  <a:pt x="571576" y="3048701"/>
                </a:cubicBezTo>
                <a:cubicBezTo>
                  <a:pt x="501091" y="3059179"/>
                  <a:pt x="426796" y="3073466"/>
                  <a:pt x="367741" y="3115376"/>
                </a:cubicBezTo>
                <a:cubicBezTo>
                  <a:pt x="340118" y="3135379"/>
                  <a:pt x="458228" y="3273491"/>
                  <a:pt x="530618" y="3360169"/>
                </a:cubicBezTo>
                <a:cubicBezTo>
                  <a:pt x="550621" y="3383981"/>
                  <a:pt x="625868" y="3449704"/>
                  <a:pt x="643013" y="3478279"/>
                </a:cubicBezTo>
                <a:cubicBezTo>
                  <a:pt x="651586" y="3492566"/>
                  <a:pt x="1137361" y="3811654"/>
                  <a:pt x="1239278" y="3866898"/>
                </a:cubicBezTo>
                <a:cubicBezTo>
                  <a:pt x="1332623" y="3916429"/>
                  <a:pt x="1394536" y="3985009"/>
                  <a:pt x="1444066" y="4082163"/>
                </a:cubicBezTo>
                <a:cubicBezTo>
                  <a:pt x="1384058" y="4092641"/>
                  <a:pt x="1332623" y="4065019"/>
                  <a:pt x="1309763" y="4032634"/>
                </a:cubicBezTo>
                <a:cubicBezTo>
                  <a:pt x="1220228" y="3902141"/>
                  <a:pt x="1072591" y="3899284"/>
                  <a:pt x="950671" y="3823084"/>
                </a:cubicBezTo>
                <a:cubicBezTo>
                  <a:pt x="924953" y="3806891"/>
                  <a:pt x="731596" y="3693544"/>
                  <a:pt x="654443" y="3670684"/>
                </a:cubicBezTo>
                <a:cubicBezTo>
                  <a:pt x="589673" y="3651634"/>
                  <a:pt x="399173" y="3400173"/>
                  <a:pt x="389648" y="3365884"/>
                </a:cubicBezTo>
                <a:cubicBezTo>
                  <a:pt x="364883" y="3280159"/>
                  <a:pt x="209626" y="3184909"/>
                  <a:pt x="179146" y="3206816"/>
                </a:cubicBezTo>
                <a:cubicBezTo>
                  <a:pt x="138188" y="3235391"/>
                  <a:pt x="111518" y="3290636"/>
                  <a:pt x="92468" y="3335404"/>
                </a:cubicBezTo>
                <a:cubicBezTo>
                  <a:pt x="46748" y="3441131"/>
                  <a:pt x="1981" y="3620201"/>
                  <a:pt x="76" y="3733548"/>
                </a:cubicBezTo>
                <a:cubicBezTo>
                  <a:pt x="-1829" y="3844991"/>
                  <a:pt x="32461" y="3943098"/>
                  <a:pt x="70561" y="4045969"/>
                </a:cubicBezTo>
                <a:cubicBezTo>
                  <a:pt x="169621" y="4305049"/>
                  <a:pt x="382981" y="4460306"/>
                  <a:pt x="612533" y="4597466"/>
                </a:cubicBezTo>
                <a:cubicBezTo>
                  <a:pt x="739216" y="4673666"/>
                  <a:pt x="863041" y="4764154"/>
                  <a:pt x="999248" y="4822256"/>
                </a:cubicBezTo>
                <a:cubicBezTo>
                  <a:pt x="1122121" y="4874643"/>
                  <a:pt x="1252613" y="4861309"/>
                  <a:pt x="1383106" y="4886074"/>
                </a:cubicBezTo>
                <a:cubicBezTo>
                  <a:pt x="1627898" y="4932746"/>
                  <a:pt x="1868881" y="5007993"/>
                  <a:pt x="2123198" y="4992754"/>
                </a:cubicBezTo>
                <a:cubicBezTo>
                  <a:pt x="2241308" y="4986086"/>
                  <a:pt x="2394661" y="4961321"/>
                  <a:pt x="2486101" y="4878454"/>
                </a:cubicBezTo>
                <a:cubicBezTo>
                  <a:pt x="2579446" y="4793681"/>
                  <a:pt x="2625166" y="4714624"/>
                  <a:pt x="2767089" y="4692716"/>
                </a:cubicBezTo>
                <a:cubicBezTo>
                  <a:pt x="2884246" y="4674619"/>
                  <a:pt x="2844241" y="4728911"/>
                  <a:pt x="2921393" y="4774631"/>
                </a:cubicBezTo>
                <a:cubicBezTo>
                  <a:pt x="2974733" y="4806064"/>
                  <a:pt x="2989973" y="4765106"/>
                  <a:pt x="3016643" y="4722244"/>
                </a:cubicBezTo>
                <a:cubicBezTo>
                  <a:pt x="3049028" y="4672714"/>
                  <a:pt x="3071889" y="4602229"/>
                  <a:pt x="3129991" y="4573654"/>
                </a:cubicBezTo>
                <a:cubicBezTo>
                  <a:pt x="3164281" y="4556509"/>
                  <a:pt x="3197618" y="4564129"/>
                  <a:pt x="3229051" y="4540316"/>
                </a:cubicBezTo>
                <a:cubicBezTo>
                  <a:pt x="3276676" y="4503169"/>
                  <a:pt x="3317633" y="4423159"/>
                  <a:pt x="3361448" y="4378391"/>
                </a:cubicBezTo>
                <a:cubicBezTo>
                  <a:pt x="3401453" y="4338386"/>
                  <a:pt x="3587191" y="4054541"/>
                  <a:pt x="3689108" y="3967863"/>
                </a:cubicBezTo>
                <a:cubicBezTo>
                  <a:pt x="3787216" y="3884044"/>
                  <a:pt x="3855796" y="3809748"/>
                  <a:pt x="3940568" y="3712594"/>
                </a:cubicBezTo>
                <a:cubicBezTo>
                  <a:pt x="4008196" y="3634488"/>
                  <a:pt x="4044391" y="3495423"/>
                  <a:pt x="4123448" y="3429701"/>
                </a:cubicBezTo>
                <a:cubicBezTo>
                  <a:pt x="4172978" y="3387791"/>
                  <a:pt x="4211078" y="3390648"/>
                  <a:pt x="4269181" y="3398269"/>
                </a:cubicBezTo>
                <a:cubicBezTo>
                  <a:pt x="4292993" y="3401126"/>
                  <a:pt x="4446346" y="3439226"/>
                  <a:pt x="4461586" y="3459229"/>
                </a:cubicBezTo>
                <a:cubicBezTo>
                  <a:pt x="4471111" y="3472563"/>
                  <a:pt x="4400626" y="3556384"/>
                  <a:pt x="4395864" y="3577338"/>
                </a:cubicBezTo>
                <a:cubicBezTo>
                  <a:pt x="4379671" y="3648776"/>
                  <a:pt x="4354906" y="3701163"/>
                  <a:pt x="4316806" y="3764981"/>
                </a:cubicBezTo>
                <a:cubicBezTo>
                  <a:pt x="4246321" y="3884044"/>
                  <a:pt x="4160596" y="3993581"/>
                  <a:pt x="4083443" y="4108834"/>
                </a:cubicBezTo>
                <a:cubicBezTo>
                  <a:pt x="4042486" y="4169794"/>
                  <a:pt x="4005339" y="4232659"/>
                  <a:pt x="3972001" y="4298381"/>
                </a:cubicBezTo>
                <a:cubicBezTo>
                  <a:pt x="3938664" y="4362199"/>
                  <a:pt x="3952951" y="4387916"/>
                  <a:pt x="3939616" y="4451734"/>
                </a:cubicBezTo>
                <a:cubicBezTo>
                  <a:pt x="3920566" y="4550794"/>
                  <a:pt x="3792931" y="4678429"/>
                  <a:pt x="3722446" y="4751771"/>
                </a:cubicBezTo>
                <a:cubicBezTo>
                  <a:pt x="3663391" y="4813684"/>
                  <a:pt x="3600526" y="4813684"/>
                  <a:pt x="3530993" y="4850831"/>
                </a:cubicBezTo>
                <a:cubicBezTo>
                  <a:pt x="3421456" y="4909886"/>
                  <a:pt x="3320491" y="4967989"/>
                  <a:pt x="3199523" y="5004184"/>
                </a:cubicBezTo>
                <a:cubicBezTo>
                  <a:pt x="3134753" y="5024186"/>
                  <a:pt x="3161423" y="5019424"/>
                  <a:pt x="3094748" y="5011804"/>
                </a:cubicBezTo>
                <a:cubicBezTo>
                  <a:pt x="3055696" y="5007041"/>
                  <a:pt x="2969018" y="5005136"/>
                  <a:pt x="2929014" y="5021329"/>
                </a:cubicBezTo>
                <a:cubicBezTo>
                  <a:pt x="2895676" y="5034664"/>
                  <a:pt x="2826143" y="5104196"/>
                  <a:pt x="2810903" y="5128009"/>
                </a:cubicBezTo>
                <a:cubicBezTo>
                  <a:pt x="2787091" y="5164204"/>
                  <a:pt x="2776614" y="5182301"/>
                  <a:pt x="2805189" y="5228021"/>
                </a:cubicBezTo>
                <a:cubicBezTo>
                  <a:pt x="2861386" y="5315651"/>
                  <a:pt x="3057601" y="5327081"/>
                  <a:pt x="3147136" y="5322318"/>
                </a:cubicBezTo>
                <a:cubicBezTo>
                  <a:pt x="3169996" y="5321366"/>
                  <a:pt x="3262389" y="5296601"/>
                  <a:pt x="3272866" y="5292791"/>
                </a:cubicBezTo>
                <a:cubicBezTo>
                  <a:pt x="3326206" y="5275646"/>
                  <a:pt x="3374783" y="5268979"/>
                  <a:pt x="3427171" y="5245166"/>
                </a:cubicBezTo>
                <a:cubicBezTo>
                  <a:pt x="3479558" y="5221354"/>
                  <a:pt x="3682441" y="5105149"/>
                  <a:pt x="3682441" y="5102291"/>
                </a:cubicBezTo>
                <a:cubicBezTo>
                  <a:pt x="3681489" y="5084193"/>
                  <a:pt x="3763403" y="5021329"/>
                  <a:pt x="3844366" y="4960368"/>
                </a:cubicBezTo>
                <a:cubicBezTo>
                  <a:pt x="3843414" y="4959416"/>
                  <a:pt x="3842461" y="4959416"/>
                  <a:pt x="3841508" y="4958464"/>
                </a:cubicBezTo>
                <a:cubicBezTo>
                  <a:pt x="3876751" y="4919411"/>
                  <a:pt x="3916756" y="4886074"/>
                  <a:pt x="3959618" y="4857499"/>
                </a:cubicBezTo>
                <a:cubicBezTo>
                  <a:pt x="4012006" y="4822256"/>
                  <a:pt x="4055821" y="4778441"/>
                  <a:pt x="4084396" y="4720339"/>
                </a:cubicBezTo>
                <a:cubicBezTo>
                  <a:pt x="4098683" y="4691764"/>
                  <a:pt x="4106303" y="4661284"/>
                  <a:pt x="4116781" y="4630804"/>
                </a:cubicBezTo>
                <a:cubicBezTo>
                  <a:pt x="4135831" y="4576511"/>
                  <a:pt x="4152023" y="4520314"/>
                  <a:pt x="4184408" y="4472689"/>
                </a:cubicBezTo>
                <a:cubicBezTo>
                  <a:pt x="4194886" y="4457449"/>
                  <a:pt x="4243464" y="4409824"/>
                  <a:pt x="4246321" y="4396489"/>
                </a:cubicBezTo>
                <a:cubicBezTo>
                  <a:pt x="4260609" y="4332671"/>
                  <a:pt x="4283468" y="4272664"/>
                  <a:pt x="4310139" y="4212656"/>
                </a:cubicBezTo>
                <a:cubicBezTo>
                  <a:pt x="4327284" y="4173604"/>
                  <a:pt x="4416818" y="4002154"/>
                  <a:pt x="4446346" y="3955481"/>
                </a:cubicBezTo>
                <a:cubicBezTo>
                  <a:pt x="4469206" y="3919286"/>
                  <a:pt x="4531118" y="3882138"/>
                  <a:pt x="4551121" y="3844038"/>
                </a:cubicBezTo>
                <a:cubicBezTo>
                  <a:pt x="4566361" y="3814511"/>
                  <a:pt x="4583506" y="3784984"/>
                  <a:pt x="4599699" y="3756409"/>
                </a:cubicBezTo>
                <a:cubicBezTo>
                  <a:pt x="4631131" y="3700211"/>
                  <a:pt x="4678756" y="3505901"/>
                  <a:pt x="4687328" y="3507806"/>
                </a:cubicBezTo>
                <a:cubicBezTo>
                  <a:pt x="4727334" y="3515426"/>
                  <a:pt x="4884496" y="3512569"/>
                  <a:pt x="4888306" y="3526856"/>
                </a:cubicBezTo>
                <a:cubicBezTo>
                  <a:pt x="4895926" y="3556384"/>
                  <a:pt x="4904498" y="3585911"/>
                  <a:pt x="4910214" y="3616391"/>
                </a:cubicBezTo>
                <a:cubicBezTo>
                  <a:pt x="4924501" y="3688781"/>
                  <a:pt x="4900689" y="3761171"/>
                  <a:pt x="4897831" y="3832609"/>
                </a:cubicBezTo>
                <a:cubicBezTo>
                  <a:pt x="4895926" y="3872613"/>
                  <a:pt x="4887353" y="3912619"/>
                  <a:pt x="4875923" y="3951671"/>
                </a:cubicBezTo>
                <a:cubicBezTo>
                  <a:pt x="4872114" y="3965006"/>
                  <a:pt x="4768291" y="4189796"/>
                  <a:pt x="4757814" y="4226944"/>
                </a:cubicBezTo>
                <a:cubicBezTo>
                  <a:pt x="4750193" y="4256471"/>
                  <a:pt x="4692091" y="4434589"/>
                  <a:pt x="4683518" y="4464116"/>
                </a:cubicBezTo>
                <a:cubicBezTo>
                  <a:pt x="4676851" y="4488881"/>
                  <a:pt x="4631131" y="4575559"/>
                  <a:pt x="4626368" y="4585084"/>
                </a:cubicBezTo>
                <a:cubicBezTo>
                  <a:pt x="4618749" y="4600324"/>
                  <a:pt x="4605414" y="4610801"/>
                  <a:pt x="4593031" y="4617469"/>
                </a:cubicBezTo>
                <a:cubicBezTo>
                  <a:pt x="4578743" y="4626041"/>
                  <a:pt x="4572076" y="4636519"/>
                  <a:pt x="4569218" y="4649854"/>
                </a:cubicBezTo>
                <a:cubicBezTo>
                  <a:pt x="4560646" y="4693669"/>
                  <a:pt x="4537786" y="4727006"/>
                  <a:pt x="4502543" y="4752724"/>
                </a:cubicBezTo>
                <a:cubicBezTo>
                  <a:pt x="4471111" y="4775584"/>
                  <a:pt x="4342524" y="4837496"/>
                  <a:pt x="4314901" y="4855594"/>
                </a:cubicBezTo>
                <a:cubicBezTo>
                  <a:pt x="4292993" y="4869881"/>
                  <a:pt x="4240606" y="4903218"/>
                  <a:pt x="4234891" y="4903218"/>
                </a:cubicBezTo>
                <a:cubicBezTo>
                  <a:pt x="4189171" y="4903218"/>
                  <a:pt x="4146308" y="4916554"/>
                  <a:pt x="4103446" y="4929889"/>
                </a:cubicBezTo>
                <a:cubicBezTo>
                  <a:pt x="4064393" y="4941318"/>
                  <a:pt x="4027246" y="4956559"/>
                  <a:pt x="3986289" y="4964179"/>
                </a:cubicBezTo>
                <a:cubicBezTo>
                  <a:pt x="3955808" y="4969893"/>
                  <a:pt x="3926281" y="4969893"/>
                  <a:pt x="3895801" y="4969893"/>
                </a:cubicBezTo>
                <a:cubicBezTo>
                  <a:pt x="3883418" y="4978466"/>
                  <a:pt x="3869131" y="4988943"/>
                  <a:pt x="3852939" y="5000374"/>
                </a:cubicBezTo>
                <a:cubicBezTo>
                  <a:pt x="3797693" y="5039426"/>
                  <a:pt x="3743401" y="5077526"/>
                  <a:pt x="3711968" y="5095624"/>
                </a:cubicBezTo>
                <a:cubicBezTo>
                  <a:pt x="3647198" y="5221354"/>
                  <a:pt x="3817696" y="5229926"/>
                  <a:pt x="3903421" y="5229926"/>
                </a:cubicBezTo>
                <a:cubicBezTo>
                  <a:pt x="4036771" y="5229926"/>
                  <a:pt x="4159643" y="5180396"/>
                  <a:pt x="4274896" y="5115626"/>
                </a:cubicBezTo>
                <a:cubicBezTo>
                  <a:pt x="4698759" y="4878454"/>
                  <a:pt x="4672089" y="5031806"/>
                  <a:pt x="4847349" y="4687954"/>
                </a:cubicBezTo>
                <a:cubicBezTo>
                  <a:pt x="4897831" y="4588894"/>
                  <a:pt x="4954028" y="4542221"/>
                  <a:pt x="4971173" y="4426969"/>
                </a:cubicBezTo>
                <a:cubicBezTo>
                  <a:pt x="4989271" y="4296476"/>
                  <a:pt x="5062614" y="4167888"/>
                  <a:pt x="5091189" y="4039301"/>
                </a:cubicBezTo>
                <a:cubicBezTo>
                  <a:pt x="5108334" y="3960244"/>
                  <a:pt x="5122621" y="3881186"/>
                  <a:pt x="5133098" y="3801176"/>
                </a:cubicBezTo>
                <a:cubicBezTo>
                  <a:pt x="5136909" y="3771648"/>
                  <a:pt x="5129289" y="3715451"/>
                  <a:pt x="5131194" y="3670684"/>
                </a:cubicBezTo>
                <a:cubicBezTo>
                  <a:pt x="5131194" y="3670684"/>
                  <a:pt x="5131194" y="3670684"/>
                  <a:pt x="5131194" y="3670684"/>
                </a:cubicBezTo>
                <a:cubicBezTo>
                  <a:pt x="5116906" y="3665921"/>
                  <a:pt x="5154053" y="3524951"/>
                  <a:pt x="5146434" y="3515426"/>
                </a:cubicBezTo>
                <a:cubicBezTo>
                  <a:pt x="5137861" y="3504948"/>
                  <a:pt x="5141671" y="3484946"/>
                  <a:pt x="5137861" y="3469706"/>
                </a:cubicBezTo>
                <a:cubicBezTo>
                  <a:pt x="5134051" y="3456371"/>
                  <a:pt x="5143576" y="3452561"/>
                  <a:pt x="5151196" y="3452561"/>
                </a:cubicBezTo>
                <a:cubicBezTo>
                  <a:pt x="5172151" y="3452561"/>
                  <a:pt x="5414086" y="3395411"/>
                  <a:pt x="5475998" y="3348738"/>
                </a:cubicBezTo>
                <a:cubicBezTo>
                  <a:pt x="5492191" y="3336356"/>
                  <a:pt x="5511241" y="3344929"/>
                  <a:pt x="5528386" y="3328736"/>
                </a:cubicBezTo>
                <a:cubicBezTo>
                  <a:pt x="5530291" y="3326831"/>
                  <a:pt x="5543626" y="3367788"/>
                  <a:pt x="5545531" y="3380171"/>
                </a:cubicBezTo>
                <a:cubicBezTo>
                  <a:pt x="5558866" y="3444941"/>
                  <a:pt x="5536959" y="3481136"/>
                  <a:pt x="5544578" y="3548763"/>
                </a:cubicBezTo>
                <a:cubicBezTo>
                  <a:pt x="5550294" y="3598294"/>
                  <a:pt x="5565534" y="3724976"/>
                  <a:pt x="5547436" y="3760219"/>
                </a:cubicBezTo>
                <a:cubicBezTo>
                  <a:pt x="5546484" y="3763076"/>
                  <a:pt x="5545531" y="3764981"/>
                  <a:pt x="5543626" y="3766886"/>
                </a:cubicBezTo>
                <a:cubicBezTo>
                  <a:pt x="5516003" y="3816416"/>
                  <a:pt x="5505526" y="3861184"/>
                  <a:pt x="5473141" y="3907856"/>
                </a:cubicBezTo>
                <a:cubicBezTo>
                  <a:pt x="5437898" y="3958338"/>
                  <a:pt x="5361698" y="4147886"/>
                  <a:pt x="5356936" y="4209799"/>
                </a:cubicBezTo>
                <a:cubicBezTo>
                  <a:pt x="5352173" y="4262186"/>
                  <a:pt x="5321694" y="4309811"/>
                  <a:pt x="5315978" y="4363151"/>
                </a:cubicBezTo>
                <a:cubicBezTo>
                  <a:pt x="5309311" y="4424111"/>
                  <a:pt x="5320741" y="4488881"/>
                  <a:pt x="5310264" y="4549841"/>
                </a:cubicBezTo>
                <a:cubicBezTo>
                  <a:pt x="5295976" y="4628899"/>
                  <a:pt x="5146434" y="4705099"/>
                  <a:pt x="5076901" y="4748914"/>
                </a:cubicBezTo>
                <a:cubicBezTo>
                  <a:pt x="5043564" y="4769869"/>
                  <a:pt x="5175009" y="4790824"/>
                  <a:pt x="4969269" y="4769869"/>
                </a:cubicBezTo>
                <a:cubicBezTo>
                  <a:pt x="4912119" y="4764154"/>
                  <a:pt x="4969269" y="4763201"/>
                  <a:pt x="4930216" y="4806064"/>
                </a:cubicBezTo>
                <a:cubicBezTo>
                  <a:pt x="4850206" y="4891789"/>
                  <a:pt x="4852111" y="4974656"/>
                  <a:pt x="4953076" y="5026091"/>
                </a:cubicBezTo>
                <a:cubicBezTo>
                  <a:pt x="5091189" y="5095624"/>
                  <a:pt x="5153101" y="5022281"/>
                  <a:pt x="5253114" y="4922268"/>
                </a:cubicBezTo>
                <a:cubicBezTo>
                  <a:pt x="5327409" y="4848926"/>
                  <a:pt x="5337886" y="4789871"/>
                  <a:pt x="5423611" y="4731769"/>
                </a:cubicBezTo>
                <a:cubicBezTo>
                  <a:pt x="5507431" y="4675571"/>
                  <a:pt x="5562676" y="4353626"/>
                  <a:pt x="5579821" y="4297429"/>
                </a:cubicBezTo>
                <a:cubicBezTo>
                  <a:pt x="5595061" y="4249804"/>
                  <a:pt x="5631256" y="4211704"/>
                  <a:pt x="5648401" y="4164079"/>
                </a:cubicBezTo>
                <a:cubicBezTo>
                  <a:pt x="5667451" y="4111691"/>
                  <a:pt x="5668403" y="3943098"/>
                  <a:pt x="5690311" y="3908809"/>
                </a:cubicBezTo>
                <a:cubicBezTo>
                  <a:pt x="5727459" y="3849754"/>
                  <a:pt x="5736031" y="3804986"/>
                  <a:pt x="5760796" y="3781173"/>
                </a:cubicBezTo>
                <a:cubicBezTo>
                  <a:pt x="5764606" y="3722119"/>
                  <a:pt x="5767464" y="3662111"/>
                  <a:pt x="5773178" y="3603056"/>
                </a:cubicBezTo>
                <a:cubicBezTo>
                  <a:pt x="5777941" y="3554479"/>
                  <a:pt x="5754128" y="3348738"/>
                  <a:pt x="5753176" y="3342071"/>
                </a:cubicBezTo>
                <a:cubicBezTo>
                  <a:pt x="5751271" y="3325879"/>
                  <a:pt x="5735078" y="3315401"/>
                  <a:pt x="5745556" y="3294446"/>
                </a:cubicBezTo>
                <a:cubicBezTo>
                  <a:pt x="5758891" y="3268729"/>
                  <a:pt x="5834139" y="3252536"/>
                  <a:pt x="5856998" y="3245869"/>
                </a:cubicBezTo>
                <a:cubicBezTo>
                  <a:pt x="5905576" y="3232534"/>
                  <a:pt x="5915101" y="3238248"/>
                  <a:pt x="5929389" y="3307781"/>
                </a:cubicBezTo>
                <a:cubicBezTo>
                  <a:pt x="5949391" y="3405888"/>
                  <a:pt x="5985586" y="3497329"/>
                  <a:pt x="6007494" y="3593531"/>
                </a:cubicBezTo>
                <a:cubicBezTo>
                  <a:pt x="6024639" y="3670684"/>
                  <a:pt x="6055119" y="3742121"/>
                  <a:pt x="6060834" y="3824988"/>
                </a:cubicBezTo>
                <a:cubicBezTo>
                  <a:pt x="6060834" y="3828798"/>
                  <a:pt x="6075121" y="3892616"/>
                  <a:pt x="6089409" y="3939288"/>
                </a:cubicBezTo>
                <a:cubicBezTo>
                  <a:pt x="6112269" y="4014536"/>
                  <a:pt x="6189421" y="4101213"/>
                  <a:pt x="6239903" y="4161221"/>
                </a:cubicBezTo>
                <a:cubicBezTo>
                  <a:pt x="6375159" y="4323146"/>
                  <a:pt x="6587566" y="4408871"/>
                  <a:pt x="6718059" y="4583179"/>
                </a:cubicBezTo>
                <a:cubicBezTo>
                  <a:pt x="6754253" y="4631756"/>
                  <a:pt x="6777114" y="4657474"/>
                  <a:pt x="6768541" y="4708909"/>
                </a:cubicBezTo>
                <a:cubicBezTo>
                  <a:pt x="6762826" y="4745104"/>
                  <a:pt x="6719964" y="4759391"/>
                  <a:pt x="6747586" y="4807969"/>
                </a:cubicBezTo>
                <a:cubicBezTo>
                  <a:pt x="6790448" y="4886074"/>
                  <a:pt x="6872364" y="4823209"/>
                  <a:pt x="6914273" y="4783204"/>
                </a:cubicBezTo>
                <a:cubicBezTo>
                  <a:pt x="7076198" y="4626041"/>
                  <a:pt x="6932371" y="4463164"/>
                  <a:pt x="6785686" y="4360294"/>
                </a:cubicBezTo>
                <a:cubicBezTo>
                  <a:pt x="6681864" y="4286951"/>
                  <a:pt x="6688531" y="4151696"/>
                  <a:pt x="6589471" y="4082163"/>
                </a:cubicBezTo>
                <a:cubicBezTo>
                  <a:pt x="6543751" y="4049779"/>
                  <a:pt x="6323723" y="3997391"/>
                  <a:pt x="6362776" y="3910713"/>
                </a:cubicBezTo>
                <a:cubicBezTo>
                  <a:pt x="6366586" y="3903094"/>
                  <a:pt x="6241809" y="3569719"/>
                  <a:pt x="6211328" y="3488756"/>
                </a:cubicBezTo>
                <a:cubicBezTo>
                  <a:pt x="6197041" y="3449704"/>
                  <a:pt x="6095123" y="3197291"/>
                  <a:pt x="6133223" y="3172526"/>
                </a:cubicBezTo>
                <a:cubicBezTo>
                  <a:pt x="6145606" y="3163954"/>
                  <a:pt x="6275146" y="3203006"/>
                  <a:pt x="6298959" y="3203006"/>
                </a:cubicBezTo>
                <a:cubicBezTo>
                  <a:pt x="6336106" y="3203006"/>
                  <a:pt x="6493269" y="3162048"/>
                  <a:pt x="6556134" y="3181098"/>
                </a:cubicBezTo>
                <a:cubicBezTo>
                  <a:pt x="6619951" y="3200148"/>
                  <a:pt x="6622809" y="3207769"/>
                  <a:pt x="6690436" y="3202054"/>
                </a:cubicBezTo>
                <a:cubicBezTo>
                  <a:pt x="6749491" y="3197291"/>
                  <a:pt x="6817119" y="3115376"/>
                  <a:pt x="6873316" y="3123948"/>
                </a:cubicBezTo>
                <a:cubicBezTo>
                  <a:pt x="6930466" y="3132521"/>
                  <a:pt x="6988569" y="3184909"/>
                  <a:pt x="7047623" y="3198244"/>
                </a:cubicBezTo>
                <a:cubicBezTo>
                  <a:pt x="7182878" y="3226819"/>
                  <a:pt x="7200023" y="3080134"/>
                  <a:pt x="7312419" y="3067751"/>
                </a:cubicBezTo>
                <a:cubicBezTo>
                  <a:pt x="7401953" y="3058226"/>
                  <a:pt x="7471486" y="3163001"/>
                  <a:pt x="7574356" y="3143951"/>
                </a:cubicBezTo>
                <a:cubicBezTo>
                  <a:pt x="7650556" y="3129663"/>
                  <a:pt x="7681036" y="3027746"/>
                  <a:pt x="7757236" y="3040129"/>
                </a:cubicBezTo>
                <a:cubicBezTo>
                  <a:pt x="7844866" y="3054416"/>
                  <a:pt x="7919161" y="3167763"/>
                  <a:pt x="8015364" y="3116329"/>
                </a:cubicBezTo>
                <a:cubicBezTo>
                  <a:pt x="8053464" y="3096326"/>
                  <a:pt x="8144903" y="3013459"/>
                  <a:pt x="8202053" y="3031556"/>
                </a:cubicBezTo>
                <a:cubicBezTo>
                  <a:pt x="8243011" y="3044891"/>
                  <a:pt x="8313496" y="3066798"/>
                  <a:pt x="8333498" y="3113471"/>
                </a:cubicBezTo>
                <a:cubicBezTo>
                  <a:pt x="8347786" y="3145856"/>
                  <a:pt x="8350644" y="3220151"/>
                  <a:pt x="8347786" y="3254441"/>
                </a:cubicBezTo>
                <a:cubicBezTo>
                  <a:pt x="8339214" y="3363026"/>
                  <a:pt x="8356359" y="3472563"/>
                  <a:pt x="8360169" y="3581148"/>
                </a:cubicBezTo>
                <a:cubicBezTo>
                  <a:pt x="8365884" y="3745931"/>
                  <a:pt x="8325878" y="3894521"/>
                  <a:pt x="8481136" y="4000248"/>
                </a:cubicBezTo>
                <a:cubicBezTo>
                  <a:pt x="8577338" y="4065019"/>
                  <a:pt x="8681161" y="4069781"/>
                  <a:pt x="8793556" y="4065019"/>
                </a:cubicBezTo>
                <a:cubicBezTo>
                  <a:pt x="8871661" y="4061209"/>
                  <a:pt x="8970721" y="4042159"/>
                  <a:pt x="9041206" y="4005963"/>
                </a:cubicBezTo>
                <a:cubicBezTo>
                  <a:pt x="9084069" y="3983104"/>
                  <a:pt x="9102166" y="3934526"/>
                  <a:pt x="9134551" y="3901188"/>
                </a:cubicBezTo>
                <a:cubicBezTo>
                  <a:pt x="9189796" y="3843086"/>
                  <a:pt x="9197416" y="3792604"/>
                  <a:pt x="9209798" y="3704021"/>
                </a:cubicBezTo>
                <a:cubicBezTo>
                  <a:pt x="9212656" y="3684019"/>
                  <a:pt x="9230753" y="3626869"/>
                  <a:pt x="9232658" y="3619248"/>
                </a:cubicBezTo>
                <a:cubicBezTo>
                  <a:pt x="9238373" y="3597341"/>
                  <a:pt x="9228848" y="3611629"/>
                  <a:pt x="9239326" y="3593531"/>
                </a:cubicBezTo>
                <a:cubicBezTo>
                  <a:pt x="9276473" y="3530666"/>
                  <a:pt x="9393631" y="3499234"/>
                  <a:pt x="9430778" y="3427796"/>
                </a:cubicBezTo>
                <a:cubicBezTo>
                  <a:pt x="9446971" y="3396363"/>
                  <a:pt x="9468878" y="3221104"/>
                  <a:pt x="9473641" y="3175384"/>
                </a:cubicBezTo>
                <a:cubicBezTo>
                  <a:pt x="9482213" y="3082991"/>
                  <a:pt x="9497453" y="2996313"/>
                  <a:pt x="9497453" y="2900111"/>
                </a:cubicBezTo>
                <a:cubicBezTo>
                  <a:pt x="9471736" y="2842961"/>
                  <a:pt x="9499358" y="2774381"/>
                  <a:pt x="9480308" y="2719136"/>
                </a:cubicBezTo>
                <a:close/>
                <a:moveTo>
                  <a:pt x="1665046" y="2260984"/>
                </a:moveTo>
                <a:cubicBezTo>
                  <a:pt x="1771726" y="2134301"/>
                  <a:pt x="1881263" y="2186688"/>
                  <a:pt x="2052713" y="2228599"/>
                </a:cubicBezTo>
                <a:cubicBezTo>
                  <a:pt x="1892693" y="2326706"/>
                  <a:pt x="1790776" y="2315276"/>
                  <a:pt x="1665046" y="2260984"/>
                </a:cubicBezTo>
                <a:close/>
                <a:moveTo>
                  <a:pt x="3116656" y="1268478"/>
                </a:moveTo>
                <a:cubicBezTo>
                  <a:pt x="3109989" y="1239903"/>
                  <a:pt x="3101416" y="1204661"/>
                  <a:pt x="3067126" y="1141796"/>
                </a:cubicBezTo>
                <a:cubicBezTo>
                  <a:pt x="3050933" y="1113221"/>
                  <a:pt x="2974733" y="981776"/>
                  <a:pt x="2986164" y="975108"/>
                </a:cubicBezTo>
                <a:cubicBezTo>
                  <a:pt x="2999498" y="966536"/>
                  <a:pt x="3152851" y="1089408"/>
                  <a:pt x="3167139" y="1084646"/>
                </a:cubicBezTo>
                <a:cubicBezTo>
                  <a:pt x="3189046" y="1077978"/>
                  <a:pt x="3341446" y="1443738"/>
                  <a:pt x="3361448" y="1457074"/>
                </a:cubicBezTo>
                <a:cubicBezTo>
                  <a:pt x="3382403" y="1471361"/>
                  <a:pt x="3398596" y="1488506"/>
                  <a:pt x="3416693" y="1504699"/>
                </a:cubicBezTo>
                <a:cubicBezTo>
                  <a:pt x="3468128" y="1551371"/>
                  <a:pt x="3528136" y="1589471"/>
                  <a:pt x="3562426" y="1653288"/>
                </a:cubicBezTo>
                <a:cubicBezTo>
                  <a:pt x="3570046" y="1667576"/>
                  <a:pt x="3570046" y="1681863"/>
                  <a:pt x="3570998" y="1693294"/>
                </a:cubicBezTo>
                <a:cubicBezTo>
                  <a:pt x="3570998" y="1716153"/>
                  <a:pt x="3568141" y="1734251"/>
                  <a:pt x="3559568" y="1751396"/>
                </a:cubicBezTo>
                <a:cubicBezTo>
                  <a:pt x="3553853" y="1764731"/>
                  <a:pt x="3544328" y="1764731"/>
                  <a:pt x="3536708" y="1759016"/>
                </a:cubicBezTo>
                <a:cubicBezTo>
                  <a:pt x="3511943" y="1739966"/>
                  <a:pt x="3481464" y="1735203"/>
                  <a:pt x="3452889" y="1724726"/>
                </a:cubicBezTo>
                <a:cubicBezTo>
                  <a:pt x="3398596" y="1703771"/>
                  <a:pt x="3344303" y="1684721"/>
                  <a:pt x="3300489" y="1645669"/>
                </a:cubicBezTo>
                <a:cubicBezTo>
                  <a:pt x="3281439" y="1630428"/>
                  <a:pt x="3123323" y="1295149"/>
                  <a:pt x="3116656" y="1268478"/>
                </a:cubicBezTo>
                <a:close/>
                <a:moveTo>
                  <a:pt x="3577666" y="3634488"/>
                </a:moveTo>
                <a:cubicBezTo>
                  <a:pt x="3568141" y="3657348"/>
                  <a:pt x="3570046" y="3681161"/>
                  <a:pt x="3572903" y="3704021"/>
                </a:cubicBezTo>
                <a:cubicBezTo>
                  <a:pt x="3574808" y="3716404"/>
                  <a:pt x="3567189" y="3721166"/>
                  <a:pt x="3560521" y="3724976"/>
                </a:cubicBezTo>
                <a:cubicBezTo>
                  <a:pt x="3507181" y="3753551"/>
                  <a:pt x="3465271" y="3794509"/>
                  <a:pt x="3432886" y="3844038"/>
                </a:cubicBezTo>
                <a:cubicBezTo>
                  <a:pt x="3420503" y="3862136"/>
                  <a:pt x="3406216" y="3881186"/>
                  <a:pt x="3398596" y="3903094"/>
                </a:cubicBezTo>
                <a:cubicBezTo>
                  <a:pt x="3395739" y="3911666"/>
                  <a:pt x="3390023" y="3914523"/>
                  <a:pt x="3381451" y="3913571"/>
                </a:cubicBezTo>
                <a:cubicBezTo>
                  <a:pt x="3366211" y="3912619"/>
                  <a:pt x="3217621" y="3913571"/>
                  <a:pt x="3202381" y="3913571"/>
                </a:cubicBezTo>
                <a:cubicBezTo>
                  <a:pt x="3202381" y="3914523"/>
                  <a:pt x="3202381" y="3914523"/>
                  <a:pt x="3202381" y="3915476"/>
                </a:cubicBezTo>
                <a:cubicBezTo>
                  <a:pt x="3200476" y="3915476"/>
                  <a:pt x="3198571" y="3915476"/>
                  <a:pt x="3195714" y="3915476"/>
                </a:cubicBezTo>
                <a:cubicBezTo>
                  <a:pt x="3180473" y="3915476"/>
                  <a:pt x="3161423" y="3920238"/>
                  <a:pt x="3150946" y="3913571"/>
                </a:cubicBezTo>
                <a:cubicBezTo>
                  <a:pt x="3139516" y="3905951"/>
                  <a:pt x="3151898" y="3885948"/>
                  <a:pt x="3148089" y="3870709"/>
                </a:cubicBezTo>
                <a:cubicBezTo>
                  <a:pt x="3144278" y="3851659"/>
                  <a:pt x="3140468" y="3833561"/>
                  <a:pt x="3135706" y="3814511"/>
                </a:cubicBezTo>
                <a:cubicBezTo>
                  <a:pt x="3128086" y="3783079"/>
                  <a:pt x="3257626" y="3752598"/>
                  <a:pt x="3273818" y="3722119"/>
                </a:cubicBezTo>
                <a:cubicBezTo>
                  <a:pt x="3276676" y="3716404"/>
                  <a:pt x="3280486" y="3709736"/>
                  <a:pt x="3288106" y="3709736"/>
                </a:cubicBezTo>
                <a:cubicBezTo>
                  <a:pt x="3335731" y="3707831"/>
                  <a:pt x="3363353" y="3672588"/>
                  <a:pt x="3392881" y="3642109"/>
                </a:cubicBezTo>
                <a:cubicBezTo>
                  <a:pt x="3401453" y="3632584"/>
                  <a:pt x="3405264" y="3630679"/>
                  <a:pt x="3419551" y="3635441"/>
                </a:cubicBezTo>
                <a:cubicBezTo>
                  <a:pt x="3452889" y="3646871"/>
                  <a:pt x="3488131" y="3644966"/>
                  <a:pt x="3521468" y="3633536"/>
                </a:cubicBezTo>
                <a:cubicBezTo>
                  <a:pt x="3534803" y="3628773"/>
                  <a:pt x="3548139" y="3623059"/>
                  <a:pt x="3562426" y="3620201"/>
                </a:cubicBezTo>
                <a:cubicBezTo>
                  <a:pt x="3578618" y="3617344"/>
                  <a:pt x="3581476" y="3624963"/>
                  <a:pt x="3577666" y="3634488"/>
                </a:cubicBezTo>
                <a:close/>
                <a:moveTo>
                  <a:pt x="3518611" y="3183956"/>
                </a:moveTo>
                <a:cubicBezTo>
                  <a:pt x="3500514" y="3178241"/>
                  <a:pt x="3480511" y="3174431"/>
                  <a:pt x="3460508" y="3170621"/>
                </a:cubicBezTo>
                <a:cubicBezTo>
                  <a:pt x="3392881" y="3160144"/>
                  <a:pt x="3326206" y="3153476"/>
                  <a:pt x="3257626" y="3149666"/>
                </a:cubicBezTo>
                <a:cubicBezTo>
                  <a:pt x="3221431" y="3147761"/>
                  <a:pt x="3182378" y="3142046"/>
                  <a:pt x="3157614" y="3108709"/>
                </a:cubicBezTo>
                <a:cubicBezTo>
                  <a:pt x="3151898" y="3101088"/>
                  <a:pt x="3142373" y="3097279"/>
                  <a:pt x="3130943" y="3095373"/>
                </a:cubicBezTo>
                <a:cubicBezTo>
                  <a:pt x="3074746" y="3085848"/>
                  <a:pt x="3018548" y="3075371"/>
                  <a:pt x="2963303" y="3062988"/>
                </a:cubicBezTo>
                <a:cubicBezTo>
                  <a:pt x="2936633" y="3057273"/>
                  <a:pt x="2914726" y="3041081"/>
                  <a:pt x="2896628" y="3020126"/>
                </a:cubicBezTo>
                <a:cubicBezTo>
                  <a:pt x="2884246" y="3005838"/>
                  <a:pt x="2894723" y="2979169"/>
                  <a:pt x="2905201" y="2960119"/>
                </a:cubicBezTo>
                <a:cubicBezTo>
                  <a:pt x="2924251" y="2926781"/>
                  <a:pt x="2960446" y="2920113"/>
                  <a:pt x="2989973" y="2903921"/>
                </a:cubicBezTo>
                <a:cubicBezTo>
                  <a:pt x="2993783" y="2902016"/>
                  <a:pt x="2995689" y="2898206"/>
                  <a:pt x="2999498" y="2897254"/>
                </a:cubicBezTo>
                <a:cubicBezTo>
                  <a:pt x="3001403" y="2896301"/>
                  <a:pt x="3005214" y="2896301"/>
                  <a:pt x="3008071" y="2897254"/>
                </a:cubicBezTo>
                <a:cubicBezTo>
                  <a:pt x="3012833" y="2900111"/>
                  <a:pt x="3008071" y="2902016"/>
                  <a:pt x="3008071" y="2904873"/>
                </a:cubicBezTo>
                <a:cubicBezTo>
                  <a:pt x="3004261" y="2923923"/>
                  <a:pt x="2989973" y="2937259"/>
                  <a:pt x="2983306" y="2955356"/>
                </a:cubicBezTo>
                <a:cubicBezTo>
                  <a:pt x="2968066" y="2998219"/>
                  <a:pt x="2980448" y="3016316"/>
                  <a:pt x="3028073" y="3011554"/>
                </a:cubicBezTo>
                <a:cubicBezTo>
                  <a:pt x="3063316" y="3007744"/>
                  <a:pt x="3098558" y="3000123"/>
                  <a:pt x="3128086" y="2978216"/>
                </a:cubicBezTo>
                <a:cubicBezTo>
                  <a:pt x="3151898" y="2961071"/>
                  <a:pt x="3173806" y="2971548"/>
                  <a:pt x="3193808" y="2980121"/>
                </a:cubicBezTo>
                <a:cubicBezTo>
                  <a:pt x="3219526" y="2990598"/>
                  <a:pt x="3246196" y="2995361"/>
                  <a:pt x="3270961" y="3007744"/>
                </a:cubicBezTo>
                <a:cubicBezTo>
                  <a:pt x="3306203" y="3024888"/>
                  <a:pt x="3342398" y="3038223"/>
                  <a:pt x="3376689" y="3056321"/>
                </a:cubicBezTo>
                <a:cubicBezTo>
                  <a:pt x="3412883" y="3075371"/>
                  <a:pt x="3449078" y="3092516"/>
                  <a:pt x="3485273" y="3113471"/>
                </a:cubicBezTo>
                <a:cubicBezTo>
                  <a:pt x="3516706" y="3131569"/>
                  <a:pt x="3550043" y="3146809"/>
                  <a:pt x="3582428" y="3163954"/>
                </a:cubicBezTo>
                <a:cubicBezTo>
                  <a:pt x="3609098" y="3177288"/>
                  <a:pt x="3636721" y="3190623"/>
                  <a:pt x="3664343" y="3202054"/>
                </a:cubicBezTo>
                <a:cubicBezTo>
                  <a:pt x="3612908" y="3203006"/>
                  <a:pt x="3565283" y="3199196"/>
                  <a:pt x="3518611" y="3183956"/>
                </a:cubicBezTo>
                <a:close/>
                <a:moveTo>
                  <a:pt x="4204411" y="1726631"/>
                </a:moveTo>
                <a:cubicBezTo>
                  <a:pt x="4168216" y="1727583"/>
                  <a:pt x="4113923" y="1687578"/>
                  <a:pt x="4080586" y="1702819"/>
                </a:cubicBezTo>
                <a:cubicBezTo>
                  <a:pt x="4051058" y="1716153"/>
                  <a:pt x="4027246" y="1710438"/>
                  <a:pt x="4007243" y="1685674"/>
                </a:cubicBezTo>
                <a:cubicBezTo>
                  <a:pt x="3994861" y="1671386"/>
                  <a:pt x="3838651" y="1478028"/>
                  <a:pt x="3818648" y="1459931"/>
                </a:cubicBezTo>
                <a:cubicBezTo>
                  <a:pt x="3776739" y="1423736"/>
                  <a:pt x="3740543" y="1381826"/>
                  <a:pt x="3704348" y="1339916"/>
                </a:cubicBezTo>
                <a:cubicBezTo>
                  <a:pt x="3661486" y="1290386"/>
                  <a:pt x="3620528" y="1239903"/>
                  <a:pt x="3567189" y="1201803"/>
                </a:cubicBezTo>
                <a:cubicBezTo>
                  <a:pt x="3545281" y="1186563"/>
                  <a:pt x="3481464" y="1143701"/>
                  <a:pt x="3473843" y="1135128"/>
                </a:cubicBezTo>
                <a:cubicBezTo>
                  <a:pt x="3430028" y="1078931"/>
                  <a:pt x="3388118" y="1021781"/>
                  <a:pt x="3340493" y="968441"/>
                </a:cubicBezTo>
                <a:cubicBezTo>
                  <a:pt x="3326206" y="953201"/>
                  <a:pt x="3310966" y="937961"/>
                  <a:pt x="3295726" y="923673"/>
                </a:cubicBezTo>
                <a:cubicBezTo>
                  <a:pt x="3283343" y="912243"/>
                  <a:pt x="3219526" y="763653"/>
                  <a:pt x="3204286" y="761748"/>
                </a:cubicBezTo>
                <a:cubicBezTo>
                  <a:pt x="3154756" y="755081"/>
                  <a:pt x="3114751" y="731268"/>
                  <a:pt x="3080461" y="696026"/>
                </a:cubicBezTo>
                <a:cubicBezTo>
                  <a:pt x="3037598" y="653163"/>
                  <a:pt x="3006166" y="601728"/>
                  <a:pt x="2963303" y="558866"/>
                </a:cubicBezTo>
                <a:cubicBezTo>
                  <a:pt x="2957589" y="553151"/>
                  <a:pt x="2943301" y="548388"/>
                  <a:pt x="2947111" y="539816"/>
                </a:cubicBezTo>
                <a:cubicBezTo>
                  <a:pt x="2951873" y="528386"/>
                  <a:pt x="2965208" y="529338"/>
                  <a:pt x="2976639" y="530291"/>
                </a:cubicBezTo>
                <a:cubicBezTo>
                  <a:pt x="2979496" y="530291"/>
                  <a:pt x="2982353" y="530291"/>
                  <a:pt x="2989973" y="530291"/>
                </a:cubicBezTo>
                <a:cubicBezTo>
                  <a:pt x="2997593" y="530291"/>
                  <a:pt x="3011881" y="528386"/>
                  <a:pt x="3022358" y="538863"/>
                </a:cubicBezTo>
                <a:cubicBezTo>
                  <a:pt x="3038551" y="552198"/>
                  <a:pt x="3053791" y="547436"/>
                  <a:pt x="3069031" y="537911"/>
                </a:cubicBezTo>
                <a:cubicBezTo>
                  <a:pt x="3107131" y="516003"/>
                  <a:pt x="3149993" y="509336"/>
                  <a:pt x="3191903" y="498858"/>
                </a:cubicBezTo>
                <a:cubicBezTo>
                  <a:pt x="3245243" y="486476"/>
                  <a:pt x="3296678" y="496953"/>
                  <a:pt x="3347161" y="503621"/>
                </a:cubicBezTo>
                <a:cubicBezTo>
                  <a:pt x="3436696" y="515051"/>
                  <a:pt x="3525278" y="521718"/>
                  <a:pt x="3614814" y="521718"/>
                </a:cubicBezTo>
                <a:cubicBezTo>
                  <a:pt x="3621481" y="521718"/>
                  <a:pt x="3628148" y="522671"/>
                  <a:pt x="3631958" y="530291"/>
                </a:cubicBezTo>
                <a:cubicBezTo>
                  <a:pt x="3667201" y="589346"/>
                  <a:pt x="3712921" y="639828"/>
                  <a:pt x="3762451" y="686501"/>
                </a:cubicBezTo>
                <a:cubicBezTo>
                  <a:pt x="3780548" y="703646"/>
                  <a:pt x="3798646" y="722696"/>
                  <a:pt x="3815791" y="741746"/>
                </a:cubicBezTo>
                <a:cubicBezTo>
                  <a:pt x="3822458" y="749366"/>
                  <a:pt x="3831031" y="754128"/>
                  <a:pt x="3838651" y="760796"/>
                </a:cubicBezTo>
                <a:cubicBezTo>
                  <a:pt x="3859606" y="778893"/>
                  <a:pt x="3860558" y="800801"/>
                  <a:pt x="3863416" y="825566"/>
                </a:cubicBezTo>
                <a:cubicBezTo>
                  <a:pt x="3870083" y="877001"/>
                  <a:pt x="3891991" y="921768"/>
                  <a:pt x="3927233" y="961773"/>
                </a:cubicBezTo>
                <a:cubicBezTo>
                  <a:pt x="3961523" y="1000826"/>
                  <a:pt x="3999623" y="1035116"/>
                  <a:pt x="4031056" y="1077026"/>
                </a:cubicBezTo>
                <a:cubicBezTo>
                  <a:pt x="4049153" y="1101791"/>
                  <a:pt x="4066298" y="1128461"/>
                  <a:pt x="4074871" y="1159893"/>
                </a:cubicBezTo>
                <a:cubicBezTo>
                  <a:pt x="4083443" y="1193231"/>
                  <a:pt x="4105351" y="1219901"/>
                  <a:pt x="4126306" y="1245619"/>
                </a:cubicBezTo>
                <a:cubicBezTo>
                  <a:pt x="4168216" y="1296101"/>
                  <a:pt x="4210126" y="1347536"/>
                  <a:pt x="4242511" y="1404686"/>
                </a:cubicBezTo>
                <a:cubicBezTo>
                  <a:pt x="4275849" y="1462788"/>
                  <a:pt x="4329189" y="1571374"/>
                  <a:pt x="4336809" y="1640906"/>
                </a:cubicBezTo>
                <a:cubicBezTo>
                  <a:pt x="4338714" y="1659956"/>
                  <a:pt x="4340618" y="1679958"/>
                  <a:pt x="4344428" y="1699961"/>
                </a:cubicBezTo>
                <a:cubicBezTo>
                  <a:pt x="4350143" y="1715201"/>
                  <a:pt x="4247274" y="1726631"/>
                  <a:pt x="4204411" y="1726631"/>
                </a:cubicBezTo>
                <a:close/>
                <a:moveTo>
                  <a:pt x="4774006" y="1560896"/>
                </a:moveTo>
                <a:cubicBezTo>
                  <a:pt x="4768291" y="1594233"/>
                  <a:pt x="4755909" y="1626619"/>
                  <a:pt x="4745431" y="1658051"/>
                </a:cubicBezTo>
                <a:cubicBezTo>
                  <a:pt x="4741621" y="1668528"/>
                  <a:pt x="4734001" y="1677101"/>
                  <a:pt x="4727334" y="1686626"/>
                </a:cubicBezTo>
                <a:cubicBezTo>
                  <a:pt x="4716856" y="1678053"/>
                  <a:pt x="4700664" y="1677101"/>
                  <a:pt x="4692091" y="1664719"/>
                </a:cubicBezTo>
                <a:cubicBezTo>
                  <a:pt x="4662564" y="1620903"/>
                  <a:pt x="4636846" y="1576136"/>
                  <a:pt x="4618749" y="1525653"/>
                </a:cubicBezTo>
                <a:cubicBezTo>
                  <a:pt x="4601603" y="1478028"/>
                  <a:pt x="4584459" y="1429451"/>
                  <a:pt x="4561599" y="1383731"/>
                </a:cubicBezTo>
                <a:cubicBezTo>
                  <a:pt x="4543501" y="1347536"/>
                  <a:pt x="4488256" y="1273241"/>
                  <a:pt x="4469206" y="1237046"/>
                </a:cubicBezTo>
                <a:cubicBezTo>
                  <a:pt x="4438726" y="1179896"/>
                  <a:pt x="4407293" y="1122746"/>
                  <a:pt x="4372051" y="1068453"/>
                </a:cubicBezTo>
                <a:cubicBezTo>
                  <a:pt x="4344428" y="1025591"/>
                  <a:pt x="4315853" y="982728"/>
                  <a:pt x="4287278" y="940818"/>
                </a:cubicBezTo>
                <a:cubicBezTo>
                  <a:pt x="4249178" y="884621"/>
                  <a:pt x="4208221" y="831281"/>
                  <a:pt x="4169168" y="775083"/>
                </a:cubicBezTo>
                <a:cubicBezTo>
                  <a:pt x="4148214" y="745556"/>
                  <a:pt x="4127258" y="715076"/>
                  <a:pt x="4102493" y="688406"/>
                </a:cubicBezTo>
                <a:cubicBezTo>
                  <a:pt x="4092016" y="676976"/>
                  <a:pt x="4072966" y="673166"/>
                  <a:pt x="4058678" y="665546"/>
                </a:cubicBezTo>
                <a:cubicBezTo>
                  <a:pt x="4047248" y="658878"/>
                  <a:pt x="4040581" y="652211"/>
                  <a:pt x="4040581" y="638876"/>
                </a:cubicBezTo>
                <a:cubicBezTo>
                  <a:pt x="4040581" y="620778"/>
                  <a:pt x="4032008" y="605538"/>
                  <a:pt x="4024389" y="590298"/>
                </a:cubicBezTo>
                <a:cubicBezTo>
                  <a:pt x="4012958" y="569343"/>
                  <a:pt x="4001528" y="548388"/>
                  <a:pt x="3987241" y="528386"/>
                </a:cubicBezTo>
                <a:cubicBezTo>
                  <a:pt x="3980573" y="518861"/>
                  <a:pt x="3981526" y="511241"/>
                  <a:pt x="3983431" y="499811"/>
                </a:cubicBezTo>
                <a:cubicBezTo>
                  <a:pt x="4003433" y="520766"/>
                  <a:pt x="4020578" y="500763"/>
                  <a:pt x="4036771" y="496953"/>
                </a:cubicBezTo>
                <a:cubicBezTo>
                  <a:pt x="4075823" y="488381"/>
                  <a:pt x="4112018" y="476951"/>
                  <a:pt x="4152976" y="490286"/>
                </a:cubicBezTo>
                <a:cubicBezTo>
                  <a:pt x="4190123" y="502668"/>
                  <a:pt x="4221556" y="520766"/>
                  <a:pt x="4252989" y="544578"/>
                </a:cubicBezTo>
                <a:cubicBezTo>
                  <a:pt x="4308234" y="585536"/>
                  <a:pt x="4355859" y="636971"/>
                  <a:pt x="4412056" y="676976"/>
                </a:cubicBezTo>
                <a:cubicBezTo>
                  <a:pt x="4442536" y="698883"/>
                  <a:pt x="4474921" y="719838"/>
                  <a:pt x="4512068" y="731268"/>
                </a:cubicBezTo>
                <a:cubicBezTo>
                  <a:pt x="4536834" y="738888"/>
                  <a:pt x="4560646" y="746508"/>
                  <a:pt x="4586364" y="752223"/>
                </a:cubicBezTo>
                <a:cubicBezTo>
                  <a:pt x="4617796" y="757938"/>
                  <a:pt x="4643514" y="776988"/>
                  <a:pt x="4670184" y="793181"/>
                </a:cubicBezTo>
                <a:cubicBezTo>
                  <a:pt x="4673041" y="795086"/>
                  <a:pt x="4677803" y="799848"/>
                  <a:pt x="4677803" y="806516"/>
                </a:cubicBezTo>
                <a:cubicBezTo>
                  <a:pt x="4681614" y="839853"/>
                  <a:pt x="4685424" y="874143"/>
                  <a:pt x="4690186" y="907481"/>
                </a:cubicBezTo>
                <a:cubicBezTo>
                  <a:pt x="4696853" y="947486"/>
                  <a:pt x="4703521" y="988443"/>
                  <a:pt x="4713999" y="1028448"/>
                </a:cubicBezTo>
                <a:cubicBezTo>
                  <a:pt x="4715903" y="1034163"/>
                  <a:pt x="4714951" y="1039878"/>
                  <a:pt x="4715903" y="1044641"/>
                </a:cubicBezTo>
                <a:cubicBezTo>
                  <a:pt x="4719714" y="1087503"/>
                  <a:pt x="4763528" y="1167513"/>
                  <a:pt x="4773053" y="1209424"/>
                </a:cubicBezTo>
                <a:cubicBezTo>
                  <a:pt x="4777816" y="1231331"/>
                  <a:pt x="4778768" y="1254191"/>
                  <a:pt x="4781626" y="1277051"/>
                </a:cubicBezTo>
                <a:cubicBezTo>
                  <a:pt x="4786389" y="1318008"/>
                  <a:pt x="4788293" y="1358966"/>
                  <a:pt x="4790199" y="1399924"/>
                </a:cubicBezTo>
                <a:cubicBezTo>
                  <a:pt x="4792103" y="1453263"/>
                  <a:pt x="4782578" y="1507556"/>
                  <a:pt x="4774006" y="156089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67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1"/>
          <p:cNvSpPr txBox="1">
            <a:spLocks/>
          </p:cNvSpPr>
          <p:nvPr/>
        </p:nvSpPr>
        <p:spPr>
          <a:xfrm>
            <a:off x="1809481" y="648125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Additional editable icons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2"/>
          <p:cNvGrpSpPr/>
          <p:nvPr/>
        </p:nvGrpSpPr>
        <p:grpSpPr>
          <a:xfrm>
            <a:off x="7143480" y="4568470"/>
            <a:ext cx="1290584" cy="1535951"/>
            <a:chOff x="-457199" y="11680011"/>
            <a:chExt cx="2991279" cy="3559983"/>
          </a:xfrm>
          <a:solidFill>
            <a:srgbClr val="B1C01E"/>
          </a:solidFill>
        </p:grpSpPr>
        <p:sp>
          <p:nvSpPr>
            <p:cNvPr id="4" name="Freeform 1175"/>
            <p:cNvSpPr>
              <a:spLocks/>
            </p:cNvSpPr>
            <p:nvPr/>
          </p:nvSpPr>
          <p:spPr bwMode="auto">
            <a:xfrm rot="10800000">
              <a:off x="1180097" y="11680011"/>
              <a:ext cx="1353983" cy="2056741"/>
            </a:xfrm>
            <a:custGeom>
              <a:avLst/>
              <a:gdLst/>
              <a:ahLst/>
              <a:cxnLst>
                <a:cxn ang="0">
                  <a:pos x="3966" y="1627"/>
                </a:cxn>
                <a:cxn ang="0">
                  <a:pos x="1428" y="5198"/>
                </a:cxn>
                <a:cxn ang="0">
                  <a:pos x="741" y="6172"/>
                </a:cxn>
                <a:cxn ang="0">
                  <a:pos x="694" y="6236"/>
                </a:cxn>
                <a:cxn ang="0">
                  <a:pos x="613" y="6329"/>
                </a:cxn>
                <a:cxn ang="0">
                  <a:pos x="520" y="6415"/>
                </a:cxn>
                <a:cxn ang="0">
                  <a:pos x="422" y="6486"/>
                </a:cxn>
                <a:cxn ang="0">
                  <a:pos x="357" y="6521"/>
                </a:cxn>
                <a:cxn ang="0">
                  <a:pos x="309" y="6538"/>
                </a:cxn>
                <a:cxn ang="0">
                  <a:pos x="261" y="6549"/>
                </a:cxn>
                <a:cxn ang="0">
                  <a:pos x="216" y="6550"/>
                </a:cxn>
                <a:cxn ang="0">
                  <a:pos x="174" y="6542"/>
                </a:cxn>
                <a:cxn ang="0">
                  <a:pos x="134" y="6522"/>
                </a:cxn>
                <a:cxn ang="0">
                  <a:pos x="99" y="6492"/>
                </a:cxn>
                <a:cxn ang="0">
                  <a:pos x="68" y="6449"/>
                </a:cxn>
                <a:cxn ang="0">
                  <a:pos x="42" y="6391"/>
                </a:cxn>
                <a:cxn ang="0">
                  <a:pos x="21" y="6320"/>
                </a:cxn>
                <a:cxn ang="0">
                  <a:pos x="7" y="6234"/>
                </a:cxn>
                <a:cxn ang="0">
                  <a:pos x="0" y="6131"/>
                </a:cxn>
                <a:cxn ang="0">
                  <a:pos x="1" y="6011"/>
                </a:cxn>
                <a:cxn ang="0">
                  <a:pos x="5" y="5921"/>
                </a:cxn>
                <a:cxn ang="0">
                  <a:pos x="32" y="5636"/>
                </a:cxn>
                <a:cxn ang="0">
                  <a:pos x="73" y="5344"/>
                </a:cxn>
                <a:cxn ang="0">
                  <a:pos x="130" y="5047"/>
                </a:cxn>
                <a:cxn ang="0">
                  <a:pos x="203" y="4742"/>
                </a:cxn>
                <a:cxn ang="0">
                  <a:pos x="293" y="4430"/>
                </a:cxn>
                <a:cxn ang="0">
                  <a:pos x="400" y="4110"/>
                </a:cxn>
                <a:cxn ang="0">
                  <a:pos x="527" y="3781"/>
                </a:cxn>
                <a:cxn ang="0">
                  <a:pos x="673" y="3442"/>
                </a:cxn>
                <a:cxn ang="0">
                  <a:pos x="839" y="3093"/>
                </a:cxn>
                <a:cxn ang="0">
                  <a:pos x="1025" y="2735"/>
                </a:cxn>
                <a:cxn ang="0">
                  <a:pos x="1161" y="2489"/>
                </a:cxn>
                <a:cxn ang="0">
                  <a:pos x="1266" y="2310"/>
                </a:cxn>
                <a:cxn ang="0">
                  <a:pos x="1371" y="2145"/>
                </a:cxn>
                <a:cxn ang="0">
                  <a:pos x="1473" y="1993"/>
                </a:cxn>
                <a:cxn ang="0">
                  <a:pos x="1576" y="1853"/>
                </a:cxn>
                <a:cxn ang="0">
                  <a:pos x="1676" y="1724"/>
                </a:cxn>
                <a:cxn ang="0">
                  <a:pos x="1774" y="1608"/>
                </a:cxn>
                <a:cxn ang="0">
                  <a:pos x="1872" y="1502"/>
                </a:cxn>
                <a:cxn ang="0">
                  <a:pos x="1968" y="1406"/>
                </a:cxn>
                <a:cxn ang="0">
                  <a:pos x="2061" y="1321"/>
                </a:cxn>
                <a:cxn ang="0">
                  <a:pos x="2154" y="1244"/>
                </a:cxn>
                <a:cxn ang="0">
                  <a:pos x="2275" y="1154"/>
                </a:cxn>
                <a:cxn ang="0">
                  <a:pos x="2449" y="1047"/>
                </a:cxn>
                <a:cxn ang="0">
                  <a:pos x="2617" y="966"/>
                </a:cxn>
                <a:cxn ang="0">
                  <a:pos x="2777" y="907"/>
                </a:cxn>
                <a:cxn ang="0">
                  <a:pos x="2928" y="867"/>
                </a:cxn>
                <a:cxn ang="0">
                  <a:pos x="3071" y="840"/>
                </a:cxn>
                <a:cxn ang="0">
                  <a:pos x="3199" y="819"/>
                </a:cxn>
                <a:cxn ang="0">
                  <a:pos x="3310" y="794"/>
                </a:cxn>
                <a:cxn ang="0">
                  <a:pos x="3403" y="766"/>
                </a:cxn>
                <a:cxn ang="0">
                  <a:pos x="3483" y="736"/>
                </a:cxn>
                <a:cxn ang="0">
                  <a:pos x="3549" y="702"/>
                </a:cxn>
                <a:cxn ang="0">
                  <a:pos x="3602" y="666"/>
                </a:cxn>
                <a:cxn ang="0">
                  <a:pos x="3645" y="626"/>
                </a:cxn>
                <a:cxn ang="0">
                  <a:pos x="3679" y="583"/>
                </a:cxn>
                <a:cxn ang="0">
                  <a:pos x="3705" y="535"/>
                </a:cxn>
                <a:cxn ang="0">
                  <a:pos x="3725" y="484"/>
                </a:cxn>
                <a:cxn ang="0">
                  <a:pos x="3745" y="411"/>
                </a:cxn>
                <a:cxn ang="0">
                  <a:pos x="3763" y="312"/>
                </a:cxn>
                <a:cxn ang="0">
                  <a:pos x="3783" y="175"/>
                </a:cxn>
                <a:cxn ang="0">
                  <a:pos x="3803" y="100"/>
                </a:cxn>
                <a:cxn ang="0">
                  <a:pos x="3841" y="26"/>
                </a:cxn>
              </a:cxnLst>
              <a:rect l="0" t="0" r="r" b="b"/>
              <a:pathLst>
                <a:path w="4525" h="6551">
                  <a:moveTo>
                    <a:pt x="4525" y="840"/>
                  </a:moveTo>
                  <a:lnTo>
                    <a:pt x="4525" y="840"/>
                  </a:lnTo>
                  <a:lnTo>
                    <a:pt x="3966" y="1627"/>
                  </a:lnTo>
                  <a:lnTo>
                    <a:pt x="2718" y="3380"/>
                  </a:lnTo>
                  <a:lnTo>
                    <a:pt x="2038" y="4338"/>
                  </a:lnTo>
                  <a:lnTo>
                    <a:pt x="1428" y="5198"/>
                  </a:lnTo>
                  <a:lnTo>
                    <a:pt x="969" y="5847"/>
                  </a:lnTo>
                  <a:lnTo>
                    <a:pt x="820" y="6057"/>
                  </a:lnTo>
                  <a:lnTo>
                    <a:pt x="741" y="6172"/>
                  </a:lnTo>
                  <a:lnTo>
                    <a:pt x="741" y="6172"/>
                  </a:lnTo>
                  <a:lnTo>
                    <a:pt x="718" y="6204"/>
                  </a:lnTo>
                  <a:lnTo>
                    <a:pt x="694" y="6236"/>
                  </a:lnTo>
                  <a:lnTo>
                    <a:pt x="669" y="6267"/>
                  </a:lnTo>
                  <a:lnTo>
                    <a:pt x="641" y="6299"/>
                  </a:lnTo>
                  <a:lnTo>
                    <a:pt x="613" y="6329"/>
                  </a:lnTo>
                  <a:lnTo>
                    <a:pt x="582" y="6359"/>
                  </a:lnTo>
                  <a:lnTo>
                    <a:pt x="551" y="6388"/>
                  </a:lnTo>
                  <a:lnTo>
                    <a:pt x="520" y="6415"/>
                  </a:lnTo>
                  <a:lnTo>
                    <a:pt x="488" y="6441"/>
                  </a:lnTo>
                  <a:lnTo>
                    <a:pt x="455" y="6464"/>
                  </a:lnTo>
                  <a:lnTo>
                    <a:pt x="422" y="6486"/>
                  </a:lnTo>
                  <a:lnTo>
                    <a:pt x="390" y="6504"/>
                  </a:lnTo>
                  <a:lnTo>
                    <a:pt x="373" y="6513"/>
                  </a:lnTo>
                  <a:lnTo>
                    <a:pt x="357" y="6521"/>
                  </a:lnTo>
                  <a:lnTo>
                    <a:pt x="340" y="6527"/>
                  </a:lnTo>
                  <a:lnTo>
                    <a:pt x="324" y="6533"/>
                  </a:lnTo>
                  <a:lnTo>
                    <a:pt x="309" y="6538"/>
                  </a:lnTo>
                  <a:lnTo>
                    <a:pt x="293" y="6543"/>
                  </a:lnTo>
                  <a:lnTo>
                    <a:pt x="277" y="6547"/>
                  </a:lnTo>
                  <a:lnTo>
                    <a:pt x="261" y="6549"/>
                  </a:lnTo>
                  <a:lnTo>
                    <a:pt x="246" y="6550"/>
                  </a:lnTo>
                  <a:lnTo>
                    <a:pt x="231" y="6551"/>
                  </a:lnTo>
                  <a:lnTo>
                    <a:pt x="216" y="6550"/>
                  </a:lnTo>
                  <a:lnTo>
                    <a:pt x="202" y="6549"/>
                  </a:lnTo>
                  <a:lnTo>
                    <a:pt x="187" y="6546"/>
                  </a:lnTo>
                  <a:lnTo>
                    <a:pt x="174" y="6542"/>
                  </a:lnTo>
                  <a:lnTo>
                    <a:pt x="160" y="6536"/>
                  </a:lnTo>
                  <a:lnTo>
                    <a:pt x="147" y="6530"/>
                  </a:lnTo>
                  <a:lnTo>
                    <a:pt x="134" y="6522"/>
                  </a:lnTo>
                  <a:lnTo>
                    <a:pt x="122" y="6514"/>
                  </a:lnTo>
                  <a:lnTo>
                    <a:pt x="111" y="6503"/>
                  </a:lnTo>
                  <a:lnTo>
                    <a:pt x="99" y="6492"/>
                  </a:lnTo>
                  <a:lnTo>
                    <a:pt x="88" y="6479"/>
                  </a:lnTo>
                  <a:lnTo>
                    <a:pt x="77" y="6464"/>
                  </a:lnTo>
                  <a:lnTo>
                    <a:pt x="68" y="6449"/>
                  </a:lnTo>
                  <a:lnTo>
                    <a:pt x="59" y="6431"/>
                  </a:lnTo>
                  <a:lnTo>
                    <a:pt x="50" y="6412"/>
                  </a:lnTo>
                  <a:lnTo>
                    <a:pt x="42" y="6391"/>
                  </a:lnTo>
                  <a:lnTo>
                    <a:pt x="34" y="6370"/>
                  </a:lnTo>
                  <a:lnTo>
                    <a:pt x="28" y="6346"/>
                  </a:lnTo>
                  <a:lnTo>
                    <a:pt x="21" y="6320"/>
                  </a:lnTo>
                  <a:lnTo>
                    <a:pt x="16" y="6293"/>
                  </a:lnTo>
                  <a:lnTo>
                    <a:pt x="12" y="6265"/>
                  </a:lnTo>
                  <a:lnTo>
                    <a:pt x="7" y="6234"/>
                  </a:lnTo>
                  <a:lnTo>
                    <a:pt x="4" y="6202"/>
                  </a:lnTo>
                  <a:lnTo>
                    <a:pt x="2" y="6167"/>
                  </a:lnTo>
                  <a:lnTo>
                    <a:pt x="0" y="6131"/>
                  </a:lnTo>
                  <a:lnTo>
                    <a:pt x="0" y="6093"/>
                  </a:lnTo>
                  <a:lnTo>
                    <a:pt x="0" y="6053"/>
                  </a:lnTo>
                  <a:lnTo>
                    <a:pt x="1" y="6011"/>
                  </a:lnTo>
                  <a:lnTo>
                    <a:pt x="2" y="5967"/>
                  </a:lnTo>
                  <a:lnTo>
                    <a:pt x="5" y="5921"/>
                  </a:lnTo>
                  <a:lnTo>
                    <a:pt x="5" y="5921"/>
                  </a:lnTo>
                  <a:lnTo>
                    <a:pt x="13" y="5826"/>
                  </a:lnTo>
                  <a:lnTo>
                    <a:pt x="21" y="5731"/>
                  </a:lnTo>
                  <a:lnTo>
                    <a:pt x="32" y="5636"/>
                  </a:lnTo>
                  <a:lnTo>
                    <a:pt x="44" y="5539"/>
                  </a:lnTo>
                  <a:lnTo>
                    <a:pt x="58" y="5442"/>
                  </a:lnTo>
                  <a:lnTo>
                    <a:pt x="73" y="5344"/>
                  </a:lnTo>
                  <a:lnTo>
                    <a:pt x="90" y="5247"/>
                  </a:lnTo>
                  <a:lnTo>
                    <a:pt x="110" y="5147"/>
                  </a:lnTo>
                  <a:lnTo>
                    <a:pt x="130" y="5047"/>
                  </a:lnTo>
                  <a:lnTo>
                    <a:pt x="153" y="4946"/>
                  </a:lnTo>
                  <a:lnTo>
                    <a:pt x="177" y="4845"/>
                  </a:lnTo>
                  <a:lnTo>
                    <a:pt x="203" y="4742"/>
                  </a:lnTo>
                  <a:lnTo>
                    <a:pt x="231" y="4639"/>
                  </a:lnTo>
                  <a:lnTo>
                    <a:pt x="261" y="4535"/>
                  </a:lnTo>
                  <a:lnTo>
                    <a:pt x="293" y="4430"/>
                  </a:lnTo>
                  <a:lnTo>
                    <a:pt x="327" y="4324"/>
                  </a:lnTo>
                  <a:lnTo>
                    <a:pt x="363" y="4217"/>
                  </a:lnTo>
                  <a:lnTo>
                    <a:pt x="400" y="4110"/>
                  </a:lnTo>
                  <a:lnTo>
                    <a:pt x="441" y="4001"/>
                  </a:lnTo>
                  <a:lnTo>
                    <a:pt x="483" y="3891"/>
                  </a:lnTo>
                  <a:lnTo>
                    <a:pt x="527" y="3781"/>
                  </a:lnTo>
                  <a:lnTo>
                    <a:pt x="574" y="3669"/>
                  </a:lnTo>
                  <a:lnTo>
                    <a:pt x="622" y="3557"/>
                  </a:lnTo>
                  <a:lnTo>
                    <a:pt x="673" y="3442"/>
                  </a:lnTo>
                  <a:lnTo>
                    <a:pt x="726" y="3327"/>
                  </a:lnTo>
                  <a:lnTo>
                    <a:pt x="781" y="3211"/>
                  </a:lnTo>
                  <a:lnTo>
                    <a:pt x="839" y="3093"/>
                  </a:lnTo>
                  <a:lnTo>
                    <a:pt x="898" y="2975"/>
                  </a:lnTo>
                  <a:lnTo>
                    <a:pt x="960" y="2856"/>
                  </a:lnTo>
                  <a:lnTo>
                    <a:pt x="1025" y="2735"/>
                  </a:lnTo>
                  <a:lnTo>
                    <a:pt x="1092" y="2613"/>
                  </a:lnTo>
                  <a:lnTo>
                    <a:pt x="1161" y="2489"/>
                  </a:lnTo>
                  <a:lnTo>
                    <a:pt x="1161" y="2489"/>
                  </a:lnTo>
                  <a:lnTo>
                    <a:pt x="1196" y="2428"/>
                  </a:lnTo>
                  <a:lnTo>
                    <a:pt x="1232" y="2369"/>
                  </a:lnTo>
                  <a:lnTo>
                    <a:pt x="1266" y="2310"/>
                  </a:lnTo>
                  <a:lnTo>
                    <a:pt x="1302" y="2253"/>
                  </a:lnTo>
                  <a:lnTo>
                    <a:pt x="1336" y="2199"/>
                  </a:lnTo>
                  <a:lnTo>
                    <a:pt x="1371" y="2145"/>
                  </a:lnTo>
                  <a:lnTo>
                    <a:pt x="1405" y="2093"/>
                  </a:lnTo>
                  <a:lnTo>
                    <a:pt x="1440" y="2042"/>
                  </a:lnTo>
                  <a:lnTo>
                    <a:pt x="1473" y="1993"/>
                  </a:lnTo>
                  <a:lnTo>
                    <a:pt x="1508" y="1945"/>
                  </a:lnTo>
                  <a:lnTo>
                    <a:pt x="1541" y="1898"/>
                  </a:lnTo>
                  <a:lnTo>
                    <a:pt x="1576" y="1853"/>
                  </a:lnTo>
                  <a:lnTo>
                    <a:pt x="1609" y="1809"/>
                  </a:lnTo>
                  <a:lnTo>
                    <a:pt x="1642" y="1766"/>
                  </a:lnTo>
                  <a:lnTo>
                    <a:pt x="1676" y="1724"/>
                  </a:lnTo>
                  <a:lnTo>
                    <a:pt x="1708" y="1684"/>
                  </a:lnTo>
                  <a:lnTo>
                    <a:pt x="1741" y="1645"/>
                  </a:lnTo>
                  <a:lnTo>
                    <a:pt x="1774" y="1608"/>
                  </a:lnTo>
                  <a:lnTo>
                    <a:pt x="1807" y="1571"/>
                  </a:lnTo>
                  <a:lnTo>
                    <a:pt x="1839" y="1536"/>
                  </a:lnTo>
                  <a:lnTo>
                    <a:pt x="1872" y="1502"/>
                  </a:lnTo>
                  <a:lnTo>
                    <a:pt x="1903" y="1469"/>
                  </a:lnTo>
                  <a:lnTo>
                    <a:pt x="1935" y="1437"/>
                  </a:lnTo>
                  <a:lnTo>
                    <a:pt x="1968" y="1406"/>
                  </a:lnTo>
                  <a:lnTo>
                    <a:pt x="1999" y="1376"/>
                  </a:lnTo>
                  <a:lnTo>
                    <a:pt x="2030" y="1348"/>
                  </a:lnTo>
                  <a:lnTo>
                    <a:pt x="2061" y="1321"/>
                  </a:lnTo>
                  <a:lnTo>
                    <a:pt x="2093" y="1294"/>
                  </a:lnTo>
                  <a:lnTo>
                    <a:pt x="2123" y="1268"/>
                  </a:lnTo>
                  <a:lnTo>
                    <a:pt x="2154" y="1244"/>
                  </a:lnTo>
                  <a:lnTo>
                    <a:pt x="2184" y="1220"/>
                  </a:lnTo>
                  <a:lnTo>
                    <a:pt x="2214" y="1197"/>
                  </a:lnTo>
                  <a:lnTo>
                    <a:pt x="2275" y="1154"/>
                  </a:lnTo>
                  <a:lnTo>
                    <a:pt x="2334" y="1115"/>
                  </a:lnTo>
                  <a:lnTo>
                    <a:pt x="2392" y="1079"/>
                  </a:lnTo>
                  <a:lnTo>
                    <a:pt x="2449" y="1047"/>
                  </a:lnTo>
                  <a:lnTo>
                    <a:pt x="2506" y="1017"/>
                  </a:lnTo>
                  <a:lnTo>
                    <a:pt x="2562" y="989"/>
                  </a:lnTo>
                  <a:lnTo>
                    <a:pt x="2617" y="966"/>
                  </a:lnTo>
                  <a:lnTo>
                    <a:pt x="2671" y="944"/>
                  </a:lnTo>
                  <a:lnTo>
                    <a:pt x="2725" y="925"/>
                  </a:lnTo>
                  <a:lnTo>
                    <a:pt x="2777" y="907"/>
                  </a:lnTo>
                  <a:lnTo>
                    <a:pt x="2828" y="892"/>
                  </a:lnTo>
                  <a:lnTo>
                    <a:pt x="2879" y="878"/>
                  </a:lnTo>
                  <a:lnTo>
                    <a:pt x="2928" y="867"/>
                  </a:lnTo>
                  <a:lnTo>
                    <a:pt x="2977" y="857"/>
                  </a:lnTo>
                  <a:lnTo>
                    <a:pt x="3024" y="848"/>
                  </a:lnTo>
                  <a:lnTo>
                    <a:pt x="3071" y="840"/>
                  </a:lnTo>
                  <a:lnTo>
                    <a:pt x="3071" y="840"/>
                  </a:lnTo>
                  <a:lnTo>
                    <a:pt x="3158" y="826"/>
                  </a:lnTo>
                  <a:lnTo>
                    <a:pt x="3199" y="819"/>
                  </a:lnTo>
                  <a:lnTo>
                    <a:pt x="3238" y="810"/>
                  </a:lnTo>
                  <a:lnTo>
                    <a:pt x="3275" y="802"/>
                  </a:lnTo>
                  <a:lnTo>
                    <a:pt x="3310" y="794"/>
                  </a:lnTo>
                  <a:lnTo>
                    <a:pt x="3343" y="785"/>
                  </a:lnTo>
                  <a:lnTo>
                    <a:pt x="3374" y="775"/>
                  </a:lnTo>
                  <a:lnTo>
                    <a:pt x="3403" y="766"/>
                  </a:lnTo>
                  <a:lnTo>
                    <a:pt x="3431" y="757"/>
                  </a:lnTo>
                  <a:lnTo>
                    <a:pt x="3458" y="746"/>
                  </a:lnTo>
                  <a:lnTo>
                    <a:pt x="3483" y="736"/>
                  </a:lnTo>
                  <a:lnTo>
                    <a:pt x="3506" y="725"/>
                  </a:lnTo>
                  <a:lnTo>
                    <a:pt x="3528" y="714"/>
                  </a:lnTo>
                  <a:lnTo>
                    <a:pt x="3549" y="702"/>
                  </a:lnTo>
                  <a:lnTo>
                    <a:pt x="3567" y="691"/>
                  </a:lnTo>
                  <a:lnTo>
                    <a:pt x="3585" y="679"/>
                  </a:lnTo>
                  <a:lnTo>
                    <a:pt x="3602" y="666"/>
                  </a:lnTo>
                  <a:lnTo>
                    <a:pt x="3618" y="653"/>
                  </a:lnTo>
                  <a:lnTo>
                    <a:pt x="3632" y="640"/>
                  </a:lnTo>
                  <a:lnTo>
                    <a:pt x="3645" y="626"/>
                  </a:lnTo>
                  <a:lnTo>
                    <a:pt x="3658" y="612"/>
                  </a:lnTo>
                  <a:lnTo>
                    <a:pt x="3668" y="597"/>
                  </a:lnTo>
                  <a:lnTo>
                    <a:pt x="3679" y="583"/>
                  </a:lnTo>
                  <a:lnTo>
                    <a:pt x="3689" y="567"/>
                  </a:lnTo>
                  <a:lnTo>
                    <a:pt x="3697" y="552"/>
                  </a:lnTo>
                  <a:lnTo>
                    <a:pt x="3705" y="535"/>
                  </a:lnTo>
                  <a:lnTo>
                    <a:pt x="3713" y="519"/>
                  </a:lnTo>
                  <a:lnTo>
                    <a:pt x="3719" y="502"/>
                  </a:lnTo>
                  <a:lnTo>
                    <a:pt x="3725" y="484"/>
                  </a:lnTo>
                  <a:lnTo>
                    <a:pt x="3736" y="447"/>
                  </a:lnTo>
                  <a:lnTo>
                    <a:pt x="3736" y="447"/>
                  </a:lnTo>
                  <a:lnTo>
                    <a:pt x="3745" y="411"/>
                  </a:lnTo>
                  <a:lnTo>
                    <a:pt x="3752" y="376"/>
                  </a:lnTo>
                  <a:lnTo>
                    <a:pt x="3758" y="343"/>
                  </a:lnTo>
                  <a:lnTo>
                    <a:pt x="3763" y="312"/>
                  </a:lnTo>
                  <a:lnTo>
                    <a:pt x="3771" y="254"/>
                  </a:lnTo>
                  <a:lnTo>
                    <a:pt x="3778" y="201"/>
                  </a:lnTo>
                  <a:lnTo>
                    <a:pt x="3783" y="175"/>
                  </a:lnTo>
                  <a:lnTo>
                    <a:pt x="3788" y="149"/>
                  </a:lnTo>
                  <a:lnTo>
                    <a:pt x="3794" y="125"/>
                  </a:lnTo>
                  <a:lnTo>
                    <a:pt x="3803" y="100"/>
                  </a:lnTo>
                  <a:lnTo>
                    <a:pt x="3813" y="76"/>
                  </a:lnTo>
                  <a:lnTo>
                    <a:pt x="3826" y="52"/>
                  </a:lnTo>
                  <a:lnTo>
                    <a:pt x="3841" y="26"/>
                  </a:lnTo>
                  <a:lnTo>
                    <a:pt x="3859" y="0"/>
                  </a:lnTo>
                  <a:lnTo>
                    <a:pt x="4525" y="8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1176"/>
            <p:cNvSpPr>
              <a:spLocks/>
            </p:cNvSpPr>
            <p:nvPr/>
          </p:nvSpPr>
          <p:spPr bwMode="auto">
            <a:xfrm rot="10800000">
              <a:off x="79783" y="13893993"/>
              <a:ext cx="1001485" cy="1346001"/>
            </a:xfrm>
            <a:custGeom>
              <a:avLst/>
              <a:gdLst/>
              <a:ahLst/>
              <a:cxnLst>
                <a:cxn ang="0">
                  <a:pos x="0" y="3382"/>
                </a:cxn>
                <a:cxn ang="0">
                  <a:pos x="182" y="3124"/>
                </a:cxn>
                <a:cxn ang="0">
                  <a:pos x="873" y="2147"/>
                </a:cxn>
                <a:cxn ang="0">
                  <a:pos x="1365" y="1456"/>
                </a:cxn>
                <a:cxn ang="0">
                  <a:pos x="1558" y="1189"/>
                </a:cxn>
                <a:cxn ang="0">
                  <a:pos x="1640" y="1073"/>
                </a:cxn>
                <a:cxn ang="0">
                  <a:pos x="1805" y="830"/>
                </a:cxn>
                <a:cxn ang="0">
                  <a:pos x="1932" y="648"/>
                </a:cxn>
                <a:cxn ang="0">
                  <a:pos x="2018" y="530"/>
                </a:cxn>
                <a:cxn ang="0">
                  <a:pos x="2107" y="419"/>
                </a:cxn>
                <a:cxn ang="0">
                  <a:pos x="2199" y="316"/>
                </a:cxn>
                <a:cxn ang="0">
                  <a:pos x="2246" y="268"/>
                </a:cxn>
                <a:cxn ang="0">
                  <a:pos x="2294" y="224"/>
                </a:cxn>
                <a:cxn ang="0">
                  <a:pos x="2343" y="181"/>
                </a:cxn>
                <a:cxn ang="0">
                  <a:pos x="2393" y="143"/>
                </a:cxn>
                <a:cxn ang="0">
                  <a:pos x="2445" y="109"/>
                </a:cxn>
                <a:cxn ang="0">
                  <a:pos x="2497" y="80"/>
                </a:cxn>
                <a:cxn ang="0">
                  <a:pos x="2550" y="54"/>
                </a:cxn>
                <a:cxn ang="0">
                  <a:pos x="2606" y="32"/>
                </a:cxn>
                <a:cxn ang="0">
                  <a:pos x="2662" y="17"/>
                </a:cxn>
                <a:cxn ang="0">
                  <a:pos x="2719" y="5"/>
                </a:cxn>
                <a:cxn ang="0">
                  <a:pos x="2780" y="0"/>
                </a:cxn>
                <a:cxn ang="0">
                  <a:pos x="2840" y="1"/>
                </a:cxn>
                <a:cxn ang="0">
                  <a:pos x="2902" y="7"/>
                </a:cxn>
                <a:cxn ang="0">
                  <a:pos x="2967" y="21"/>
                </a:cxn>
                <a:cxn ang="0">
                  <a:pos x="3033" y="40"/>
                </a:cxn>
                <a:cxn ang="0">
                  <a:pos x="3101" y="67"/>
                </a:cxn>
                <a:cxn ang="0">
                  <a:pos x="3169" y="101"/>
                </a:cxn>
                <a:cxn ang="0">
                  <a:pos x="3187" y="110"/>
                </a:cxn>
                <a:cxn ang="0">
                  <a:pos x="3219" y="131"/>
                </a:cxn>
                <a:cxn ang="0">
                  <a:pos x="3246" y="154"/>
                </a:cxn>
                <a:cxn ang="0">
                  <a:pos x="3270" y="178"/>
                </a:cxn>
                <a:cxn ang="0">
                  <a:pos x="3290" y="204"/>
                </a:cxn>
                <a:cxn ang="0">
                  <a:pos x="3307" y="233"/>
                </a:cxn>
                <a:cxn ang="0">
                  <a:pos x="3320" y="263"/>
                </a:cxn>
                <a:cxn ang="0">
                  <a:pos x="3330" y="295"/>
                </a:cxn>
                <a:cxn ang="0">
                  <a:pos x="3336" y="328"/>
                </a:cxn>
                <a:cxn ang="0">
                  <a:pos x="3339" y="363"/>
                </a:cxn>
                <a:cxn ang="0">
                  <a:pos x="3339" y="400"/>
                </a:cxn>
                <a:cxn ang="0">
                  <a:pos x="3335" y="439"/>
                </a:cxn>
                <a:cxn ang="0">
                  <a:pos x="3329" y="479"/>
                </a:cxn>
                <a:cxn ang="0">
                  <a:pos x="3314" y="542"/>
                </a:cxn>
                <a:cxn ang="0">
                  <a:pos x="3284" y="632"/>
                </a:cxn>
                <a:cxn ang="0">
                  <a:pos x="3242" y="728"/>
                </a:cxn>
                <a:cxn ang="0">
                  <a:pos x="3190" y="831"/>
                </a:cxn>
                <a:cxn ang="0">
                  <a:pos x="3129" y="939"/>
                </a:cxn>
                <a:cxn ang="0">
                  <a:pos x="3059" y="1053"/>
                </a:cxn>
                <a:cxn ang="0">
                  <a:pos x="2980" y="1173"/>
                </a:cxn>
                <a:cxn ang="0">
                  <a:pos x="2893" y="1298"/>
                </a:cxn>
                <a:cxn ang="0">
                  <a:pos x="2798" y="1428"/>
                </a:cxn>
                <a:cxn ang="0">
                  <a:pos x="2590" y="1704"/>
                </a:cxn>
                <a:cxn ang="0">
                  <a:pos x="2359" y="1997"/>
                </a:cxn>
                <a:cxn ang="0">
                  <a:pos x="1981" y="2471"/>
                </a:cxn>
                <a:cxn ang="0">
                  <a:pos x="1716" y="2805"/>
                </a:cxn>
                <a:cxn ang="0">
                  <a:pos x="1446" y="3154"/>
                </a:cxn>
                <a:cxn ang="0">
                  <a:pos x="1174" y="3515"/>
                </a:cxn>
                <a:cxn ang="0">
                  <a:pos x="1039" y="3700"/>
                </a:cxn>
                <a:cxn ang="0">
                  <a:pos x="906" y="3887"/>
                </a:cxn>
                <a:cxn ang="0">
                  <a:pos x="775" y="4077"/>
                </a:cxn>
                <a:cxn ang="0">
                  <a:pos x="648" y="4269"/>
                </a:cxn>
              </a:cxnLst>
              <a:rect l="0" t="0" r="r" b="b"/>
              <a:pathLst>
                <a:path w="3340" h="4269">
                  <a:moveTo>
                    <a:pt x="648" y="4269"/>
                  </a:moveTo>
                  <a:lnTo>
                    <a:pt x="0" y="3382"/>
                  </a:lnTo>
                  <a:lnTo>
                    <a:pt x="0" y="3382"/>
                  </a:lnTo>
                  <a:lnTo>
                    <a:pt x="182" y="3124"/>
                  </a:lnTo>
                  <a:lnTo>
                    <a:pt x="615" y="2512"/>
                  </a:lnTo>
                  <a:lnTo>
                    <a:pt x="873" y="2147"/>
                  </a:lnTo>
                  <a:lnTo>
                    <a:pt x="1130" y="1786"/>
                  </a:lnTo>
                  <a:lnTo>
                    <a:pt x="1365" y="1456"/>
                  </a:lnTo>
                  <a:lnTo>
                    <a:pt x="1558" y="1189"/>
                  </a:lnTo>
                  <a:lnTo>
                    <a:pt x="1558" y="1189"/>
                  </a:lnTo>
                  <a:lnTo>
                    <a:pt x="1599" y="1131"/>
                  </a:lnTo>
                  <a:lnTo>
                    <a:pt x="1640" y="1073"/>
                  </a:lnTo>
                  <a:lnTo>
                    <a:pt x="1723" y="952"/>
                  </a:lnTo>
                  <a:lnTo>
                    <a:pt x="1805" y="830"/>
                  </a:lnTo>
                  <a:lnTo>
                    <a:pt x="1889" y="708"/>
                  </a:lnTo>
                  <a:lnTo>
                    <a:pt x="1932" y="648"/>
                  </a:lnTo>
                  <a:lnTo>
                    <a:pt x="1975" y="589"/>
                  </a:lnTo>
                  <a:lnTo>
                    <a:pt x="2018" y="530"/>
                  </a:lnTo>
                  <a:lnTo>
                    <a:pt x="2062" y="474"/>
                  </a:lnTo>
                  <a:lnTo>
                    <a:pt x="2107" y="419"/>
                  </a:lnTo>
                  <a:lnTo>
                    <a:pt x="2153" y="367"/>
                  </a:lnTo>
                  <a:lnTo>
                    <a:pt x="2199" y="316"/>
                  </a:lnTo>
                  <a:lnTo>
                    <a:pt x="2223" y="292"/>
                  </a:lnTo>
                  <a:lnTo>
                    <a:pt x="2246" y="268"/>
                  </a:lnTo>
                  <a:lnTo>
                    <a:pt x="2270" y="245"/>
                  </a:lnTo>
                  <a:lnTo>
                    <a:pt x="2294" y="224"/>
                  </a:lnTo>
                  <a:lnTo>
                    <a:pt x="2319" y="202"/>
                  </a:lnTo>
                  <a:lnTo>
                    <a:pt x="2343" y="181"/>
                  </a:lnTo>
                  <a:lnTo>
                    <a:pt x="2368" y="163"/>
                  </a:lnTo>
                  <a:lnTo>
                    <a:pt x="2393" y="143"/>
                  </a:lnTo>
                  <a:lnTo>
                    <a:pt x="2419" y="126"/>
                  </a:lnTo>
                  <a:lnTo>
                    <a:pt x="2445" y="109"/>
                  </a:lnTo>
                  <a:lnTo>
                    <a:pt x="2470" y="94"/>
                  </a:lnTo>
                  <a:lnTo>
                    <a:pt x="2497" y="80"/>
                  </a:lnTo>
                  <a:lnTo>
                    <a:pt x="2523" y="66"/>
                  </a:lnTo>
                  <a:lnTo>
                    <a:pt x="2550" y="54"/>
                  </a:lnTo>
                  <a:lnTo>
                    <a:pt x="2578" y="42"/>
                  </a:lnTo>
                  <a:lnTo>
                    <a:pt x="2606" y="32"/>
                  </a:lnTo>
                  <a:lnTo>
                    <a:pt x="2634" y="24"/>
                  </a:lnTo>
                  <a:lnTo>
                    <a:pt x="2662" y="17"/>
                  </a:lnTo>
                  <a:lnTo>
                    <a:pt x="2690" y="11"/>
                  </a:lnTo>
                  <a:lnTo>
                    <a:pt x="2719" y="5"/>
                  </a:lnTo>
                  <a:lnTo>
                    <a:pt x="2749" y="2"/>
                  </a:lnTo>
                  <a:lnTo>
                    <a:pt x="2780" y="0"/>
                  </a:lnTo>
                  <a:lnTo>
                    <a:pt x="2810" y="0"/>
                  </a:lnTo>
                  <a:lnTo>
                    <a:pt x="2840" y="1"/>
                  </a:lnTo>
                  <a:lnTo>
                    <a:pt x="2871" y="3"/>
                  </a:lnTo>
                  <a:lnTo>
                    <a:pt x="2902" y="7"/>
                  </a:lnTo>
                  <a:lnTo>
                    <a:pt x="2935" y="14"/>
                  </a:lnTo>
                  <a:lnTo>
                    <a:pt x="2967" y="21"/>
                  </a:lnTo>
                  <a:lnTo>
                    <a:pt x="2999" y="29"/>
                  </a:lnTo>
                  <a:lnTo>
                    <a:pt x="3033" y="40"/>
                  </a:lnTo>
                  <a:lnTo>
                    <a:pt x="3066" y="53"/>
                  </a:lnTo>
                  <a:lnTo>
                    <a:pt x="3101" y="67"/>
                  </a:lnTo>
                  <a:lnTo>
                    <a:pt x="3135" y="83"/>
                  </a:lnTo>
                  <a:lnTo>
                    <a:pt x="3169" y="101"/>
                  </a:lnTo>
                  <a:lnTo>
                    <a:pt x="3169" y="101"/>
                  </a:lnTo>
                  <a:lnTo>
                    <a:pt x="3187" y="110"/>
                  </a:lnTo>
                  <a:lnTo>
                    <a:pt x="3203" y="121"/>
                  </a:lnTo>
                  <a:lnTo>
                    <a:pt x="3219" y="131"/>
                  </a:lnTo>
                  <a:lnTo>
                    <a:pt x="3233" y="142"/>
                  </a:lnTo>
                  <a:lnTo>
                    <a:pt x="3246" y="154"/>
                  </a:lnTo>
                  <a:lnTo>
                    <a:pt x="3259" y="166"/>
                  </a:lnTo>
                  <a:lnTo>
                    <a:pt x="3270" y="178"/>
                  </a:lnTo>
                  <a:lnTo>
                    <a:pt x="3280" y="191"/>
                  </a:lnTo>
                  <a:lnTo>
                    <a:pt x="3290" y="204"/>
                  </a:lnTo>
                  <a:lnTo>
                    <a:pt x="3299" y="218"/>
                  </a:lnTo>
                  <a:lnTo>
                    <a:pt x="3307" y="233"/>
                  </a:lnTo>
                  <a:lnTo>
                    <a:pt x="3314" y="247"/>
                  </a:lnTo>
                  <a:lnTo>
                    <a:pt x="3320" y="263"/>
                  </a:lnTo>
                  <a:lnTo>
                    <a:pt x="3326" y="278"/>
                  </a:lnTo>
                  <a:lnTo>
                    <a:pt x="3330" y="295"/>
                  </a:lnTo>
                  <a:lnTo>
                    <a:pt x="3333" y="311"/>
                  </a:lnTo>
                  <a:lnTo>
                    <a:pt x="3336" y="328"/>
                  </a:lnTo>
                  <a:lnTo>
                    <a:pt x="3338" y="345"/>
                  </a:lnTo>
                  <a:lnTo>
                    <a:pt x="3339" y="363"/>
                  </a:lnTo>
                  <a:lnTo>
                    <a:pt x="3340" y="381"/>
                  </a:lnTo>
                  <a:lnTo>
                    <a:pt x="3339" y="400"/>
                  </a:lnTo>
                  <a:lnTo>
                    <a:pt x="3338" y="419"/>
                  </a:lnTo>
                  <a:lnTo>
                    <a:pt x="3335" y="439"/>
                  </a:lnTo>
                  <a:lnTo>
                    <a:pt x="3332" y="458"/>
                  </a:lnTo>
                  <a:lnTo>
                    <a:pt x="3329" y="479"/>
                  </a:lnTo>
                  <a:lnTo>
                    <a:pt x="3325" y="499"/>
                  </a:lnTo>
                  <a:lnTo>
                    <a:pt x="3314" y="542"/>
                  </a:lnTo>
                  <a:lnTo>
                    <a:pt x="3300" y="586"/>
                  </a:lnTo>
                  <a:lnTo>
                    <a:pt x="3284" y="632"/>
                  </a:lnTo>
                  <a:lnTo>
                    <a:pt x="3264" y="680"/>
                  </a:lnTo>
                  <a:lnTo>
                    <a:pt x="3242" y="728"/>
                  </a:lnTo>
                  <a:lnTo>
                    <a:pt x="3218" y="778"/>
                  </a:lnTo>
                  <a:lnTo>
                    <a:pt x="3190" y="831"/>
                  </a:lnTo>
                  <a:lnTo>
                    <a:pt x="3161" y="884"/>
                  </a:lnTo>
                  <a:lnTo>
                    <a:pt x="3129" y="939"/>
                  </a:lnTo>
                  <a:lnTo>
                    <a:pt x="3095" y="996"/>
                  </a:lnTo>
                  <a:lnTo>
                    <a:pt x="3059" y="1053"/>
                  </a:lnTo>
                  <a:lnTo>
                    <a:pt x="3020" y="1112"/>
                  </a:lnTo>
                  <a:lnTo>
                    <a:pt x="2980" y="1173"/>
                  </a:lnTo>
                  <a:lnTo>
                    <a:pt x="2937" y="1234"/>
                  </a:lnTo>
                  <a:lnTo>
                    <a:pt x="2893" y="1298"/>
                  </a:lnTo>
                  <a:lnTo>
                    <a:pt x="2846" y="1362"/>
                  </a:lnTo>
                  <a:lnTo>
                    <a:pt x="2798" y="1428"/>
                  </a:lnTo>
                  <a:lnTo>
                    <a:pt x="2697" y="1564"/>
                  </a:lnTo>
                  <a:lnTo>
                    <a:pt x="2590" y="1704"/>
                  </a:lnTo>
                  <a:lnTo>
                    <a:pt x="2477" y="1848"/>
                  </a:lnTo>
                  <a:lnTo>
                    <a:pt x="2359" y="1997"/>
                  </a:lnTo>
                  <a:lnTo>
                    <a:pt x="2237" y="2152"/>
                  </a:lnTo>
                  <a:lnTo>
                    <a:pt x="1981" y="2471"/>
                  </a:lnTo>
                  <a:lnTo>
                    <a:pt x="1850" y="2636"/>
                  </a:lnTo>
                  <a:lnTo>
                    <a:pt x="1716" y="2805"/>
                  </a:lnTo>
                  <a:lnTo>
                    <a:pt x="1582" y="2978"/>
                  </a:lnTo>
                  <a:lnTo>
                    <a:pt x="1446" y="3154"/>
                  </a:lnTo>
                  <a:lnTo>
                    <a:pt x="1309" y="3333"/>
                  </a:lnTo>
                  <a:lnTo>
                    <a:pt x="1174" y="3515"/>
                  </a:lnTo>
                  <a:lnTo>
                    <a:pt x="1107" y="3607"/>
                  </a:lnTo>
                  <a:lnTo>
                    <a:pt x="1039" y="3700"/>
                  </a:lnTo>
                  <a:lnTo>
                    <a:pt x="972" y="3793"/>
                  </a:lnTo>
                  <a:lnTo>
                    <a:pt x="906" y="3887"/>
                  </a:lnTo>
                  <a:lnTo>
                    <a:pt x="841" y="3982"/>
                  </a:lnTo>
                  <a:lnTo>
                    <a:pt x="775" y="4077"/>
                  </a:lnTo>
                  <a:lnTo>
                    <a:pt x="711" y="4173"/>
                  </a:lnTo>
                  <a:lnTo>
                    <a:pt x="648" y="4269"/>
                  </a:lnTo>
                  <a:lnTo>
                    <a:pt x="648" y="426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177"/>
            <p:cNvSpPr>
              <a:spLocks/>
            </p:cNvSpPr>
            <p:nvPr/>
          </p:nvSpPr>
          <p:spPr bwMode="auto">
            <a:xfrm rot="10800000">
              <a:off x="-457199" y="11856123"/>
              <a:ext cx="2684905" cy="3320974"/>
            </a:xfrm>
            <a:custGeom>
              <a:avLst/>
              <a:gdLst/>
              <a:ahLst/>
              <a:cxnLst>
                <a:cxn ang="0">
                  <a:pos x="5814" y="6115"/>
                </a:cxn>
                <a:cxn ang="0">
                  <a:pos x="6175" y="6126"/>
                </a:cxn>
                <a:cxn ang="0">
                  <a:pos x="6449" y="6147"/>
                </a:cxn>
                <a:cxn ang="0">
                  <a:pos x="6686" y="6277"/>
                </a:cxn>
                <a:cxn ang="0">
                  <a:pos x="7071" y="6682"/>
                </a:cxn>
                <a:cxn ang="0">
                  <a:pos x="8796" y="8890"/>
                </a:cxn>
                <a:cxn ang="0">
                  <a:pos x="8934" y="9132"/>
                </a:cxn>
                <a:cxn ang="0">
                  <a:pos x="8956" y="9335"/>
                </a:cxn>
                <a:cxn ang="0">
                  <a:pos x="8903" y="9398"/>
                </a:cxn>
                <a:cxn ang="0">
                  <a:pos x="8772" y="9340"/>
                </a:cxn>
                <a:cxn ang="0">
                  <a:pos x="8261" y="8783"/>
                </a:cxn>
                <a:cxn ang="0">
                  <a:pos x="6770" y="6964"/>
                </a:cxn>
                <a:cxn ang="0">
                  <a:pos x="6556" y="6772"/>
                </a:cxn>
                <a:cxn ang="0">
                  <a:pos x="6372" y="6711"/>
                </a:cxn>
                <a:cxn ang="0">
                  <a:pos x="6219" y="6759"/>
                </a:cxn>
                <a:cxn ang="0">
                  <a:pos x="6144" y="6886"/>
                </a:cxn>
                <a:cxn ang="0">
                  <a:pos x="6198" y="7104"/>
                </a:cxn>
                <a:cxn ang="0">
                  <a:pos x="6420" y="7433"/>
                </a:cxn>
                <a:cxn ang="0">
                  <a:pos x="8032" y="9399"/>
                </a:cxn>
                <a:cxn ang="0">
                  <a:pos x="8189" y="9728"/>
                </a:cxn>
                <a:cxn ang="0">
                  <a:pos x="8208" y="9943"/>
                </a:cxn>
                <a:cxn ang="0">
                  <a:pos x="8156" y="10003"/>
                </a:cxn>
                <a:cxn ang="0">
                  <a:pos x="8018" y="9990"/>
                </a:cxn>
                <a:cxn ang="0">
                  <a:pos x="7747" y="9796"/>
                </a:cxn>
                <a:cxn ang="0">
                  <a:pos x="6675" y="8481"/>
                </a:cxn>
                <a:cxn ang="0">
                  <a:pos x="5953" y="7635"/>
                </a:cxn>
                <a:cxn ang="0">
                  <a:pos x="5687" y="7410"/>
                </a:cxn>
                <a:cxn ang="0">
                  <a:pos x="5501" y="7327"/>
                </a:cxn>
                <a:cxn ang="0">
                  <a:pos x="5386" y="7349"/>
                </a:cxn>
                <a:cxn ang="0">
                  <a:pos x="5359" y="7462"/>
                </a:cxn>
                <a:cxn ang="0">
                  <a:pos x="5493" y="7816"/>
                </a:cxn>
                <a:cxn ang="0">
                  <a:pos x="7181" y="10032"/>
                </a:cxn>
                <a:cxn ang="0">
                  <a:pos x="7374" y="10370"/>
                </a:cxn>
                <a:cxn ang="0">
                  <a:pos x="7380" y="10528"/>
                </a:cxn>
                <a:cxn ang="0">
                  <a:pos x="7316" y="10554"/>
                </a:cxn>
                <a:cxn ang="0">
                  <a:pos x="7062" y="10380"/>
                </a:cxn>
                <a:cxn ang="0">
                  <a:pos x="6388" y="9654"/>
                </a:cxn>
                <a:cxn ang="0">
                  <a:pos x="5371" y="8405"/>
                </a:cxn>
                <a:cxn ang="0">
                  <a:pos x="4913" y="7774"/>
                </a:cxn>
                <a:cxn ang="0">
                  <a:pos x="4788" y="7487"/>
                </a:cxn>
                <a:cxn ang="0">
                  <a:pos x="4782" y="7190"/>
                </a:cxn>
                <a:cxn ang="0">
                  <a:pos x="4871" y="6710"/>
                </a:cxn>
                <a:cxn ang="0">
                  <a:pos x="4867" y="6472"/>
                </a:cxn>
                <a:cxn ang="0">
                  <a:pos x="4788" y="6311"/>
                </a:cxn>
                <a:cxn ang="0">
                  <a:pos x="1946" y="3077"/>
                </a:cxn>
                <a:cxn ang="0">
                  <a:pos x="505" y="1425"/>
                </a:cxn>
                <a:cxn ang="0">
                  <a:pos x="117" y="895"/>
                </a:cxn>
                <a:cxn ang="0">
                  <a:pos x="10" y="613"/>
                </a:cxn>
                <a:cxn ang="0">
                  <a:pos x="25" y="347"/>
                </a:cxn>
                <a:cxn ang="0">
                  <a:pos x="166" y="117"/>
                </a:cxn>
                <a:cxn ang="0">
                  <a:pos x="290" y="27"/>
                </a:cxn>
                <a:cxn ang="0">
                  <a:pos x="488" y="5"/>
                </a:cxn>
                <a:cxn ang="0">
                  <a:pos x="806" y="148"/>
                </a:cxn>
                <a:cxn ang="0">
                  <a:pos x="1143" y="435"/>
                </a:cxn>
                <a:cxn ang="0">
                  <a:pos x="1767" y="1180"/>
                </a:cxn>
                <a:cxn ang="0">
                  <a:pos x="3399" y="3426"/>
                </a:cxn>
                <a:cxn ang="0">
                  <a:pos x="4859" y="5332"/>
                </a:cxn>
                <a:cxn ang="0">
                  <a:pos x="5466" y="6015"/>
                </a:cxn>
              </a:cxnLst>
              <a:rect l="0" t="0" r="r" b="b"/>
              <a:pathLst>
                <a:path w="8960" h="10558">
                  <a:moveTo>
                    <a:pt x="5497" y="6043"/>
                  </a:moveTo>
                  <a:lnTo>
                    <a:pt x="5497" y="6043"/>
                  </a:lnTo>
                  <a:lnTo>
                    <a:pt x="5513" y="6048"/>
                  </a:lnTo>
                  <a:lnTo>
                    <a:pt x="5556" y="6061"/>
                  </a:lnTo>
                  <a:lnTo>
                    <a:pt x="5588" y="6070"/>
                  </a:lnTo>
                  <a:lnTo>
                    <a:pt x="5624" y="6078"/>
                  </a:lnTo>
                  <a:lnTo>
                    <a:pt x="5665" y="6088"/>
                  </a:lnTo>
                  <a:lnTo>
                    <a:pt x="5711" y="6098"/>
                  </a:lnTo>
                  <a:lnTo>
                    <a:pt x="5761" y="6107"/>
                  </a:lnTo>
                  <a:lnTo>
                    <a:pt x="5814" y="6115"/>
                  </a:lnTo>
                  <a:lnTo>
                    <a:pt x="5870" y="6122"/>
                  </a:lnTo>
                  <a:lnTo>
                    <a:pt x="5928" y="6127"/>
                  </a:lnTo>
                  <a:lnTo>
                    <a:pt x="5988" y="6132"/>
                  </a:lnTo>
                  <a:lnTo>
                    <a:pt x="6019" y="6133"/>
                  </a:lnTo>
                  <a:lnTo>
                    <a:pt x="6050" y="6133"/>
                  </a:lnTo>
                  <a:lnTo>
                    <a:pt x="6081" y="6133"/>
                  </a:lnTo>
                  <a:lnTo>
                    <a:pt x="6112" y="6132"/>
                  </a:lnTo>
                  <a:lnTo>
                    <a:pt x="6143" y="6130"/>
                  </a:lnTo>
                  <a:lnTo>
                    <a:pt x="6175" y="6126"/>
                  </a:lnTo>
                  <a:lnTo>
                    <a:pt x="6175" y="6126"/>
                  </a:lnTo>
                  <a:lnTo>
                    <a:pt x="6206" y="6124"/>
                  </a:lnTo>
                  <a:lnTo>
                    <a:pt x="6235" y="6122"/>
                  </a:lnTo>
                  <a:lnTo>
                    <a:pt x="6264" y="6122"/>
                  </a:lnTo>
                  <a:lnTo>
                    <a:pt x="6293" y="6122"/>
                  </a:lnTo>
                  <a:lnTo>
                    <a:pt x="6320" y="6123"/>
                  </a:lnTo>
                  <a:lnTo>
                    <a:pt x="6347" y="6126"/>
                  </a:lnTo>
                  <a:lnTo>
                    <a:pt x="6374" y="6130"/>
                  </a:lnTo>
                  <a:lnTo>
                    <a:pt x="6400" y="6135"/>
                  </a:lnTo>
                  <a:lnTo>
                    <a:pt x="6424" y="6140"/>
                  </a:lnTo>
                  <a:lnTo>
                    <a:pt x="6449" y="6147"/>
                  </a:lnTo>
                  <a:lnTo>
                    <a:pt x="6474" y="6154"/>
                  </a:lnTo>
                  <a:lnTo>
                    <a:pt x="6499" y="6163"/>
                  </a:lnTo>
                  <a:lnTo>
                    <a:pt x="6522" y="6174"/>
                  </a:lnTo>
                  <a:lnTo>
                    <a:pt x="6546" y="6185"/>
                  </a:lnTo>
                  <a:lnTo>
                    <a:pt x="6570" y="6197"/>
                  </a:lnTo>
                  <a:lnTo>
                    <a:pt x="6592" y="6211"/>
                  </a:lnTo>
                  <a:lnTo>
                    <a:pt x="6616" y="6225"/>
                  </a:lnTo>
                  <a:lnTo>
                    <a:pt x="6640" y="6242"/>
                  </a:lnTo>
                  <a:lnTo>
                    <a:pt x="6664" y="6258"/>
                  </a:lnTo>
                  <a:lnTo>
                    <a:pt x="6686" y="6277"/>
                  </a:lnTo>
                  <a:lnTo>
                    <a:pt x="6710" y="6296"/>
                  </a:lnTo>
                  <a:lnTo>
                    <a:pt x="6735" y="6317"/>
                  </a:lnTo>
                  <a:lnTo>
                    <a:pt x="6758" y="6339"/>
                  </a:lnTo>
                  <a:lnTo>
                    <a:pt x="6783" y="6362"/>
                  </a:lnTo>
                  <a:lnTo>
                    <a:pt x="6834" y="6413"/>
                  </a:lnTo>
                  <a:lnTo>
                    <a:pt x="6885" y="6468"/>
                  </a:lnTo>
                  <a:lnTo>
                    <a:pt x="6940" y="6529"/>
                  </a:lnTo>
                  <a:lnTo>
                    <a:pt x="6997" y="6596"/>
                  </a:lnTo>
                  <a:lnTo>
                    <a:pt x="6997" y="6596"/>
                  </a:lnTo>
                  <a:lnTo>
                    <a:pt x="7071" y="6682"/>
                  </a:lnTo>
                  <a:lnTo>
                    <a:pt x="7167" y="6800"/>
                  </a:lnTo>
                  <a:lnTo>
                    <a:pt x="7282" y="6944"/>
                  </a:lnTo>
                  <a:lnTo>
                    <a:pt x="7414" y="7109"/>
                  </a:lnTo>
                  <a:lnTo>
                    <a:pt x="7712" y="7486"/>
                  </a:lnTo>
                  <a:lnTo>
                    <a:pt x="8029" y="7891"/>
                  </a:lnTo>
                  <a:lnTo>
                    <a:pt x="8336" y="8286"/>
                  </a:lnTo>
                  <a:lnTo>
                    <a:pt x="8475" y="8467"/>
                  </a:lnTo>
                  <a:lnTo>
                    <a:pt x="8601" y="8632"/>
                  </a:lnTo>
                  <a:lnTo>
                    <a:pt x="8710" y="8775"/>
                  </a:lnTo>
                  <a:lnTo>
                    <a:pt x="8796" y="8890"/>
                  </a:lnTo>
                  <a:lnTo>
                    <a:pt x="8858" y="8975"/>
                  </a:lnTo>
                  <a:lnTo>
                    <a:pt x="8877" y="9003"/>
                  </a:lnTo>
                  <a:lnTo>
                    <a:pt x="8890" y="9023"/>
                  </a:lnTo>
                  <a:lnTo>
                    <a:pt x="8890" y="9023"/>
                  </a:lnTo>
                  <a:lnTo>
                    <a:pt x="8898" y="9038"/>
                  </a:lnTo>
                  <a:lnTo>
                    <a:pt x="8906" y="9055"/>
                  </a:lnTo>
                  <a:lnTo>
                    <a:pt x="8914" y="9072"/>
                  </a:lnTo>
                  <a:lnTo>
                    <a:pt x="8921" y="9091"/>
                  </a:lnTo>
                  <a:lnTo>
                    <a:pt x="8928" y="9111"/>
                  </a:lnTo>
                  <a:lnTo>
                    <a:pt x="8934" y="9132"/>
                  </a:lnTo>
                  <a:lnTo>
                    <a:pt x="8941" y="9154"/>
                  </a:lnTo>
                  <a:lnTo>
                    <a:pt x="8946" y="9175"/>
                  </a:lnTo>
                  <a:lnTo>
                    <a:pt x="8950" y="9197"/>
                  </a:lnTo>
                  <a:lnTo>
                    <a:pt x="8954" y="9218"/>
                  </a:lnTo>
                  <a:lnTo>
                    <a:pt x="8957" y="9239"/>
                  </a:lnTo>
                  <a:lnTo>
                    <a:pt x="8959" y="9261"/>
                  </a:lnTo>
                  <a:lnTo>
                    <a:pt x="8960" y="9280"/>
                  </a:lnTo>
                  <a:lnTo>
                    <a:pt x="8960" y="9300"/>
                  </a:lnTo>
                  <a:lnTo>
                    <a:pt x="8958" y="9318"/>
                  </a:lnTo>
                  <a:lnTo>
                    <a:pt x="8956" y="9335"/>
                  </a:lnTo>
                  <a:lnTo>
                    <a:pt x="8951" y="9350"/>
                  </a:lnTo>
                  <a:lnTo>
                    <a:pt x="8946" y="9364"/>
                  </a:lnTo>
                  <a:lnTo>
                    <a:pt x="8940" y="9375"/>
                  </a:lnTo>
                  <a:lnTo>
                    <a:pt x="8935" y="9380"/>
                  </a:lnTo>
                  <a:lnTo>
                    <a:pt x="8931" y="9384"/>
                  </a:lnTo>
                  <a:lnTo>
                    <a:pt x="8926" y="9388"/>
                  </a:lnTo>
                  <a:lnTo>
                    <a:pt x="8921" y="9391"/>
                  </a:lnTo>
                  <a:lnTo>
                    <a:pt x="8915" y="9394"/>
                  </a:lnTo>
                  <a:lnTo>
                    <a:pt x="8909" y="9397"/>
                  </a:lnTo>
                  <a:lnTo>
                    <a:pt x="8903" y="9398"/>
                  </a:lnTo>
                  <a:lnTo>
                    <a:pt x="8895" y="9399"/>
                  </a:lnTo>
                  <a:lnTo>
                    <a:pt x="8888" y="9399"/>
                  </a:lnTo>
                  <a:lnTo>
                    <a:pt x="8880" y="9398"/>
                  </a:lnTo>
                  <a:lnTo>
                    <a:pt x="8872" y="9395"/>
                  </a:lnTo>
                  <a:lnTo>
                    <a:pt x="8863" y="9392"/>
                  </a:lnTo>
                  <a:lnTo>
                    <a:pt x="8853" y="9389"/>
                  </a:lnTo>
                  <a:lnTo>
                    <a:pt x="8843" y="9385"/>
                  </a:lnTo>
                  <a:lnTo>
                    <a:pt x="8821" y="9374"/>
                  </a:lnTo>
                  <a:lnTo>
                    <a:pt x="8797" y="9359"/>
                  </a:lnTo>
                  <a:lnTo>
                    <a:pt x="8772" y="9340"/>
                  </a:lnTo>
                  <a:lnTo>
                    <a:pt x="8743" y="9317"/>
                  </a:lnTo>
                  <a:lnTo>
                    <a:pt x="8713" y="9289"/>
                  </a:lnTo>
                  <a:lnTo>
                    <a:pt x="8680" y="9258"/>
                  </a:lnTo>
                  <a:lnTo>
                    <a:pt x="8680" y="9258"/>
                  </a:lnTo>
                  <a:lnTo>
                    <a:pt x="8642" y="9219"/>
                  </a:lnTo>
                  <a:lnTo>
                    <a:pt x="8600" y="9174"/>
                  </a:lnTo>
                  <a:lnTo>
                    <a:pt x="8553" y="9123"/>
                  </a:lnTo>
                  <a:lnTo>
                    <a:pt x="8502" y="9065"/>
                  </a:lnTo>
                  <a:lnTo>
                    <a:pt x="8388" y="8933"/>
                  </a:lnTo>
                  <a:lnTo>
                    <a:pt x="8261" y="8783"/>
                  </a:lnTo>
                  <a:lnTo>
                    <a:pt x="8123" y="8619"/>
                  </a:lnTo>
                  <a:lnTo>
                    <a:pt x="7979" y="8444"/>
                  </a:lnTo>
                  <a:lnTo>
                    <a:pt x="7829" y="8263"/>
                  </a:lnTo>
                  <a:lnTo>
                    <a:pt x="7679" y="8079"/>
                  </a:lnTo>
                  <a:lnTo>
                    <a:pt x="7385" y="7718"/>
                  </a:lnTo>
                  <a:lnTo>
                    <a:pt x="7120" y="7390"/>
                  </a:lnTo>
                  <a:lnTo>
                    <a:pt x="6908" y="7129"/>
                  </a:lnTo>
                  <a:lnTo>
                    <a:pt x="6828" y="7032"/>
                  </a:lnTo>
                  <a:lnTo>
                    <a:pt x="6770" y="6964"/>
                  </a:lnTo>
                  <a:lnTo>
                    <a:pt x="6770" y="6964"/>
                  </a:lnTo>
                  <a:lnTo>
                    <a:pt x="6748" y="6938"/>
                  </a:lnTo>
                  <a:lnTo>
                    <a:pt x="6725" y="6914"/>
                  </a:lnTo>
                  <a:lnTo>
                    <a:pt x="6702" y="6891"/>
                  </a:lnTo>
                  <a:lnTo>
                    <a:pt x="6681" y="6870"/>
                  </a:lnTo>
                  <a:lnTo>
                    <a:pt x="6659" y="6850"/>
                  </a:lnTo>
                  <a:lnTo>
                    <a:pt x="6638" y="6831"/>
                  </a:lnTo>
                  <a:lnTo>
                    <a:pt x="6617" y="6814"/>
                  </a:lnTo>
                  <a:lnTo>
                    <a:pt x="6596" y="6799"/>
                  </a:lnTo>
                  <a:lnTo>
                    <a:pt x="6576" y="6784"/>
                  </a:lnTo>
                  <a:lnTo>
                    <a:pt x="6556" y="6772"/>
                  </a:lnTo>
                  <a:lnTo>
                    <a:pt x="6536" y="6759"/>
                  </a:lnTo>
                  <a:lnTo>
                    <a:pt x="6516" y="6750"/>
                  </a:lnTo>
                  <a:lnTo>
                    <a:pt x="6498" y="6741"/>
                  </a:lnTo>
                  <a:lnTo>
                    <a:pt x="6478" y="6733"/>
                  </a:lnTo>
                  <a:lnTo>
                    <a:pt x="6460" y="6727"/>
                  </a:lnTo>
                  <a:lnTo>
                    <a:pt x="6442" y="6721"/>
                  </a:lnTo>
                  <a:lnTo>
                    <a:pt x="6423" y="6717"/>
                  </a:lnTo>
                  <a:lnTo>
                    <a:pt x="6406" y="6714"/>
                  </a:lnTo>
                  <a:lnTo>
                    <a:pt x="6389" y="6712"/>
                  </a:lnTo>
                  <a:lnTo>
                    <a:pt x="6372" y="6711"/>
                  </a:lnTo>
                  <a:lnTo>
                    <a:pt x="6356" y="6712"/>
                  </a:lnTo>
                  <a:lnTo>
                    <a:pt x="6339" y="6713"/>
                  </a:lnTo>
                  <a:lnTo>
                    <a:pt x="6323" y="6715"/>
                  </a:lnTo>
                  <a:lnTo>
                    <a:pt x="6307" y="6719"/>
                  </a:lnTo>
                  <a:lnTo>
                    <a:pt x="6292" y="6723"/>
                  </a:lnTo>
                  <a:lnTo>
                    <a:pt x="6277" y="6729"/>
                  </a:lnTo>
                  <a:lnTo>
                    <a:pt x="6262" y="6735"/>
                  </a:lnTo>
                  <a:lnTo>
                    <a:pt x="6247" y="6742"/>
                  </a:lnTo>
                  <a:lnTo>
                    <a:pt x="6233" y="6750"/>
                  </a:lnTo>
                  <a:lnTo>
                    <a:pt x="6219" y="6759"/>
                  </a:lnTo>
                  <a:lnTo>
                    <a:pt x="6206" y="6769"/>
                  </a:lnTo>
                  <a:lnTo>
                    <a:pt x="6192" y="6780"/>
                  </a:lnTo>
                  <a:lnTo>
                    <a:pt x="6192" y="6780"/>
                  </a:lnTo>
                  <a:lnTo>
                    <a:pt x="6180" y="6791"/>
                  </a:lnTo>
                  <a:lnTo>
                    <a:pt x="6170" y="6805"/>
                  </a:lnTo>
                  <a:lnTo>
                    <a:pt x="6162" y="6818"/>
                  </a:lnTo>
                  <a:lnTo>
                    <a:pt x="6154" y="6834"/>
                  </a:lnTo>
                  <a:lnTo>
                    <a:pt x="6150" y="6850"/>
                  </a:lnTo>
                  <a:lnTo>
                    <a:pt x="6147" y="6868"/>
                  </a:lnTo>
                  <a:lnTo>
                    <a:pt x="6144" y="6886"/>
                  </a:lnTo>
                  <a:lnTo>
                    <a:pt x="6144" y="6906"/>
                  </a:lnTo>
                  <a:lnTo>
                    <a:pt x="6145" y="6925"/>
                  </a:lnTo>
                  <a:lnTo>
                    <a:pt x="6148" y="6946"/>
                  </a:lnTo>
                  <a:lnTo>
                    <a:pt x="6152" y="6967"/>
                  </a:lnTo>
                  <a:lnTo>
                    <a:pt x="6156" y="6989"/>
                  </a:lnTo>
                  <a:lnTo>
                    <a:pt x="6163" y="7012"/>
                  </a:lnTo>
                  <a:lnTo>
                    <a:pt x="6170" y="7034"/>
                  </a:lnTo>
                  <a:lnTo>
                    <a:pt x="6179" y="7058"/>
                  </a:lnTo>
                  <a:lnTo>
                    <a:pt x="6187" y="7081"/>
                  </a:lnTo>
                  <a:lnTo>
                    <a:pt x="6198" y="7104"/>
                  </a:lnTo>
                  <a:lnTo>
                    <a:pt x="6209" y="7128"/>
                  </a:lnTo>
                  <a:lnTo>
                    <a:pt x="6221" y="7153"/>
                  </a:lnTo>
                  <a:lnTo>
                    <a:pt x="6234" y="7176"/>
                  </a:lnTo>
                  <a:lnTo>
                    <a:pt x="6261" y="7224"/>
                  </a:lnTo>
                  <a:lnTo>
                    <a:pt x="6291" y="7269"/>
                  </a:lnTo>
                  <a:lnTo>
                    <a:pt x="6322" y="7314"/>
                  </a:lnTo>
                  <a:lnTo>
                    <a:pt x="6354" y="7356"/>
                  </a:lnTo>
                  <a:lnTo>
                    <a:pt x="6387" y="7397"/>
                  </a:lnTo>
                  <a:lnTo>
                    <a:pt x="6420" y="7433"/>
                  </a:lnTo>
                  <a:lnTo>
                    <a:pt x="6420" y="7433"/>
                  </a:lnTo>
                  <a:lnTo>
                    <a:pt x="6440" y="7454"/>
                  </a:lnTo>
                  <a:lnTo>
                    <a:pt x="6466" y="7485"/>
                  </a:lnTo>
                  <a:lnTo>
                    <a:pt x="6540" y="7570"/>
                  </a:lnTo>
                  <a:lnTo>
                    <a:pt x="6633" y="7683"/>
                  </a:lnTo>
                  <a:lnTo>
                    <a:pt x="6745" y="7818"/>
                  </a:lnTo>
                  <a:lnTo>
                    <a:pt x="7007" y="8136"/>
                  </a:lnTo>
                  <a:lnTo>
                    <a:pt x="7292" y="8485"/>
                  </a:lnTo>
                  <a:lnTo>
                    <a:pt x="7567" y="8825"/>
                  </a:lnTo>
                  <a:lnTo>
                    <a:pt x="7804" y="9117"/>
                  </a:lnTo>
                  <a:lnTo>
                    <a:pt x="8032" y="9399"/>
                  </a:lnTo>
                  <a:lnTo>
                    <a:pt x="8032" y="9399"/>
                  </a:lnTo>
                  <a:lnTo>
                    <a:pt x="8044" y="9419"/>
                  </a:lnTo>
                  <a:lnTo>
                    <a:pt x="8076" y="9475"/>
                  </a:lnTo>
                  <a:lnTo>
                    <a:pt x="8096" y="9513"/>
                  </a:lnTo>
                  <a:lnTo>
                    <a:pt x="8118" y="9556"/>
                  </a:lnTo>
                  <a:lnTo>
                    <a:pt x="8139" y="9602"/>
                  </a:lnTo>
                  <a:lnTo>
                    <a:pt x="8161" y="9652"/>
                  </a:lnTo>
                  <a:lnTo>
                    <a:pt x="8170" y="9678"/>
                  </a:lnTo>
                  <a:lnTo>
                    <a:pt x="8180" y="9703"/>
                  </a:lnTo>
                  <a:lnTo>
                    <a:pt x="8189" y="9728"/>
                  </a:lnTo>
                  <a:lnTo>
                    <a:pt x="8196" y="9754"/>
                  </a:lnTo>
                  <a:lnTo>
                    <a:pt x="8204" y="9779"/>
                  </a:lnTo>
                  <a:lnTo>
                    <a:pt x="8209" y="9804"/>
                  </a:lnTo>
                  <a:lnTo>
                    <a:pt x="8214" y="9828"/>
                  </a:lnTo>
                  <a:lnTo>
                    <a:pt x="8216" y="9851"/>
                  </a:lnTo>
                  <a:lnTo>
                    <a:pt x="8218" y="9874"/>
                  </a:lnTo>
                  <a:lnTo>
                    <a:pt x="8217" y="9896"/>
                  </a:lnTo>
                  <a:lnTo>
                    <a:pt x="8215" y="9915"/>
                  </a:lnTo>
                  <a:lnTo>
                    <a:pt x="8211" y="9935"/>
                  </a:lnTo>
                  <a:lnTo>
                    <a:pt x="8208" y="9943"/>
                  </a:lnTo>
                  <a:lnTo>
                    <a:pt x="8205" y="9952"/>
                  </a:lnTo>
                  <a:lnTo>
                    <a:pt x="8201" y="9961"/>
                  </a:lnTo>
                  <a:lnTo>
                    <a:pt x="8196" y="9968"/>
                  </a:lnTo>
                  <a:lnTo>
                    <a:pt x="8191" y="9975"/>
                  </a:lnTo>
                  <a:lnTo>
                    <a:pt x="8186" y="9982"/>
                  </a:lnTo>
                  <a:lnTo>
                    <a:pt x="8179" y="9988"/>
                  </a:lnTo>
                  <a:lnTo>
                    <a:pt x="8172" y="9994"/>
                  </a:lnTo>
                  <a:lnTo>
                    <a:pt x="8172" y="9994"/>
                  </a:lnTo>
                  <a:lnTo>
                    <a:pt x="8164" y="9999"/>
                  </a:lnTo>
                  <a:lnTo>
                    <a:pt x="8156" y="10003"/>
                  </a:lnTo>
                  <a:lnTo>
                    <a:pt x="8148" y="10007"/>
                  </a:lnTo>
                  <a:lnTo>
                    <a:pt x="8139" y="10009"/>
                  </a:lnTo>
                  <a:lnTo>
                    <a:pt x="8131" y="10011"/>
                  </a:lnTo>
                  <a:lnTo>
                    <a:pt x="8121" y="10012"/>
                  </a:lnTo>
                  <a:lnTo>
                    <a:pt x="8112" y="10013"/>
                  </a:lnTo>
                  <a:lnTo>
                    <a:pt x="8103" y="10013"/>
                  </a:lnTo>
                  <a:lnTo>
                    <a:pt x="8082" y="10011"/>
                  </a:lnTo>
                  <a:lnTo>
                    <a:pt x="8062" y="10006"/>
                  </a:lnTo>
                  <a:lnTo>
                    <a:pt x="8040" y="10000"/>
                  </a:lnTo>
                  <a:lnTo>
                    <a:pt x="8018" y="9990"/>
                  </a:lnTo>
                  <a:lnTo>
                    <a:pt x="7995" y="9980"/>
                  </a:lnTo>
                  <a:lnTo>
                    <a:pt x="7972" y="9968"/>
                  </a:lnTo>
                  <a:lnTo>
                    <a:pt x="7949" y="9954"/>
                  </a:lnTo>
                  <a:lnTo>
                    <a:pt x="7925" y="9939"/>
                  </a:lnTo>
                  <a:lnTo>
                    <a:pt x="7901" y="9924"/>
                  </a:lnTo>
                  <a:lnTo>
                    <a:pt x="7879" y="9906"/>
                  </a:lnTo>
                  <a:lnTo>
                    <a:pt x="7855" y="9889"/>
                  </a:lnTo>
                  <a:lnTo>
                    <a:pt x="7832" y="9870"/>
                  </a:lnTo>
                  <a:lnTo>
                    <a:pt x="7788" y="9833"/>
                  </a:lnTo>
                  <a:lnTo>
                    <a:pt x="7747" y="9796"/>
                  </a:lnTo>
                  <a:lnTo>
                    <a:pt x="7709" y="9760"/>
                  </a:lnTo>
                  <a:lnTo>
                    <a:pt x="7676" y="9728"/>
                  </a:lnTo>
                  <a:lnTo>
                    <a:pt x="7629" y="9679"/>
                  </a:lnTo>
                  <a:lnTo>
                    <a:pt x="7611" y="9659"/>
                  </a:lnTo>
                  <a:lnTo>
                    <a:pt x="7611" y="9659"/>
                  </a:lnTo>
                  <a:lnTo>
                    <a:pt x="7411" y="9405"/>
                  </a:lnTo>
                  <a:lnTo>
                    <a:pt x="7199" y="9136"/>
                  </a:lnTo>
                  <a:lnTo>
                    <a:pt x="6946" y="8818"/>
                  </a:lnTo>
                  <a:lnTo>
                    <a:pt x="6811" y="8650"/>
                  </a:lnTo>
                  <a:lnTo>
                    <a:pt x="6675" y="8481"/>
                  </a:lnTo>
                  <a:lnTo>
                    <a:pt x="6542" y="8318"/>
                  </a:lnTo>
                  <a:lnTo>
                    <a:pt x="6414" y="8161"/>
                  </a:lnTo>
                  <a:lnTo>
                    <a:pt x="6294" y="8018"/>
                  </a:lnTo>
                  <a:lnTo>
                    <a:pt x="6186" y="7891"/>
                  </a:lnTo>
                  <a:lnTo>
                    <a:pt x="6137" y="7834"/>
                  </a:lnTo>
                  <a:lnTo>
                    <a:pt x="6093" y="7784"/>
                  </a:lnTo>
                  <a:lnTo>
                    <a:pt x="6053" y="7738"/>
                  </a:lnTo>
                  <a:lnTo>
                    <a:pt x="6017" y="7700"/>
                  </a:lnTo>
                  <a:lnTo>
                    <a:pt x="6017" y="7700"/>
                  </a:lnTo>
                  <a:lnTo>
                    <a:pt x="5953" y="7635"/>
                  </a:lnTo>
                  <a:lnTo>
                    <a:pt x="5923" y="7606"/>
                  </a:lnTo>
                  <a:lnTo>
                    <a:pt x="5893" y="7577"/>
                  </a:lnTo>
                  <a:lnTo>
                    <a:pt x="5864" y="7550"/>
                  </a:lnTo>
                  <a:lnTo>
                    <a:pt x="5836" y="7525"/>
                  </a:lnTo>
                  <a:lnTo>
                    <a:pt x="5809" y="7503"/>
                  </a:lnTo>
                  <a:lnTo>
                    <a:pt x="5782" y="7481"/>
                  </a:lnTo>
                  <a:lnTo>
                    <a:pt x="5758" y="7460"/>
                  </a:lnTo>
                  <a:lnTo>
                    <a:pt x="5733" y="7442"/>
                  </a:lnTo>
                  <a:lnTo>
                    <a:pt x="5709" y="7425"/>
                  </a:lnTo>
                  <a:lnTo>
                    <a:pt x="5687" y="7410"/>
                  </a:lnTo>
                  <a:lnTo>
                    <a:pt x="5665" y="7396"/>
                  </a:lnTo>
                  <a:lnTo>
                    <a:pt x="5644" y="7383"/>
                  </a:lnTo>
                  <a:lnTo>
                    <a:pt x="5623" y="7372"/>
                  </a:lnTo>
                  <a:lnTo>
                    <a:pt x="5604" y="7362"/>
                  </a:lnTo>
                  <a:lnTo>
                    <a:pt x="5584" y="7352"/>
                  </a:lnTo>
                  <a:lnTo>
                    <a:pt x="5566" y="7345"/>
                  </a:lnTo>
                  <a:lnTo>
                    <a:pt x="5549" y="7339"/>
                  </a:lnTo>
                  <a:lnTo>
                    <a:pt x="5532" y="7334"/>
                  </a:lnTo>
                  <a:lnTo>
                    <a:pt x="5516" y="7330"/>
                  </a:lnTo>
                  <a:lnTo>
                    <a:pt x="5501" y="7327"/>
                  </a:lnTo>
                  <a:lnTo>
                    <a:pt x="5486" y="7325"/>
                  </a:lnTo>
                  <a:lnTo>
                    <a:pt x="5472" y="7324"/>
                  </a:lnTo>
                  <a:lnTo>
                    <a:pt x="5459" y="7324"/>
                  </a:lnTo>
                  <a:lnTo>
                    <a:pt x="5448" y="7325"/>
                  </a:lnTo>
                  <a:lnTo>
                    <a:pt x="5436" y="7327"/>
                  </a:lnTo>
                  <a:lnTo>
                    <a:pt x="5424" y="7330"/>
                  </a:lnTo>
                  <a:lnTo>
                    <a:pt x="5414" y="7334"/>
                  </a:lnTo>
                  <a:lnTo>
                    <a:pt x="5404" y="7338"/>
                  </a:lnTo>
                  <a:lnTo>
                    <a:pt x="5395" y="7343"/>
                  </a:lnTo>
                  <a:lnTo>
                    <a:pt x="5386" y="7349"/>
                  </a:lnTo>
                  <a:lnTo>
                    <a:pt x="5386" y="7349"/>
                  </a:lnTo>
                  <a:lnTo>
                    <a:pt x="5379" y="7356"/>
                  </a:lnTo>
                  <a:lnTo>
                    <a:pt x="5372" y="7365"/>
                  </a:lnTo>
                  <a:lnTo>
                    <a:pt x="5367" y="7375"/>
                  </a:lnTo>
                  <a:lnTo>
                    <a:pt x="5363" y="7386"/>
                  </a:lnTo>
                  <a:lnTo>
                    <a:pt x="5360" y="7399"/>
                  </a:lnTo>
                  <a:lnTo>
                    <a:pt x="5358" y="7413"/>
                  </a:lnTo>
                  <a:lnTo>
                    <a:pt x="5358" y="7428"/>
                  </a:lnTo>
                  <a:lnTo>
                    <a:pt x="5358" y="7445"/>
                  </a:lnTo>
                  <a:lnTo>
                    <a:pt x="5359" y="7462"/>
                  </a:lnTo>
                  <a:lnTo>
                    <a:pt x="5362" y="7481"/>
                  </a:lnTo>
                  <a:lnTo>
                    <a:pt x="5366" y="7501"/>
                  </a:lnTo>
                  <a:lnTo>
                    <a:pt x="5370" y="7521"/>
                  </a:lnTo>
                  <a:lnTo>
                    <a:pt x="5375" y="7542"/>
                  </a:lnTo>
                  <a:lnTo>
                    <a:pt x="5382" y="7564"/>
                  </a:lnTo>
                  <a:lnTo>
                    <a:pt x="5397" y="7611"/>
                  </a:lnTo>
                  <a:lnTo>
                    <a:pt x="5416" y="7659"/>
                  </a:lnTo>
                  <a:lnTo>
                    <a:pt x="5439" y="7711"/>
                  </a:lnTo>
                  <a:lnTo>
                    <a:pt x="5464" y="7762"/>
                  </a:lnTo>
                  <a:lnTo>
                    <a:pt x="5493" y="7816"/>
                  </a:lnTo>
                  <a:lnTo>
                    <a:pt x="5523" y="7869"/>
                  </a:lnTo>
                  <a:lnTo>
                    <a:pt x="5557" y="7923"/>
                  </a:lnTo>
                  <a:lnTo>
                    <a:pt x="5593" y="7976"/>
                  </a:lnTo>
                  <a:lnTo>
                    <a:pt x="5632" y="8029"/>
                  </a:lnTo>
                  <a:lnTo>
                    <a:pt x="5632" y="8029"/>
                  </a:lnTo>
                  <a:lnTo>
                    <a:pt x="5960" y="8455"/>
                  </a:lnTo>
                  <a:lnTo>
                    <a:pt x="6478" y="9124"/>
                  </a:lnTo>
                  <a:lnTo>
                    <a:pt x="7168" y="10013"/>
                  </a:lnTo>
                  <a:lnTo>
                    <a:pt x="7168" y="10013"/>
                  </a:lnTo>
                  <a:lnTo>
                    <a:pt x="7181" y="10032"/>
                  </a:lnTo>
                  <a:lnTo>
                    <a:pt x="7215" y="10080"/>
                  </a:lnTo>
                  <a:lnTo>
                    <a:pt x="7238" y="10113"/>
                  </a:lnTo>
                  <a:lnTo>
                    <a:pt x="7262" y="10151"/>
                  </a:lnTo>
                  <a:lnTo>
                    <a:pt x="7287" y="10192"/>
                  </a:lnTo>
                  <a:lnTo>
                    <a:pt x="7312" y="10235"/>
                  </a:lnTo>
                  <a:lnTo>
                    <a:pt x="7336" y="10281"/>
                  </a:lnTo>
                  <a:lnTo>
                    <a:pt x="7346" y="10303"/>
                  </a:lnTo>
                  <a:lnTo>
                    <a:pt x="7357" y="10326"/>
                  </a:lnTo>
                  <a:lnTo>
                    <a:pt x="7366" y="10349"/>
                  </a:lnTo>
                  <a:lnTo>
                    <a:pt x="7374" y="10370"/>
                  </a:lnTo>
                  <a:lnTo>
                    <a:pt x="7381" y="10392"/>
                  </a:lnTo>
                  <a:lnTo>
                    <a:pt x="7386" y="10413"/>
                  </a:lnTo>
                  <a:lnTo>
                    <a:pt x="7391" y="10434"/>
                  </a:lnTo>
                  <a:lnTo>
                    <a:pt x="7393" y="10454"/>
                  </a:lnTo>
                  <a:lnTo>
                    <a:pt x="7394" y="10472"/>
                  </a:lnTo>
                  <a:lnTo>
                    <a:pt x="7393" y="10490"/>
                  </a:lnTo>
                  <a:lnTo>
                    <a:pt x="7390" y="10506"/>
                  </a:lnTo>
                  <a:lnTo>
                    <a:pt x="7386" y="10513"/>
                  </a:lnTo>
                  <a:lnTo>
                    <a:pt x="7384" y="10521"/>
                  </a:lnTo>
                  <a:lnTo>
                    <a:pt x="7380" y="10528"/>
                  </a:lnTo>
                  <a:lnTo>
                    <a:pt x="7376" y="10534"/>
                  </a:lnTo>
                  <a:lnTo>
                    <a:pt x="7371" y="10540"/>
                  </a:lnTo>
                  <a:lnTo>
                    <a:pt x="7366" y="10546"/>
                  </a:lnTo>
                  <a:lnTo>
                    <a:pt x="7366" y="10546"/>
                  </a:lnTo>
                  <a:lnTo>
                    <a:pt x="7359" y="10551"/>
                  </a:lnTo>
                  <a:lnTo>
                    <a:pt x="7353" y="10554"/>
                  </a:lnTo>
                  <a:lnTo>
                    <a:pt x="7344" y="10557"/>
                  </a:lnTo>
                  <a:lnTo>
                    <a:pt x="7336" y="10558"/>
                  </a:lnTo>
                  <a:lnTo>
                    <a:pt x="7326" y="10557"/>
                  </a:lnTo>
                  <a:lnTo>
                    <a:pt x="7316" y="10554"/>
                  </a:lnTo>
                  <a:lnTo>
                    <a:pt x="7304" y="10551"/>
                  </a:lnTo>
                  <a:lnTo>
                    <a:pt x="7293" y="10547"/>
                  </a:lnTo>
                  <a:lnTo>
                    <a:pt x="7281" y="10542"/>
                  </a:lnTo>
                  <a:lnTo>
                    <a:pt x="7267" y="10535"/>
                  </a:lnTo>
                  <a:lnTo>
                    <a:pt x="7239" y="10518"/>
                  </a:lnTo>
                  <a:lnTo>
                    <a:pt x="7208" y="10498"/>
                  </a:lnTo>
                  <a:lnTo>
                    <a:pt x="7174" y="10474"/>
                  </a:lnTo>
                  <a:lnTo>
                    <a:pt x="7139" y="10445"/>
                  </a:lnTo>
                  <a:lnTo>
                    <a:pt x="7102" y="10413"/>
                  </a:lnTo>
                  <a:lnTo>
                    <a:pt x="7062" y="10380"/>
                  </a:lnTo>
                  <a:lnTo>
                    <a:pt x="7022" y="10341"/>
                  </a:lnTo>
                  <a:lnTo>
                    <a:pt x="6980" y="10301"/>
                  </a:lnTo>
                  <a:lnTo>
                    <a:pt x="6936" y="10259"/>
                  </a:lnTo>
                  <a:lnTo>
                    <a:pt x="6892" y="10214"/>
                  </a:lnTo>
                  <a:lnTo>
                    <a:pt x="6847" y="10167"/>
                  </a:lnTo>
                  <a:lnTo>
                    <a:pt x="6755" y="10070"/>
                  </a:lnTo>
                  <a:lnTo>
                    <a:pt x="6661" y="9968"/>
                  </a:lnTo>
                  <a:lnTo>
                    <a:pt x="6568" y="9863"/>
                  </a:lnTo>
                  <a:lnTo>
                    <a:pt x="6476" y="9758"/>
                  </a:lnTo>
                  <a:lnTo>
                    <a:pt x="6388" y="9654"/>
                  </a:lnTo>
                  <a:lnTo>
                    <a:pt x="6305" y="9554"/>
                  </a:lnTo>
                  <a:lnTo>
                    <a:pt x="6227" y="9460"/>
                  </a:lnTo>
                  <a:lnTo>
                    <a:pt x="6157" y="9374"/>
                  </a:lnTo>
                  <a:lnTo>
                    <a:pt x="6157" y="9374"/>
                  </a:lnTo>
                  <a:lnTo>
                    <a:pt x="6022" y="9207"/>
                  </a:lnTo>
                  <a:lnTo>
                    <a:pt x="5878" y="9032"/>
                  </a:lnTo>
                  <a:lnTo>
                    <a:pt x="5733" y="8854"/>
                  </a:lnTo>
                  <a:lnTo>
                    <a:pt x="5585" y="8673"/>
                  </a:lnTo>
                  <a:lnTo>
                    <a:pt x="5441" y="8494"/>
                  </a:lnTo>
                  <a:lnTo>
                    <a:pt x="5371" y="8405"/>
                  </a:lnTo>
                  <a:lnTo>
                    <a:pt x="5302" y="8318"/>
                  </a:lnTo>
                  <a:lnTo>
                    <a:pt x="5236" y="8231"/>
                  </a:lnTo>
                  <a:lnTo>
                    <a:pt x="5172" y="8147"/>
                  </a:lnTo>
                  <a:lnTo>
                    <a:pt x="5111" y="8065"/>
                  </a:lnTo>
                  <a:lnTo>
                    <a:pt x="5053" y="7985"/>
                  </a:lnTo>
                  <a:lnTo>
                    <a:pt x="5053" y="7985"/>
                  </a:lnTo>
                  <a:lnTo>
                    <a:pt x="5000" y="7909"/>
                  </a:lnTo>
                  <a:lnTo>
                    <a:pt x="4954" y="7839"/>
                  </a:lnTo>
                  <a:lnTo>
                    <a:pt x="4933" y="7806"/>
                  </a:lnTo>
                  <a:lnTo>
                    <a:pt x="4913" y="7774"/>
                  </a:lnTo>
                  <a:lnTo>
                    <a:pt x="4895" y="7742"/>
                  </a:lnTo>
                  <a:lnTo>
                    <a:pt x="4878" y="7713"/>
                  </a:lnTo>
                  <a:lnTo>
                    <a:pt x="4862" y="7683"/>
                  </a:lnTo>
                  <a:lnTo>
                    <a:pt x="4848" y="7654"/>
                  </a:lnTo>
                  <a:lnTo>
                    <a:pt x="4835" y="7625"/>
                  </a:lnTo>
                  <a:lnTo>
                    <a:pt x="4823" y="7597"/>
                  </a:lnTo>
                  <a:lnTo>
                    <a:pt x="4812" y="7570"/>
                  </a:lnTo>
                  <a:lnTo>
                    <a:pt x="4803" y="7542"/>
                  </a:lnTo>
                  <a:lnTo>
                    <a:pt x="4796" y="7514"/>
                  </a:lnTo>
                  <a:lnTo>
                    <a:pt x="4788" y="7487"/>
                  </a:lnTo>
                  <a:lnTo>
                    <a:pt x="4783" y="7459"/>
                  </a:lnTo>
                  <a:lnTo>
                    <a:pt x="4779" y="7432"/>
                  </a:lnTo>
                  <a:lnTo>
                    <a:pt x="4775" y="7404"/>
                  </a:lnTo>
                  <a:lnTo>
                    <a:pt x="4773" y="7375"/>
                  </a:lnTo>
                  <a:lnTo>
                    <a:pt x="4772" y="7346"/>
                  </a:lnTo>
                  <a:lnTo>
                    <a:pt x="4772" y="7316"/>
                  </a:lnTo>
                  <a:lnTo>
                    <a:pt x="4773" y="7286"/>
                  </a:lnTo>
                  <a:lnTo>
                    <a:pt x="4775" y="7256"/>
                  </a:lnTo>
                  <a:lnTo>
                    <a:pt x="4779" y="7224"/>
                  </a:lnTo>
                  <a:lnTo>
                    <a:pt x="4782" y="7190"/>
                  </a:lnTo>
                  <a:lnTo>
                    <a:pt x="4787" y="7156"/>
                  </a:lnTo>
                  <a:lnTo>
                    <a:pt x="4794" y="7121"/>
                  </a:lnTo>
                  <a:lnTo>
                    <a:pt x="4808" y="7046"/>
                  </a:lnTo>
                  <a:lnTo>
                    <a:pt x="4826" y="6964"/>
                  </a:lnTo>
                  <a:lnTo>
                    <a:pt x="4826" y="6964"/>
                  </a:lnTo>
                  <a:lnTo>
                    <a:pt x="4843" y="6883"/>
                  </a:lnTo>
                  <a:lnTo>
                    <a:pt x="4857" y="6809"/>
                  </a:lnTo>
                  <a:lnTo>
                    <a:pt x="4863" y="6774"/>
                  </a:lnTo>
                  <a:lnTo>
                    <a:pt x="4867" y="6742"/>
                  </a:lnTo>
                  <a:lnTo>
                    <a:pt x="4871" y="6710"/>
                  </a:lnTo>
                  <a:lnTo>
                    <a:pt x="4873" y="6680"/>
                  </a:lnTo>
                  <a:lnTo>
                    <a:pt x="4876" y="6652"/>
                  </a:lnTo>
                  <a:lnTo>
                    <a:pt x="4878" y="6626"/>
                  </a:lnTo>
                  <a:lnTo>
                    <a:pt x="4878" y="6600"/>
                  </a:lnTo>
                  <a:lnTo>
                    <a:pt x="4878" y="6575"/>
                  </a:lnTo>
                  <a:lnTo>
                    <a:pt x="4877" y="6553"/>
                  </a:lnTo>
                  <a:lnTo>
                    <a:pt x="4876" y="6531"/>
                  </a:lnTo>
                  <a:lnTo>
                    <a:pt x="4873" y="6510"/>
                  </a:lnTo>
                  <a:lnTo>
                    <a:pt x="4870" y="6491"/>
                  </a:lnTo>
                  <a:lnTo>
                    <a:pt x="4867" y="6472"/>
                  </a:lnTo>
                  <a:lnTo>
                    <a:pt x="4864" y="6456"/>
                  </a:lnTo>
                  <a:lnTo>
                    <a:pt x="4859" y="6439"/>
                  </a:lnTo>
                  <a:lnTo>
                    <a:pt x="4855" y="6424"/>
                  </a:lnTo>
                  <a:lnTo>
                    <a:pt x="4850" y="6409"/>
                  </a:lnTo>
                  <a:lnTo>
                    <a:pt x="4844" y="6396"/>
                  </a:lnTo>
                  <a:lnTo>
                    <a:pt x="4838" y="6383"/>
                  </a:lnTo>
                  <a:lnTo>
                    <a:pt x="4831" y="6370"/>
                  </a:lnTo>
                  <a:lnTo>
                    <a:pt x="4818" y="6349"/>
                  </a:lnTo>
                  <a:lnTo>
                    <a:pt x="4803" y="6328"/>
                  </a:lnTo>
                  <a:lnTo>
                    <a:pt x="4788" y="6311"/>
                  </a:lnTo>
                  <a:lnTo>
                    <a:pt x="4772" y="6294"/>
                  </a:lnTo>
                  <a:lnTo>
                    <a:pt x="4772" y="6294"/>
                  </a:lnTo>
                  <a:lnTo>
                    <a:pt x="4756" y="6278"/>
                  </a:lnTo>
                  <a:lnTo>
                    <a:pt x="4724" y="6243"/>
                  </a:lnTo>
                  <a:lnTo>
                    <a:pt x="4618" y="6123"/>
                  </a:lnTo>
                  <a:lnTo>
                    <a:pt x="4259" y="5718"/>
                  </a:lnTo>
                  <a:lnTo>
                    <a:pt x="3754" y="5143"/>
                  </a:lnTo>
                  <a:lnTo>
                    <a:pt x="3162" y="4467"/>
                  </a:lnTo>
                  <a:lnTo>
                    <a:pt x="2539" y="3756"/>
                  </a:lnTo>
                  <a:lnTo>
                    <a:pt x="1946" y="3077"/>
                  </a:lnTo>
                  <a:lnTo>
                    <a:pt x="1438" y="2494"/>
                  </a:lnTo>
                  <a:lnTo>
                    <a:pt x="1236" y="2260"/>
                  </a:lnTo>
                  <a:lnTo>
                    <a:pt x="1078" y="2076"/>
                  </a:lnTo>
                  <a:lnTo>
                    <a:pt x="1078" y="2076"/>
                  </a:lnTo>
                  <a:lnTo>
                    <a:pt x="1010" y="1998"/>
                  </a:lnTo>
                  <a:lnTo>
                    <a:pt x="943" y="1922"/>
                  </a:lnTo>
                  <a:lnTo>
                    <a:pt x="812" y="1773"/>
                  </a:lnTo>
                  <a:lnTo>
                    <a:pt x="684" y="1630"/>
                  </a:lnTo>
                  <a:lnTo>
                    <a:pt x="563" y="1492"/>
                  </a:lnTo>
                  <a:lnTo>
                    <a:pt x="505" y="1425"/>
                  </a:lnTo>
                  <a:lnTo>
                    <a:pt x="449" y="1359"/>
                  </a:lnTo>
                  <a:lnTo>
                    <a:pt x="395" y="1294"/>
                  </a:lnTo>
                  <a:lnTo>
                    <a:pt x="344" y="1230"/>
                  </a:lnTo>
                  <a:lnTo>
                    <a:pt x="296" y="1167"/>
                  </a:lnTo>
                  <a:lnTo>
                    <a:pt x="250" y="1104"/>
                  </a:lnTo>
                  <a:lnTo>
                    <a:pt x="207" y="1044"/>
                  </a:lnTo>
                  <a:lnTo>
                    <a:pt x="169" y="984"/>
                  </a:lnTo>
                  <a:lnTo>
                    <a:pt x="150" y="954"/>
                  </a:lnTo>
                  <a:lnTo>
                    <a:pt x="133" y="924"/>
                  </a:lnTo>
                  <a:lnTo>
                    <a:pt x="117" y="895"/>
                  </a:lnTo>
                  <a:lnTo>
                    <a:pt x="101" y="866"/>
                  </a:lnTo>
                  <a:lnTo>
                    <a:pt x="87" y="837"/>
                  </a:lnTo>
                  <a:lnTo>
                    <a:pt x="74" y="809"/>
                  </a:lnTo>
                  <a:lnTo>
                    <a:pt x="61" y="780"/>
                  </a:lnTo>
                  <a:lnTo>
                    <a:pt x="50" y="751"/>
                  </a:lnTo>
                  <a:lnTo>
                    <a:pt x="39" y="724"/>
                  </a:lnTo>
                  <a:lnTo>
                    <a:pt x="31" y="696"/>
                  </a:lnTo>
                  <a:lnTo>
                    <a:pt x="22" y="668"/>
                  </a:lnTo>
                  <a:lnTo>
                    <a:pt x="16" y="640"/>
                  </a:lnTo>
                  <a:lnTo>
                    <a:pt x="10" y="613"/>
                  </a:lnTo>
                  <a:lnTo>
                    <a:pt x="6" y="586"/>
                  </a:lnTo>
                  <a:lnTo>
                    <a:pt x="3" y="559"/>
                  </a:lnTo>
                  <a:lnTo>
                    <a:pt x="0" y="532"/>
                  </a:lnTo>
                  <a:lnTo>
                    <a:pt x="0" y="505"/>
                  </a:lnTo>
                  <a:lnTo>
                    <a:pt x="0" y="479"/>
                  </a:lnTo>
                  <a:lnTo>
                    <a:pt x="3" y="452"/>
                  </a:lnTo>
                  <a:lnTo>
                    <a:pt x="7" y="425"/>
                  </a:lnTo>
                  <a:lnTo>
                    <a:pt x="11" y="399"/>
                  </a:lnTo>
                  <a:lnTo>
                    <a:pt x="18" y="373"/>
                  </a:lnTo>
                  <a:lnTo>
                    <a:pt x="25" y="347"/>
                  </a:lnTo>
                  <a:lnTo>
                    <a:pt x="35" y="321"/>
                  </a:lnTo>
                  <a:lnTo>
                    <a:pt x="46" y="295"/>
                  </a:lnTo>
                  <a:lnTo>
                    <a:pt x="59" y="270"/>
                  </a:lnTo>
                  <a:lnTo>
                    <a:pt x="73" y="244"/>
                  </a:lnTo>
                  <a:lnTo>
                    <a:pt x="88" y="218"/>
                  </a:lnTo>
                  <a:lnTo>
                    <a:pt x="105" y="193"/>
                  </a:lnTo>
                  <a:lnTo>
                    <a:pt x="123" y="168"/>
                  </a:lnTo>
                  <a:lnTo>
                    <a:pt x="144" y="143"/>
                  </a:lnTo>
                  <a:lnTo>
                    <a:pt x="166" y="117"/>
                  </a:lnTo>
                  <a:lnTo>
                    <a:pt x="166" y="117"/>
                  </a:lnTo>
                  <a:lnTo>
                    <a:pt x="178" y="105"/>
                  </a:lnTo>
                  <a:lnTo>
                    <a:pt x="190" y="94"/>
                  </a:lnTo>
                  <a:lnTo>
                    <a:pt x="202" y="83"/>
                  </a:lnTo>
                  <a:lnTo>
                    <a:pt x="214" y="73"/>
                  </a:lnTo>
                  <a:lnTo>
                    <a:pt x="226" y="64"/>
                  </a:lnTo>
                  <a:lnTo>
                    <a:pt x="239" y="55"/>
                  </a:lnTo>
                  <a:lnTo>
                    <a:pt x="251" y="46"/>
                  </a:lnTo>
                  <a:lnTo>
                    <a:pt x="264" y="39"/>
                  </a:lnTo>
                  <a:lnTo>
                    <a:pt x="277" y="33"/>
                  </a:lnTo>
                  <a:lnTo>
                    <a:pt x="290" y="27"/>
                  </a:lnTo>
                  <a:lnTo>
                    <a:pt x="303" y="22"/>
                  </a:lnTo>
                  <a:lnTo>
                    <a:pt x="317" y="16"/>
                  </a:lnTo>
                  <a:lnTo>
                    <a:pt x="330" y="12"/>
                  </a:lnTo>
                  <a:lnTo>
                    <a:pt x="344" y="9"/>
                  </a:lnTo>
                  <a:lnTo>
                    <a:pt x="358" y="6"/>
                  </a:lnTo>
                  <a:lnTo>
                    <a:pt x="372" y="3"/>
                  </a:lnTo>
                  <a:lnTo>
                    <a:pt x="400" y="1"/>
                  </a:lnTo>
                  <a:lnTo>
                    <a:pt x="429" y="0"/>
                  </a:lnTo>
                  <a:lnTo>
                    <a:pt x="458" y="2"/>
                  </a:lnTo>
                  <a:lnTo>
                    <a:pt x="488" y="5"/>
                  </a:lnTo>
                  <a:lnTo>
                    <a:pt x="519" y="11"/>
                  </a:lnTo>
                  <a:lnTo>
                    <a:pt x="550" y="20"/>
                  </a:lnTo>
                  <a:lnTo>
                    <a:pt x="580" y="29"/>
                  </a:lnTo>
                  <a:lnTo>
                    <a:pt x="612" y="41"/>
                  </a:lnTo>
                  <a:lnTo>
                    <a:pt x="644" y="55"/>
                  </a:lnTo>
                  <a:lnTo>
                    <a:pt x="676" y="70"/>
                  </a:lnTo>
                  <a:lnTo>
                    <a:pt x="708" y="87"/>
                  </a:lnTo>
                  <a:lnTo>
                    <a:pt x="740" y="106"/>
                  </a:lnTo>
                  <a:lnTo>
                    <a:pt x="774" y="127"/>
                  </a:lnTo>
                  <a:lnTo>
                    <a:pt x="806" y="148"/>
                  </a:lnTo>
                  <a:lnTo>
                    <a:pt x="840" y="172"/>
                  </a:lnTo>
                  <a:lnTo>
                    <a:pt x="873" y="197"/>
                  </a:lnTo>
                  <a:lnTo>
                    <a:pt x="906" y="222"/>
                  </a:lnTo>
                  <a:lnTo>
                    <a:pt x="941" y="249"/>
                  </a:lnTo>
                  <a:lnTo>
                    <a:pt x="974" y="278"/>
                  </a:lnTo>
                  <a:lnTo>
                    <a:pt x="1008" y="308"/>
                  </a:lnTo>
                  <a:lnTo>
                    <a:pt x="1042" y="338"/>
                  </a:lnTo>
                  <a:lnTo>
                    <a:pt x="1075" y="369"/>
                  </a:lnTo>
                  <a:lnTo>
                    <a:pt x="1109" y="402"/>
                  </a:lnTo>
                  <a:lnTo>
                    <a:pt x="1143" y="435"/>
                  </a:lnTo>
                  <a:lnTo>
                    <a:pt x="1210" y="504"/>
                  </a:lnTo>
                  <a:lnTo>
                    <a:pt x="1277" y="576"/>
                  </a:lnTo>
                  <a:lnTo>
                    <a:pt x="1343" y="649"/>
                  </a:lnTo>
                  <a:lnTo>
                    <a:pt x="1407" y="725"/>
                  </a:lnTo>
                  <a:lnTo>
                    <a:pt x="1472" y="801"/>
                  </a:lnTo>
                  <a:lnTo>
                    <a:pt x="1534" y="878"/>
                  </a:lnTo>
                  <a:lnTo>
                    <a:pt x="1595" y="954"/>
                  </a:lnTo>
                  <a:lnTo>
                    <a:pt x="1654" y="1030"/>
                  </a:lnTo>
                  <a:lnTo>
                    <a:pt x="1711" y="1105"/>
                  </a:lnTo>
                  <a:lnTo>
                    <a:pt x="1767" y="1180"/>
                  </a:lnTo>
                  <a:lnTo>
                    <a:pt x="1869" y="1320"/>
                  </a:lnTo>
                  <a:lnTo>
                    <a:pt x="1962" y="1447"/>
                  </a:lnTo>
                  <a:lnTo>
                    <a:pt x="2041" y="1557"/>
                  </a:lnTo>
                  <a:lnTo>
                    <a:pt x="2041" y="1557"/>
                  </a:lnTo>
                  <a:lnTo>
                    <a:pt x="2273" y="1881"/>
                  </a:lnTo>
                  <a:lnTo>
                    <a:pt x="2448" y="2122"/>
                  </a:lnTo>
                  <a:lnTo>
                    <a:pt x="2653" y="2406"/>
                  </a:lnTo>
                  <a:lnTo>
                    <a:pt x="2884" y="2724"/>
                  </a:lnTo>
                  <a:lnTo>
                    <a:pt x="3134" y="3066"/>
                  </a:lnTo>
                  <a:lnTo>
                    <a:pt x="3399" y="3426"/>
                  </a:lnTo>
                  <a:lnTo>
                    <a:pt x="3672" y="3794"/>
                  </a:lnTo>
                  <a:lnTo>
                    <a:pt x="3810" y="3978"/>
                  </a:lnTo>
                  <a:lnTo>
                    <a:pt x="3949" y="4162"/>
                  </a:lnTo>
                  <a:lnTo>
                    <a:pt x="4087" y="4344"/>
                  </a:lnTo>
                  <a:lnTo>
                    <a:pt x="4223" y="4522"/>
                  </a:lnTo>
                  <a:lnTo>
                    <a:pt x="4357" y="4697"/>
                  </a:lnTo>
                  <a:lnTo>
                    <a:pt x="4489" y="4866"/>
                  </a:lnTo>
                  <a:lnTo>
                    <a:pt x="4617" y="5029"/>
                  </a:lnTo>
                  <a:lnTo>
                    <a:pt x="4740" y="5185"/>
                  </a:lnTo>
                  <a:lnTo>
                    <a:pt x="4859" y="5332"/>
                  </a:lnTo>
                  <a:lnTo>
                    <a:pt x="4972" y="5470"/>
                  </a:lnTo>
                  <a:lnTo>
                    <a:pt x="5080" y="5597"/>
                  </a:lnTo>
                  <a:lnTo>
                    <a:pt x="5180" y="5714"/>
                  </a:lnTo>
                  <a:lnTo>
                    <a:pt x="5228" y="5767"/>
                  </a:lnTo>
                  <a:lnTo>
                    <a:pt x="5273" y="5818"/>
                  </a:lnTo>
                  <a:lnTo>
                    <a:pt x="5316" y="5864"/>
                  </a:lnTo>
                  <a:lnTo>
                    <a:pt x="5357" y="5907"/>
                  </a:lnTo>
                  <a:lnTo>
                    <a:pt x="5396" y="5947"/>
                  </a:lnTo>
                  <a:lnTo>
                    <a:pt x="5432" y="5983"/>
                  </a:lnTo>
                  <a:lnTo>
                    <a:pt x="5466" y="6015"/>
                  </a:lnTo>
                  <a:lnTo>
                    <a:pt x="5497" y="6043"/>
                  </a:lnTo>
                  <a:lnTo>
                    <a:pt x="5497" y="60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" name="Group 16"/>
          <p:cNvGrpSpPr/>
          <p:nvPr/>
        </p:nvGrpSpPr>
        <p:grpSpPr>
          <a:xfrm>
            <a:off x="5390881" y="4516867"/>
            <a:ext cx="810168" cy="1628216"/>
            <a:chOff x="10035341" y="11296340"/>
            <a:chExt cx="1877785" cy="3773834"/>
          </a:xfrm>
          <a:solidFill>
            <a:schemeClr val="accent6">
              <a:lumMod val="75000"/>
            </a:schemeClr>
          </a:solidFill>
        </p:grpSpPr>
        <p:sp>
          <p:nvSpPr>
            <p:cNvPr id="8" name="Freeform 1180"/>
            <p:cNvSpPr>
              <a:spLocks/>
            </p:cNvSpPr>
            <p:nvPr/>
          </p:nvSpPr>
          <p:spPr bwMode="auto">
            <a:xfrm rot="10800000">
              <a:off x="10209941" y="12007076"/>
              <a:ext cx="1558233" cy="855402"/>
            </a:xfrm>
            <a:custGeom>
              <a:avLst/>
              <a:gdLst/>
              <a:ahLst/>
              <a:cxnLst>
                <a:cxn ang="0">
                  <a:pos x="11" y="2279"/>
                </a:cxn>
                <a:cxn ang="0">
                  <a:pos x="1" y="2113"/>
                </a:cxn>
                <a:cxn ang="0">
                  <a:pos x="2" y="1955"/>
                </a:cxn>
                <a:cxn ang="0">
                  <a:pos x="16" y="1800"/>
                </a:cxn>
                <a:cxn ang="0">
                  <a:pos x="42" y="1653"/>
                </a:cxn>
                <a:cxn ang="0">
                  <a:pos x="78" y="1511"/>
                </a:cxn>
                <a:cxn ang="0">
                  <a:pos x="127" y="1375"/>
                </a:cxn>
                <a:cxn ang="0">
                  <a:pos x="186" y="1245"/>
                </a:cxn>
                <a:cxn ang="0">
                  <a:pos x="255" y="1121"/>
                </a:cxn>
                <a:cxn ang="0">
                  <a:pos x="333" y="1003"/>
                </a:cxn>
                <a:cxn ang="0">
                  <a:pos x="421" y="892"/>
                </a:cxn>
                <a:cxn ang="0">
                  <a:pos x="518" y="786"/>
                </a:cxn>
                <a:cxn ang="0">
                  <a:pos x="623" y="687"/>
                </a:cxn>
                <a:cxn ang="0">
                  <a:pos x="857" y="508"/>
                </a:cxn>
                <a:cxn ang="0">
                  <a:pos x="1119" y="354"/>
                </a:cxn>
                <a:cxn ang="0">
                  <a:pos x="1406" y="229"/>
                </a:cxn>
                <a:cxn ang="0">
                  <a:pos x="1715" y="129"/>
                </a:cxn>
                <a:cxn ang="0">
                  <a:pos x="2043" y="58"/>
                </a:cxn>
                <a:cxn ang="0">
                  <a:pos x="2384" y="15"/>
                </a:cxn>
                <a:cxn ang="0">
                  <a:pos x="2738" y="0"/>
                </a:cxn>
                <a:cxn ang="0">
                  <a:pos x="3098" y="16"/>
                </a:cxn>
                <a:cxn ang="0">
                  <a:pos x="3464" y="61"/>
                </a:cxn>
                <a:cxn ang="0">
                  <a:pos x="3738" y="114"/>
                </a:cxn>
                <a:cxn ang="0">
                  <a:pos x="3933" y="169"/>
                </a:cxn>
                <a:cxn ang="0">
                  <a:pos x="4116" y="241"/>
                </a:cxn>
                <a:cxn ang="0">
                  <a:pos x="4290" y="331"/>
                </a:cxn>
                <a:cxn ang="0">
                  <a:pos x="4450" y="436"/>
                </a:cxn>
                <a:cxn ang="0">
                  <a:pos x="4598" y="556"/>
                </a:cxn>
                <a:cxn ang="0">
                  <a:pos x="4731" y="690"/>
                </a:cxn>
                <a:cxn ang="0">
                  <a:pos x="4851" y="837"/>
                </a:cxn>
                <a:cxn ang="0">
                  <a:pos x="4954" y="995"/>
                </a:cxn>
                <a:cxn ang="0">
                  <a:pos x="5040" y="1163"/>
                </a:cxn>
                <a:cxn ang="0">
                  <a:pos x="5109" y="1342"/>
                </a:cxn>
                <a:cxn ang="0">
                  <a:pos x="5160" y="1530"/>
                </a:cxn>
                <a:cxn ang="0">
                  <a:pos x="5191" y="1724"/>
                </a:cxn>
                <a:cxn ang="0">
                  <a:pos x="5202" y="1926"/>
                </a:cxn>
                <a:cxn ang="0">
                  <a:pos x="5191" y="2133"/>
                </a:cxn>
                <a:cxn ang="0">
                  <a:pos x="5159" y="2344"/>
                </a:cxn>
                <a:cxn ang="0">
                  <a:pos x="5103" y="2559"/>
                </a:cxn>
                <a:cxn ang="0">
                  <a:pos x="4860" y="2628"/>
                </a:cxn>
                <a:cxn ang="0">
                  <a:pos x="4541" y="2689"/>
                </a:cxn>
                <a:cxn ang="0">
                  <a:pos x="4226" y="2717"/>
                </a:cxn>
                <a:cxn ang="0">
                  <a:pos x="3915" y="2718"/>
                </a:cxn>
                <a:cxn ang="0">
                  <a:pos x="3607" y="2696"/>
                </a:cxn>
                <a:cxn ang="0">
                  <a:pos x="3300" y="2657"/>
                </a:cxn>
                <a:cxn ang="0">
                  <a:pos x="2917" y="2591"/>
                </a:cxn>
                <a:cxn ang="0">
                  <a:pos x="2148" y="2435"/>
                </a:cxn>
                <a:cxn ang="0">
                  <a:pos x="1679" y="2351"/>
                </a:cxn>
                <a:cxn ang="0">
                  <a:pos x="1360" y="2310"/>
                </a:cxn>
                <a:cxn ang="0">
                  <a:pos x="1036" y="2285"/>
                </a:cxn>
                <a:cxn ang="0">
                  <a:pos x="706" y="2283"/>
                </a:cxn>
                <a:cxn ang="0">
                  <a:pos x="368" y="2307"/>
                </a:cxn>
                <a:cxn ang="0">
                  <a:pos x="22" y="2363"/>
                </a:cxn>
              </a:cxnLst>
              <a:rect l="0" t="0" r="r" b="b"/>
              <a:pathLst>
                <a:path w="5202" h="2721">
                  <a:moveTo>
                    <a:pt x="22" y="2363"/>
                  </a:moveTo>
                  <a:lnTo>
                    <a:pt x="22" y="2363"/>
                  </a:lnTo>
                  <a:lnTo>
                    <a:pt x="16" y="2320"/>
                  </a:lnTo>
                  <a:lnTo>
                    <a:pt x="11" y="2279"/>
                  </a:lnTo>
                  <a:lnTo>
                    <a:pt x="7" y="2237"/>
                  </a:lnTo>
                  <a:lnTo>
                    <a:pt x="4" y="2196"/>
                  </a:lnTo>
                  <a:lnTo>
                    <a:pt x="2" y="2155"/>
                  </a:lnTo>
                  <a:lnTo>
                    <a:pt x="1" y="2113"/>
                  </a:lnTo>
                  <a:lnTo>
                    <a:pt x="0" y="2073"/>
                  </a:lnTo>
                  <a:lnTo>
                    <a:pt x="0" y="2033"/>
                  </a:lnTo>
                  <a:lnTo>
                    <a:pt x="1" y="1994"/>
                  </a:lnTo>
                  <a:lnTo>
                    <a:pt x="2" y="1955"/>
                  </a:lnTo>
                  <a:lnTo>
                    <a:pt x="4" y="1916"/>
                  </a:lnTo>
                  <a:lnTo>
                    <a:pt x="7" y="1877"/>
                  </a:lnTo>
                  <a:lnTo>
                    <a:pt x="11" y="1839"/>
                  </a:lnTo>
                  <a:lnTo>
                    <a:pt x="16" y="1800"/>
                  </a:lnTo>
                  <a:lnTo>
                    <a:pt x="21" y="1763"/>
                  </a:lnTo>
                  <a:lnTo>
                    <a:pt x="28" y="1726"/>
                  </a:lnTo>
                  <a:lnTo>
                    <a:pt x="34" y="1689"/>
                  </a:lnTo>
                  <a:lnTo>
                    <a:pt x="42" y="1653"/>
                  </a:lnTo>
                  <a:lnTo>
                    <a:pt x="50" y="1617"/>
                  </a:lnTo>
                  <a:lnTo>
                    <a:pt x="59" y="1581"/>
                  </a:lnTo>
                  <a:lnTo>
                    <a:pt x="68" y="1546"/>
                  </a:lnTo>
                  <a:lnTo>
                    <a:pt x="78" y="1511"/>
                  </a:lnTo>
                  <a:lnTo>
                    <a:pt x="90" y="1476"/>
                  </a:lnTo>
                  <a:lnTo>
                    <a:pt x="102" y="1442"/>
                  </a:lnTo>
                  <a:lnTo>
                    <a:pt x="114" y="1408"/>
                  </a:lnTo>
                  <a:lnTo>
                    <a:pt x="127" y="1375"/>
                  </a:lnTo>
                  <a:lnTo>
                    <a:pt x="141" y="1342"/>
                  </a:lnTo>
                  <a:lnTo>
                    <a:pt x="155" y="1309"/>
                  </a:lnTo>
                  <a:lnTo>
                    <a:pt x="170" y="1278"/>
                  </a:lnTo>
                  <a:lnTo>
                    <a:pt x="186" y="1245"/>
                  </a:lnTo>
                  <a:lnTo>
                    <a:pt x="202" y="1214"/>
                  </a:lnTo>
                  <a:lnTo>
                    <a:pt x="218" y="1182"/>
                  </a:lnTo>
                  <a:lnTo>
                    <a:pt x="236" y="1152"/>
                  </a:lnTo>
                  <a:lnTo>
                    <a:pt x="255" y="1121"/>
                  </a:lnTo>
                  <a:lnTo>
                    <a:pt x="273" y="1091"/>
                  </a:lnTo>
                  <a:lnTo>
                    <a:pt x="293" y="1061"/>
                  </a:lnTo>
                  <a:lnTo>
                    <a:pt x="313" y="1033"/>
                  </a:lnTo>
                  <a:lnTo>
                    <a:pt x="333" y="1003"/>
                  </a:lnTo>
                  <a:lnTo>
                    <a:pt x="354" y="975"/>
                  </a:lnTo>
                  <a:lnTo>
                    <a:pt x="375" y="946"/>
                  </a:lnTo>
                  <a:lnTo>
                    <a:pt x="398" y="918"/>
                  </a:lnTo>
                  <a:lnTo>
                    <a:pt x="421" y="892"/>
                  </a:lnTo>
                  <a:lnTo>
                    <a:pt x="444" y="865"/>
                  </a:lnTo>
                  <a:lnTo>
                    <a:pt x="468" y="838"/>
                  </a:lnTo>
                  <a:lnTo>
                    <a:pt x="493" y="811"/>
                  </a:lnTo>
                  <a:lnTo>
                    <a:pt x="518" y="786"/>
                  </a:lnTo>
                  <a:lnTo>
                    <a:pt x="543" y="761"/>
                  </a:lnTo>
                  <a:lnTo>
                    <a:pt x="569" y="735"/>
                  </a:lnTo>
                  <a:lnTo>
                    <a:pt x="595" y="711"/>
                  </a:lnTo>
                  <a:lnTo>
                    <a:pt x="623" y="687"/>
                  </a:lnTo>
                  <a:lnTo>
                    <a:pt x="678" y="639"/>
                  </a:lnTo>
                  <a:lnTo>
                    <a:pt x="736" y="594"/>
                  </a:lnTo>
                  <a:lnTo>
                    <a:pt x="796" y="550"/>
                  </a:lnTo>
                  <a:lnTo>
                    <a:pt x="857" y="508"/>
                  </a:lnTo>
                  <a:lnTo>
                    <a:pt x="919" y="468"/>
                  </a:lnTo>
                  <a:lnTo>
                    <a:pt x="984" y="428"/>
                  </a:lnTo>
                  <a:lnTo>
                    <a:pt x="1051" y="390"/>
                  </a:lnTo>
                  <a:lnTo>
                    <a:pt x="1119" y="354"/>
                  </a:lnTo>
                  <a:lnTo>
                    <a:pt x="1189" y="320"/>
                  </a:lnTo>
                  <a:lnTo>
                    <a:pt x="1260" y="288"/>
                  </a:lnTo>
                  <a:lnTo>
                    <a:pt x="1332" y="258"/>
                  </a:lnTo>
                  <a:lnTo>
                    <a:pt x="1406" y="229"/>
                  </a:lnTo>
                  <a:lnTo>
                    <a:pt x="1482" y="201"/>
                  </a:lnTo>
                  <a:lnTo>
                    <a:pt x="1558" y="175"/>
                  </a:lnTo>
                  <a:lnTo>
                    <a:pt x="1636" y="152"/>
                  </a:lnTo>
                  <a:lnTo>
                    <a:pt x="1715" y="129"/>
                  </a:lnTo>
                  <a:lnTo>
                    <a:pt x="1795" y="108"/>
                  </a:lnTo>
                  <a:lnTo>
                    <a:pt x="1877" y="90"/>
                  </a:lnTo>
                  <a:lnTo>
                    <a:pt x="1959" y="73"/>
                  </a:lnTo>
                  <a:lnTo>
                    <a:pt x="2043" y="58"/>
                  </a:lnTo>
                  <a:lnTo>
                    <a:pt x="2127" y="44"/>
                  </a:lnTo>
                  <a:lnTo>
                    <a:pt x="2212" y="33"/>
                  </a:lnTo>
                  <a:lnTo>
                    <a:pt x="2297" y="23"/>
                  </a:lnTo>
                  <a:lnTo>
                    <a:pt x="2384" y="15"/>
                  </a:lnTo>
                  <a:lnTo>
                    <a:pt x="2472" y="8"/>
                  </a:lnTo>
                  <a:lnTo>
                    <a:pt x="2560" y="4"/>
                  </a:lnTo>
                  <a:lnTo>
                    <a:pt x="2648" y="1"/>
                  </a:lnTo>
                  <a:lnTo>
                    <a:pt x="2738" y="0"/>
                  </a:lnTo>
                  <a:lnTo>
                    <a:pt x="2827" y="1"/>
                  </a:lnTo>
                  <a:lnTo>
                    <a:pt x="2917" y="4"/>
                  </a:lnTo>
                  <a:lnTo>
                    <a:pt x="3008" y="9"/>
                  </a:lnTo>
                  <a:lnTo>
                    <a:pt x="3098" y="16"/>
                  </a:lnTo>
                  <a:lnTo>
                    <a:pt x="3190" y="24"/>
                  </a:lnTo>
                  <a:lnTo>
                    <a:pt x="3280" y="34"/>
                  </a:lnTo>
                  <a:lnTo>
                    <a:pt x="3372" y="47"/>
                  </a:lnTo>
                  <a:lnTo>
                    <a:pt x="3464" y="61"/>
                  </a:lnTo>
                  <a:lnTo>
                    <a:pt x="3555" y="76"/>
                  </a:lnTo>
                  <a:lnTo>
                    <a:pt x="3647" y="95"/>
                  </a:lnTo>
                  <a:lnTo>
                    <a:pt x="3738" y="114"/>
                  </a:lnTo>
                  <a:lnTo>
                    <a:pt x="3738" y="114"/>
                  </a:lnTo>
                  <a:lnTo>
                    <a:pt x="3788" y="127"/>
                  </a:lnTo>
                  <a:lnTo>
                    <a:pt x="3837" y="139"/>
                  </a:lnTo>
                  <a:lnTo>
                    <a:pt x="3885" y="154"/>
                  </a:lnTo>
                  <a:lnTo>
                    <a:pt x="3933" y="169"/>
                  </a:lnTo>
                  <a:lnTo>
                    <a:pt x="3979" y="185"/>
                  </a:lnTo>
                  <a:lnTo>
                    <a:pt x="4026" y="203"/>
                  </a:lnTo>
                  <a:lnTo>
                    <a:pt x="4072" y="222"/>
                  </a:lnTo>
                  <a:lnTo>
                    <a:pt x="4116" y="241"/>
                  </a:lnTo>
                  <a:lnTo>
                    <a:pt x="4160" y="263"/>
                  </a:lnTo>
                  <a:lnTo>
                    <a:pt x="4205" y="284"/>
                  </a:lnTo>
                  <a:lnTo>
                    <a:pt x="4248" y="307"/>
                  </a:lnTo>
                  <a:lnTo>
                    <a:pt x="4290" y="331"/>
                  </a:lnTo>
                  <a:lnTo>
                    <a:pt x="4331" y="355"/>
                  </a:lnTo>
                  <a:lnTo>
                    <a:pt x="4372" y="381"/>
                  </a:lnTo>
                  <a:lnTo>
                    <a:pt x="4411" y="408"/>
                  </a:lnTo>
                  <a:lnTo>
                    <a:pt x="4450" y="436"/>
                  </a:lnTo>
                  <a:lnTo>
                    <a:pt x="4488" y="464"/>
                  </a:lnTo>
                  <a:lnTo>
                    <a:pt x="4526" y="494"/>
                  </a:lnTo>
                  <a:lnTo>
                    <a:pt x="4562" y="525"/>
                  </a:lnTo>
                  <a:lnTo>
                    <a:pt x="4598" y="556"/>
                  </a:lnTo>
                  <a:lnTo>
                    <a:pt x="4632" y="588"/>
                  </a:lnTo>
                  <a:lnTo>
                    <a:pt x="4667" y="621"/>
                  </a:lnTo>
                  <a:lnTo>
                    <a:pt x="4700" y="655"/>
                  </a:lnTo>
                  <a:lnTo>
                    <a:pt x="4731" y="690"/>
                  </a:lnTo>
                  <a:lnTo>
                    <a:pt x="4763" y="726"/>
                  </a:lnTo>
                  <a:lnTo>
                    <a:pt x="4793" y="762"/>
                  </a:lnTo>
                  <a:lnTo>
                    <a:pt x="4823" y="799"/>
                  </a:lnTo>
                  <a:lnTo>
                    <a:pt x="4851" y="837"/>
                  </a:lnTo>
                  <a:lnTo>
                    <a:pt x="4878" y="875"/>
                  </a:lnTo>
                  <a:lnTo>
                    <a:pt x="4905" y="914"/>
                  </a:lnTo>
                  <a:lnTo>
                    <a:pt x="4930" y="954"/>
                  </a:lnTo>
                  <a:lnTo>
                    <a:pt x="4954" y="995"/>
                  </a:lnTo>
                  <a:lnTo>
                    <a:pt x="4977" y="1036"/>
                  </a:lnTo>
                  <a:lnTo>
                    <a:pt x="5000" y="1078"/>
                  </a:lnTo>
                  <a:lnTo>
                    <a:pt x="5021" y="1121"/>
                  </a:lnTo>
                  <a:lnTo>
                    <a:pt x="5040" y="1163"/>
                  </a:lnTo>
                  <a:lnTo>
                    <a:pt x="5060" y="1208"/>
                  </a:lnTo>
                  <a:lnTo>
                    <a:pt x="5077" y="1252"/>
                  </a:lnTo>
                  <a:lnTo>
                    <a:pt x="5094" y="1297"/>
                  </a:lnTo>
                  <a:lnTo>
                    <a:pt x="5109" y="1342"/>
                  </a:lnTo>
                  <a:lnTo>
                    <a:pt x="5124" y="1389"/>
                  </a:lnTo>
                  <a:lnTo>
                    <a:pt x="5137" y="1435"/>
                  </a:lnTo>
                  <a:lnTo>
                    <a:pt x="5149" y="1482"/>
                  </a:lnTo>
                  <a:lnTo>
                    <a:pt x="5160" y="1530"/>
                  </a:lnTo>
                  <a:lnTo>
                    <a:pt x="5170" y="1578"/>
                  </a:lnTo>
                  <a:lnTo>
                    <a:pt x="5178" y="1627"/>
                  </a:lnTo>
                  <a:lnTo>
                    <a:pt x="5186" y="1675"/>
                  </a:lnTo>
                  <a:lnTo>
                    <a:pt x="5191" y="1724"/>
                  </a:lnTo>
                  <a:lnTo>
                    <a:pt x="5196" y="1775"/>
                  </a:lnTo>
                  <a:lnTo>
                    <a:pt x="5199" y="1824"/>
                  </a:lnTo>
                  <a:lnTo>
                    <a:pt x="5201" y="1875"/>
                  </a:lnTo>
                  <a:lnTo>
                    <a:pt x="5202" y="1926"/>
                  </a:lnTo>
                  <a:lnTo>
                    <a:pt x="5201" y="1978"/>
                  </a:lnTo>
                  <a:lnTo>
                    <a:pt x="5200" y="2029"/>
                  </a:lnTo>
                  <a:lnTo>
                    <a:pt x="5197" y="2080"/>
                  </a:lnTo>
                  <a:lnTo>
                    <a:pt x="5191" y="2133"/>
                  </a:lnTo>
                  <a:lnTo>
                    <a:pt x="5186" y="2185"/>
                  </a:lnTo>
                  <a:lnTo>
                    <a:pt x="5178" y="2238"/>
                  </a:lnTo>
                  <a:lnTo>
                    <a:pt x="5169" y="2290"/>
                  </a:lnTo>
                  <a:lnTo>
                    <a:pt x="5159" y="2344"/>
                  </a:lnTo>
                  <a:lnTo>
                    <a:pt x="5147" y="2397"/>
                  </a:lnTo>
                  <a:lnTo>
                    <a:pt x="5134" y="2451"/>
                  </a:lnTo>
                  <a:lnTo>
                    <a:pt x="5119" y="2505"/>
                  </a:lnTo>
                  <a:lnTo>
                    <a:pt x="5103" y="2559"/>
                  </a:lnTo>
                  <a:lnTo>
                    <a:pt x="5103" y="2559"/>
                  </a:lnTo>
                  <a:lnTo>
                    <a:pt x="5021" y="2584"/>
                  </a:lnTo>
                  <a:lnTo>
                    <a:pt x="4940" y="2607"/>
                  </a:lnTo>
                  <a:lnTo>
                    <a:pt x="4860" y="2628"/>
                  </a:lnTo>
                  <a:lnTo>
                    <a:pt x="4780" y="2647"/>
                  </a:lnTo>
                  <a:lnTo>
                    <a:pt x="4700" y="2663"/>
                  </a:lnTo>
                  <a:lnTo>
                    <a:pt x="4620" y="2676"/>
                  </a:lnTo>
                  <a:lnTo>
                    <a:pt x="4541" y="2689"/>
                  </a:lnTo>
                  <a:lnTo>
                    <a:pt x="4462" y="2698"/>
                  </a:lnTo>
                  <a:lnTo>
                    <a:pt x="4382" y="2706"/>
                  </a:lnTo>
                  <a:lnTo>
                    <a:pt x="4305" y="2712"/>
                  </a:lnTo>
                  <a:lnTo>
                    <a:pt x="4226" y="2717"/>
                  </a:lnTo>
                  <a:lnTo>
                    <a:pt x="4148" y="2720"/>
                  </a:lnTo>
                  <a:lnTo>
                    <a:pt x="4070" y="2721"/>
                  </a:lnTo>
                  <a:lnTo>
                    <a:pt x="3992" y="2720"/>
                  </a:lnTo>
                  <a:lnTo>
                    <a:pt x="3915" y="2718"/>
                  </a:lnTo>
                  <a:lnTo>
                    <a:pt x="3837" y="2714"/>
                  </a:lnTo>
                  <a:lnTo>
                    <a:pt x="3761" y="2709"/>
                  </a:lnTo>
                  <a:lnTo>
                    <a:pt x="3683" y="2703"/>
                  </a:lnTo>
                  <a:lnTo>
                    <a:pt x="3607" y="2696"/>
                  </a:lnTo>
                  <a:lnTo>
                    <a:pt x="3530" y="2688"/>
                  </a:lnTo>
                  <a:lnTo>
                    <a:pt x="3453" y="2678"/>
                  </a:lnTo>
                  <a:lnTo>
                    <a:pt x="3376" y="2668"/>
                  </a:lnTo>
                  <a:lnTo>
                    <a:pt x="3300" y="2657"/>
                  </a:lnTo>
                  <a:lnTo>
                    <a:pt x="3223" y="2646"/>
                  </a:lnTo>
                  <a:lnTo>
                    <a:pt x="3147" y="2632"/>
                  </a:lnTo>
                  <a:lnTo>
                    <a:pt x="3070" y="2619"/>
                  </a:lnTo>
                  <a:lnTo>
                    <a:pt x="2917" y="2591"/>
                  </a:lnTo>
                  <a:lnTo>
                    <a:pt x="2765" y="2560"/>
                  </a:lnTo>
                  <a:lnTo>
                    <a:pt x="2612" y="2529"/>
                  </a:lnTo>
                  <a:lnTo>
                    <a:pt x="2303" y="2465"/>
                  </a:lnTo>
                  <a:lnTo>
                    <a:pt x="2148" y="2435"/>
                  </a:lnTo>
                  <a:lnTo>
                    <a:pt x="1992" y="2405"/>
                  </a:lnTo>
                  <a:lnTo>
                    <a:pt x="1836" y="2376"/>
                  </a:lnTo>
                  <a:lnTo>
                    <a:pt x="1757" y="2363"/>
                  </a:lnTo>
                  <a:lnTo>
                    <a:pt x="1679" y="2351"/>
                  </a:lnTo>
                  <a:lnTo>
                    <a:pt x="1599" y="2339"/>
                  </a:lnTo>
                  <a:lnTo>
                    <a:pt x="1520" y="2328"/>
                  </a:lnTo>
                  <a:lnTo>
                    <a:pt x="1441" y="2318"/>
                  </a:lnTo>
                  <a:lnTo>
                    <a:pt x="1360" y="2310"/>
                  </a:lnTo>
                  <a:lnTo>
                    <a:pt x="1280" y="2302"/>
                  </a:lnTo>
                  <a:lnTo>
                    <a:pt x="1199" y="2295"/>
                  </a:lnTo>
                  <a:lnTo>
                    <a:pt x="1118" y="2289"/>
                  </a:lnTo>
                  <a:lnTo>
                    <a:pt x="1036" y="2285"/>
                  </a:lnTo>
                  <a:lnTo>
                    <a:pt x="954" y="2282"/>
                  </a:lnTo>
                  <a:lnTo>
                    <a:pt x="872" y="2281"/>
                  </a:lnTo>
                  <a:lnTo>
                    <a:pt x="789" y="2281"/>
                  </a:lnTo>
                  <a:lnTo>
                    <a:pt x="706" y="2283"/>
                  </a:lnTo>
                  <a:lnTo>
                    <a:pt x="622" y="2286"/>
                  </a:lnTo>
                  <a:lnTo>
                    <a:pt x="538" y="2291"/>
                  </a:lnTo>
                  <a:lnTo>
                    <a:pt x="453" y="2299"/>
                  </a:lnTo>
                  <a:lnTo>
                    <a:pt x="368" y="2307"/>
                  </a:lnTo>
                  <a:lnTo>
                    <a:pt x="282" y="2318"/>
                  </a:lnTo>
                  <a:lnTo>
                    <a:pt x="196" y="2331"/>
                  </a:lnTo>
                  <a:lnTo>
                    <a:pt x="109" y="2346"/>
                  </a:lnTo>
                  <a:lnTo>
                    <a:pt x="22" y="2363"/>
                  </a:lnTo>
                  <a:lnTo>
                    <a:pt x="22" y="236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81"/>
            <p:cNvSpPr>
              <a:spLocks/>
            </p:cNvSpPr>
            <p:nvPr/>
          </p:nvSpPr>
          <p:spPr bwMode="auto">
            <a:xfrm rot="10800000">
              <a:off x="10035341" y="11296340"/>
              <a:ext cx="1877785" cy="3773834"/>
            </a:xfrm>
            <a:custGeom>
              <a:avLst/>
              <a:gdLst/>
              <a:ahLst/>
              <a:cxnLst>
                <a:cxn ang="0">
                  <a:pos x="132" y="9995"/>
                </a:cxn>
                <a:cxn ang="0">
                  <a:pos x="401" y="10941"/>
                </a:cxn>
                <a:cxn ang="0">
                  <a:pos x="809" y="11934"/>
                </a:cxn>
                <a:cxn ang="0">
                  <a:pos x="918" y="11995"/>
                </a:cxn>
                <a:cxn ang="0">
                  <a:pos x="1062" y="11745"/>
                </a:cxn>
                <a:cxn ang="0">
                  <a:pos x="575" y="10425"/>
                </a:cxn>
                <a:cxn ang="0">
                  <a:pos x="336" y="9454"/>
                </a:cxn>
                <a:cxn ang="0">
                  <a:pos x="318" y="8901"/>
                </a:cxn>
                <a:cxn ang="0">
                  <a:pos x="472" y="8189"/>
                </a:cxn>
                <a:cxn ang="0">
                  <a:pos x="816" y="7624"/>
                </a:cxn>
                <a:cxn ang="0">
                  <a:pos x="1321" y="7201"/>
                </a:cxn>
                <a:cxn ang="0">
                  <a:pos x="1958" y="6913"/>
                </a:cxn>
                <a:cxn ang="0">
                  <a:pos x="2697" y="6753"/>
                </a:cxn>
                <a:cxn ang="0">
                  <a:pos x="3426" y="6736"/>
                </a:cxn>
                <a:cxn ang="0">
                  <a:pos x="4181" y="6875"/>
                </a:cxn>
                <a:cxn ang="0">
                  <a:pos x="4838" y="7140"/>
                </a:cxn>
                <a:cxn ang="0">
                  <a:pos x="5369" y="7537"/>
                </a:cxn>
                <a:cxn ang="0">
                  <a:pos x="5744" y="8075"/>
                </a:cxn>
                <a:cxn ang="0">
                  <a:pos x="5935" y="8761"/>
                </a:cxn>
                <a:cxn ang="0">
                  <a:pos x="5940" y="9360"/>
                </a:cxn>
                <a:cxn ang="0">
                  <a:pos x="5751" y="10243"/>
                </a:cxn>
                <a:cxn ang="0">
                  <a:pos x="5262" y="11574"/>
                </a:cxn>
                <a:cxn ang="0">
                  <a:pos x="5301" y="11998"/>
                </a:cxn>
                <a:cxn ang="0">
                  <a:pos x="5448" y="11950"/>
                </a:cxn>
                <a:cxn ang="0">
                  <a:pos x="5804" y="11109"/>
                </a:cxn>
                <a:cxn ang="0">
                  <a:pos x="6094" y="10170"/>
                </a:cxn>
                <a:cxn ang="0">
                  <a:pos x="6250" y="9186"/>
                </a:cxn>
                <a:cxn ang="0">
                  <a:pos x="6254" y="8532"/>
                </a:cxn>
                <a:cxn ang="0">
                  <a:pos x="6100" y="7939"/>
                </a:cxn>
                <a:cxn ang="0">
                  <a:pos x="5743" y="7430"/>
                </a:cxn>
                <a:cxn ang="0">
                  <a:pos x="5260" y="7042"/>
                </a:cxn>
                <a:cxn ang="0">
                  <a:pos x="4235" y="6405"/>
                </a:cxn>
                <a:cxn ang="0">
                  <a:pos x="3774" y="6004"/>
                </a:cxn>
                <a:cxn ang="0">
                  <a:pos x="3622" y="5731"/>
                </a:cxn>
                <a:cxn ang="0">
                  <a:pos x="3466" y="4961"/>
                </a:cxn>
                <a:cxn ang="0">
                  <a:pos x="3354" y="3299"/>
                </a:cxn>
                <a:cxn ang="0">
                  <a:pos x="3400" y="1428"/>
                </a:cxn>
                <a:cxn ang="0">
                  <a:pos x="3481" y="981"/>
                </a:cxn>
                <a:cxn ang="0">
                  <a:pos x="3611" y="777"/>
                </a:cxn>
                <a:cxn ang="0">
                  <a:pos x="3960" y="544"/>
                </a:cxn>
                <a:cxn ang="0">
                  <a:pos x="4515" y="386"/>
                </a:cxn>
                <a:cxn ang="0">
                  <a:pos x="5178" y="318"/>
                </a:cxn>
                <a:cxn ang="0">
                  <a:pos x="5393" y="234"/>
                </a:cxn>
                <a:cxn ang="0">
                  <a:pos x="5173" y="101"/>
                </a:cxn>
                <a:cxn ang="0">
                  <a:pos x="3625" y="3"/>
                </a:cxn>
                <a:cxn ang="0">
                  <a:pos x="2003" y="23"/>
                </a:cxn>
                <a:cxn ang="0">
                  <a:pos x="862" y="138"/>
                </a:cxn>
                <a:cxn ang="0">
                  <a:pos x="941" y="278"/>
                </a:cxn>
                <a:cxn ang="0">
                  <a:pos x="1270" y="330"/>
                </a:cxn>
                <a:cxn ang="0">
                  <a:pos x="1961" y="431"/>
                </a:cxn>
                <a:cxn ang="0">
                  <a:pos x="2478" y="632"/>
                </a:cxn>
                <a:cxn ang="0">
                  <a:pos x="2711" y="844"/>
                </a:cxn>
                <a:cxn ang="0">
                  <a:pos x="2811" y="1068"/>
                </a:cxn>
                <a:cxn ang="0">
                  <a:pos x="2901" y="1954"/>
                </a:cxn>
                <a:cxn ang="0">
                  <a:pos x="2878" y="4117"/>
                </a:cxn>
                <a:cxn ang="0">
                  <a:pos x="2751" y="5283"/>
                </a:cxn>
                <a:cxn ang="0">
                  <a:pos x="2579" y="5885"/>
                </a:cxn>
                <a:cxn ang="0">
                  <a:pos x="2337" y="6162"/>
                </a:cxn>
                <a:cxn ang="0">
                  <a:pos x="1745" y="6591"/>
                </a:cxn>
                <a:cxn ang="0">
                  <a:pos x="819" y="7174"/>
                </a:cxn>
                <a:cxn ang="0">
                  <a:pos x="374" y="7599"/>
                </a:cxn>
                <a:cxn ang="0">
                  <a:pos x="80" y="8167"/>
                </a:cxn>
                <a:cxn ang="0">
                  <a:pos x="1" y="8708"/>
                </a:cxn>
              </a:cxnLst>
              <a:rect l="0" t="0" r="r" b="b"/>
              <a:pathLst>
                <a:path w="6266" h="11999">
                  <a:moveTo>
                    <a:pt x="16" y="9186"/>
                  </a:moveTo>
                  <a:lnTo>
                    <a:pt x="16" y="9186"/>
                  </a:lnTo>
                  <a:lnTo>
                    <a:pt x="23" y="9278"/>
                  </a:lnTo>
                  <a:lnTo>
                    <a:pt x="32" y="9369"/>
                  </a:lnTo>
                  <a:lnTo>
                    <a:pt x="43" y="9460"/>
                  </a:lnTo>
                  <a:lnTo>
                    <a:pt x="55" y="9550"/>
                  </a:lnTo>
                  <a:lnTo>
                    <a:pt x="67" y="9640"/>
                  </a:lnTo>
                  <a:lnTo>
                    <a:pt x="81" y="9729"/>
                  </a:lnTo>
                  <a:lnTo>
                    <a:pt x="97" y="9818"/>
                  </a:lnTo>
                  <a:lnTo>
                    <a:pt x="114" y="9906"/>
                  </a:lnTo>
                  <a:lnTo>
                    <a:pt x="132" y="9995"/>
                  </a:lnTo>
                  <a:lnTo>
                    <a:pt x="151" y="10082"/>
                  </a:lnTo>
                  <a:lnTo>
                    <a:pt x="172" y="10170"/>
                  </a:lnTo>
                  <a:lnTo>
                    <a:pt x="193" y="10257"/>
                  </a:lnTo>
                  <a:lnTo>
                    <a:pt x="215" y="10344"/>
                  </a:lnTo>
                  <a:lnTo>
                    <a:pt x="239" y="10430"/>
                  </a:lnTo>
                  <a:lnTo>
                    <a:pt x="263" y="10516"/>
                  </a:lnTo>
                  <a:lnTo>
                    <a:pt x="289" y="10601"/>
                  </a:lnTo>
                  <a:lnTo>
                    <a:pt x="316" y="10687"/>
                  </a:lnTo>
                  <a:lnTo>
                    <a:pt x="343" y="10771"/>
                  </a:lnTo>
                  <a:lnTo>
                    <a:pt x="372" y="10857"/>
                  </a:lnTo>
                  <a:lnTo>
                    <a:pt x="401" y="10941"/>
                  </a:lnTo>
                  <a:lnTo>
                    <a:pt x="432" y="11024"/>
                  </a:lnTo>
                  <a:lnTo>
                    <a:pt x="462" y="11109"/>
                  </a:lnTo>
                  <a:lnTo>
                    <a:pt x="494" y="11192"/>
                  </a:lnTo>
                  <a:lnTo>
                    <a:pt x="526" y="11275"/>
                  </a:lnTo>
                  <a:lnTo>
                    <a:pt x="560" y="11358"/>
                  </a:lnTo>
                  <a:lnTo>
                    <a:pt x="593" y="11441"/>
                  </a:lnTo>
                  <a:lnTo>
                    <a:pt x="628" y="11524"/>
                  </a:lnTo>
                  <a:lnTo>
                    <a:pt x="663" y="11606"/>
                  </a:lnTo>
                  <a:lnTo>
                    <a:pt x="734" y="11771"/>
                  </a:lnTo>
                  <a:lnTo>
                    <a:pt x="809" y="11934"/>
                  </a:lnTo>
                  <a:lnTo>
                    <a:pt x="809" y="11934"/>
                  </a:lnTo>
                  <a:lnTo>
                    <a:pt x="813" y="11942"/>
                  </a:lnTo>
                  <a:lnTo>
                    <a:pt x="818" y="11950"/>
                  </a:lnTo>
                  <a:lnTo>
                    <a:pt x="824" y="11956"/>
                  </a:lnTo>
                  <a:lnTo>
                    <a:pt x="829" y="11962"/>
                  </a:lnTo>
                  <a:lnTo>
                    <a:pt x="837" y="11967"/>
                  </a:lnTo>
                  <a:lnTo>
                    <a:pt x="843" y="11972"/>
                  </a:lnTo>
                  <a:lnTo>
                    <a:pt x="852" y="11976"/>
                  </a:lnTo>
                  <a:lnTo>
                    <a:pt x="859" y="11981"/>
                  </a:lnTo>
                  <a:lnTo>
                    <a:pt x="877" y="11987"/>
                  </a:lnTo>
                  <a:lnTo>
                    <a:pt x="898" y="11992"/>
                  </a:lnTo>
                  <a:lnTo>
                    <a:pt x="918" y="11995"/>
                  </a:lnTo>
                  <a:lnTo>
                    <a:pt x="941" y="11997"/>
                  </a:lnTo>
                  <a:lnTo>
                    <a:pt x="965" y="11998"/>
                  </a:lnTo>
                  <a:lnTo>
                    <a:pt x="989" y="11999"/>
                  </a:lnTo>
                  <a:lnTo>
                    <a:pt x="1040" y="11998"/>
                  </a:lnTo>
                  <a:lnTo>
                    <a:pt x="1091" y="11997"/>
                  </a:lnTo>
                  <a:lnTo>
                    <a:pt x="1115" y="11997"/>
                  </a:lnTo>
                  <a:lnTo>
                    <a:pt x="1139" y="11998"/>
                  </a:lnTo>
                  <a:lnTo>
                    <a:pt x="1139" y="11998"/>
                  </a:lnTo>
                  <a:lnTo>
                    <a:pt x="1115" y="11914"/>
                  </a:lnTo>
                  <a:lnTo>
                    <a:pt x="1090" y="11829"/>
                  </a:lnTo>
                  <a:lnTo>
                    <a:pt x="1062" y="11745"/>
                  </a:lnTo>
                  <a:lnTo>
                    <a:pt x="1033" y="11659"/>
                  </a:lnTo>
                  <a:lnTo>
                    <a:pt x="1003" y="11574"/>
                  </a:lnTo>
                  <a:lnTo>
                    <a:pt x="972" y="11487"/>
                  </a:lnTo>
                  <a:lnTo>
                    <a:pt x="908" y="11315"/>
                  </a:lnTo>
                  <a:lnTo>
                    <a:pt x="840" y="11140"/>
                  </a:lnTo>
                  <a:lnTo>
                    <a:pt x="772" y="10964"/>
                  </a:lnTo>
                  <a:lnTo>
                    <a:pt x="704" y="10786"/>
                  </a:lnTo>
                  <a:lnTo>
                    <a:pt x="671" y="10696"/>
                  </a:lnTo>
                  <a:lnTo>
                    <a:pt x="638" y="10605"/>
                  </a:lnTo>
                  <a:lnTo>
                    <a:pt x="606" y="10516"/>
                  </a:lnTo>
                  <a:lnTo>
                    <a:pt x="575" y="10425"/>
                  </a:lnTo>
                  <a:lnTo>
                    <a:pt x="544" y="10335"/>
                  </a:lnTo>
                  <a:lnTo>
                    <a:pt x="514" y="10243"/>
                  </a:lnTo>
                  <a:lnTo>
                    <a:pt x="486" y="10151"/>
                  </a:lnTo>
                  <a:lnTo>
                    <a:pt x="461" y="10060"/>
                  </a:lnTo>
                  <a:lnTo>
                    <a:pt x="436" y="9967"/>
                  </a:lnTo>
                  <a:lnTo>
                    <a:pt x="413" y="9875"/>
                  </a:lnTo>
                  <a:lnTo>
                    <a:pt x="392" y="9782"/>
                  </a:lnTo>
                  <a:lnTo>
                    <a:pt x="373" y="9688"/>
                  </a:lnTo>
                  <a:lnTo>
                    <a:pt x="356" y="9595"/>
                  </a:lnTo>
                  <a:lnTo>
                    <a:pt x="342" y="9501"/>
                  </a:lnTo>
                  <a:lnTo>
                    <a:pt x="336" y="9454"/>
                  </a:lnTo>
                  <a:lnTo>
                    <a:pt x="330" y="9406"/>
                  </a:lnTo>
                  <a:lnTo>
                    <a:pt x="326" y="9360"/>
                  </a:lnTo>
                  <a:lnTo>
                    <a:pt x="322" y="9313"/>
                  </a:lnTo>
                  <a:lnTo>
                    <a:pt x="318" y="9265"/>
                  </a:lnTo>
                  <a:lnTo>
                    <a:pt x="315" y="9218"/>
                  </a:lnTo>
                  <a:lnTo>
                    <a:pt x="314" y="9169"/>
                  </a:lnTo>
                  <a:lnTo>
                    <a:pt x="313" y="9122"/>
                  </a:lnTo>
                  <a:lnTo>
                    <a:pt x="313" y="9122"/>
                  </a:lnTo>
                  <a:lnTo>
                    <a:pt x="313" y="9047"/>
                  </a:lnTo>
                  <a:lnTo>
                    <a:pt x="314" y="8974"/>
                  </a:lnTo>
                  <a:lnTo>
                    <a:pt x="318" y="8901"/>
                  </a:lnTo>
                  <a:lnTo>
                    <a:pt x="324" y="8830"/>
                  </a:lnTo>
                  <a:lnTo>
                    <a:pt x="330" y="8761"/>
                  </a:lnTo>
                  <a:lnTo>
                    <a:pt x="340" y="8692"/>
                  </a:lnTo>
                  <a:lnTo>
                    <a:pt x="351" y="8625"/>
                  </a:lnTo>
                  <a:lnTo>
                    <a:pt x="363" y="8558"/>
                  </a:lnTo>
                  <a:lnTo>
                    <a:pt x="377" y="8494"/>
                  </a:lnTo>
                  <a:lnTo>
                    <a:pt x="393" y="8430"/>
                  </a:lnTo>
                  <a:lnTo>
                    <a:pt x="410" y="8368"/>
                  </a:lnTo>
                  <a:lnTo>
                    <a:pt x="429" y="8307"/>
                  </a:lnTo>
                  <a:lnTo>
                    <a:pt x="450" y="8247"/>
                  </a:lnTo>
                  <a:lnTo>
                    <a:pt x="472" y="8189"/>
                  </a:lnTo>
                  <a:lnTo>
                    <a:pt x="496" y="8131"/>
                  </a:lnTo>
                  <a:lnTo>
                    <a:pt x="522" y="8075"/>
                  </a:lnTo>
                  <a:lnTo>
                    <a:pt x="549" y="8021"/>
                  </a:lnTo>
                  <a:lnTo>
                    <a:pt x="577" y="7966"/>
                  </a:lnTo>
                  <a:lnTo>
                    <a:pt x="607" y="7915"/>
                  </a:lnTo>
                  <a:lnTo>
                    <a:pt x="638" y="7863"/>
                  </a:lnTo>
                  <a:lnTo>
                    <a:pt x="671" y="7813"/>
                  </a:lnTo>
                  <a:lnTo>
                    <a:pt x="705" y="7764"/>
                  </a:lnTo>
                  <a:lnTo>
                    <a:pt x="741" y="7716"/>
                  </a:lnTo>
                  <a:lnTo>
                    <a:pt x="778" y="7670"/>
                  </a:lnTo>
                  <a:lnTo>
                    <a:pt x="816" y="7624"/>
                  </a:lnTo>
                  <a:lnTo>
                    <a:pt x="856" y="7580"/>
                  </a:lnTo>
                  <a:lnTo>
                    <a:pt x="897" y="7537"/>
                  </a:lnTo>
                  <a:lnTo>
                    <a:pt x="939" y="7496"/>
                  </a:lnTo>
                  <a:lnTo>
                    <a:pt x="983" y="7455"/>
                  </a:lnTo>
                  <a:lnTo>
                    <a:pt x="1027" y="7416"/>
                  </a:lnTo>
                  <a:lnTo>
                    <a:pt x="1073" y="7376"/>
                  </a:lnTo>
                  <a:lnTo>
                    <a:pt x="1121" y="7339"/>
                  </a:lnTo>
                  <a:lnTo>
                    <a:pt x="1169" y="7303"/>
                  </a:lnTo>
                  <a:lnTo>
                    <a:pt x="1219" y="7268"/>
                  </a:lnTo>
                  <a:lnTo>
                    <a:pt x="1270" y="7234"/>
                  </a:lnTo>
                  <a:lnTo>
                    <a:pt x="1321" y="7201"/>
                  </a:lnTo>
                  <a:lnTo>
                    <a:pt x="1374" y="7171"/>
                  </a:lnTo>
                  <a:lnTo>
                    <a:pt x="1428" y="7140"/>
                  </a:lnTo>
                  <a:lnTo>
                    <a:pt x="1483" y="7110"/>
                  </a:lnTo>
                  <a:lnTo>
                    <a:pt x="1539" y="7082"/>
                  </a:lnTo>
                  <a:lnTo>
                    <a:pt x="1596" y="7054"/>
                  </a:lnTo>
                  <a:lnTo>
                    <a:pt x="1654" y="7029"/>
                  </a:lnTo>
                  <a:lnTo>
                    <a:pt x="1712" y="7003"/>
                  </a:lnTo>
                  <a:lnTo>
                    <a:pt x="1773" y="6979"/>
                  </a:lnTo>
                  <a:lnTo>
                    <a:pt x="1833" y="6956"/>
                  </a:lnTo>
                  <a:lnTo>
                    <a:pt x="1895" y="6934"/>
                  </a:lnTo>
                  <a:lnTo>
                    <a:pt x="1958" y="6913"/>
                  </a:lnTo>
                  <a:lnTo>
                    <a:pt x="2021" y="6894"/>
                  </a:lnTo>
                  <a:lnTo>
                    <a:pt x="2085" y="6875"/>
                  </a:lnTo>
                  <a:lnTo>
                    <a:pt x="2151" y="6858"/>
                  </a:lnTo>
                  <a:lnTo>
                    <a:pt x="2216" y="6840"/>
                  </a:lnTo>
                  <a:lnTo>
                    <a:pt x="2283" y="6825"/>
                  </a:lnTo>
                  <a:lnTo>
                    <a:pt x="2350" y="6810"/>
                  </a:lnTo>
                  <a:lnTo>
                    <a:pt x="2418" y="6797"/>
                  </a:lnTo>
                  <a:lnTo>
                    <a:pt x="2487" y="6785"/>
                  </a:lnTo>
                  <a:lnTo>
                    <a:pt x="2556" y="6772"/>
                  </a:lnTo>
                  <a:lnTo>
                    <a:pt x="2626" y="6762"/>
                  </a:lnTo>
                  <a:lnTo>
                    <a:pt x="2697" y="6753"/>
                  </a:lnTo>
                  <a:lnTo>
                    <a:pt x="2768" y="6743"/>
                  </a:lnTo>
                  <a:lnTo>
                    <a:pt x="2840" y="6736"/>
                  </a:lnTo>
                  <a:lnTo>
                    <a:pt x="2912" y="6730"/>
                  </a:lnTo>
                  <a:lnTo>
                    <a:pt x="2985" y="6724"/>
                  </a:lnTo>
                  <a:lnTo>
                    <a:pt x="3059" y="6720"/>
                  </a:lnTo>
                  <a:lnTo>
                    <a:pt x="3133" y="6716"/>
                  </a:lnTo>
                  <a:lnTo>
                    <a:pt x="3133" y="6716"/>
                  </a:lnTo>
                  <a:lnTo>
                    <a:pt x="3207" y="6720"/>
                  </a:lnTo>
                  <a:lnTo>
                    <a:pt x="3281" y="6724"/>
                  </a:lnTo>
                  <a:lnTo>
                    <a:pt x="3354" y="6730"/>
                  </a:lnTo>
                  <a:lnTo>
                    <a:pt x="3426" y="6736"/>
                  </a:lnTo>
                  <a:lnTo>
                    <a:pt x="3498" y="6743"/>
                  </a:lnTo>
                  <a:lnTo>
                    <a:pt x="3569" y="6753"/>
                  </a:lnTo>
                  <a:lnTo>
                    <a:pt x="3639" y="6762"/>
                  </a:lnTo>
                  <a:lnTo>
                    <a:pt x="3709" y="6772"/>
                  </a:lnTo>
                  <a:lnTo>
                    <a:pt x="3779" y="6785"/>
                  </a:lnTo>
                  <a:lnTo>
                    <a:pt x="3848" y="6797"/>
                  </a:lnTo>
                  <a:lnTo>
                    <a:pt x="3916" y="6810"/>
                  </a:lnTo>
                  <a:lnTo>
                    <a:pt x="3983" y="6825"/>
                  </a:lnTo>
                  <a:lnTo>
                    <a:pt x="4050" y="6840"/>
                  </a:lnTo>
                  <a:lnTo>
                    <a:pt x="4115" y="6858"/>
                  </a:lnTo>
                  <a:lnTo>
                    <a:pt x="4181" y="6875"/>
                  </a:lnTo>
                  <a:lnTo>
                    <a:pt x="4245" y="6894"/>
                  </a:lnTo>
                  <a:lnTo>
                    <a:pt x="4308" y="6913"/>
                  </a:lnTo>
                  <a:lnTo>
                    <a:pt x="4371" y="6934"/>
                  </a:lnTo>
                  <a:lnTo>
                    <a:pt x="4432" y="6956"/>
                  </a:lnTo>
                  <a:lnTo>
                    <a:pt x="4493" y="6979"/>
                  </a:lnTo>
                  <a:lnTo>
                    <a:pt x="4553" y="7003"/>
                  </a:lnTo>
                  <a:lnTo>
                    <a:pt x="4612" y="7029"/>
                  </a:lnTo>
                  <a:lnTo>
                    <a:pt x="4670" y="7054"/>
                  </a:lnTo>
                  <a:lnTo>
                    <a:pt x="4727" y="7082"/>
                  </a:lnTo>
                  <a:lnTo>
                    <a:pt x="4783" y="7110"/>
                  </a:lnTo>
                  <a:lnTo>
                    <a:pt x="4838" y="7140"/>
                  </a:lnTo>
                  <a:lnTo>
                    <a:pt x="4892" y="7171"/>
                  </a:lnTo>
                  <a:lnTo>
                    <a:pt x="4945" y="7201"/>
                  </a:lnTo>
                  <a:lnTo>
                    <a:pt x="4996" y="7234"/>
                  </a:lnTo>
                  <a:lnTo>
                    <a:pt x="5047" y="7268"/>
                  </a:lnTo>
                  <a:lnTo>
                    <a:pt x="5097" y="7303"/>
                  </a:lnTo>
                  <a:lnTo>
                    <a:pt x="5145" y="7339"/>
                  </a:lnTo>
                  <a:lnTo>
                    <a:pt x="5192" y="7376"/>
                  </a:lnTo>
                  <a:lnTo>
                    <a:pt x="5239" y="7416"/>
                  </a:lnTo>
                  <a:lnTo>
                    <a:pt x="5283" y="7455"/>
                  </a:lnTo>
                  <a:lnTo>
                    <a:pt x="5327" y="7496"/>
                  </a:lnTo>
                  <a:lnTo>
                    <a:pt x="5369" y="7537"/>
                  </a:lnTo>
                  <a:lnTo>
                    <a:pt x="5410" y="7580"/>
                  </a:lnTo>
                  <a:lnTo>
                    <a:pt x="5450" y="7624"/>
                  </a:lnTo>
                  <a:lnTo>
                    <a:pt x="5488" y="7670"/>
                  </a:lnTo>
                  <a:lnTo>
                    <a:pt x="5525" y="7716"/>
                  </a:lnTo>
                  <a:lnTo>
                    <a:pt x="5561" y="7764"/>
                  </a:lnTo>
                  <a:lnTo>
                    <a:pt x="5594" y="7813"/>
                  </a:lnTo>
                  <a:lnTo>
                    <a:pt x="5628" y="7863"/>
                  </a:lnTo>
                  <a:lnTo>
                    <a:pt x="5659" y="7915"/>
                  </a:lnTo>
                  <a:lnTo>
                    <a:pt x="5689" y="7966"/>
                  </a:lnTo>
                  <a:lnTo>
                    <a:pt x="5717" y="8021"/>
                  </a:lnTo>
                  <a:lnTo>
                    <a:pt x="5744" y="8075"/>
                  </a:lnTo>
                  <a:lnTo>
                    <a:pt x="5770" y="8131"/>
                  </a:lnTo>
                  <a:lnTo>
                    <a:pt x="5793" y="8189"/>
                  </a:lnTo>
                  <a:lnTo>
                    <a:pt x="5816" y="8247"/>
                  </a:lnTo>
                  <a:lnTo>
                    <a:pt x="5837" y="8307"/>
                  </a:lnTo>
                  <a:lnTo>
                    <a:pt x="5856" y="8368"/>
                  </a:lnTo>
                  <a:lnTo>
                    <a:pt x="5873" y="8430"/>
                  </a:lnTo>
                  <a:lnTo>
                    <a:pt x="5889" y="8494"/>
                  </a:lnTo>
                  <a:lnTo>
                    <a:pt x="5903" y="8558"/>
                  </a:lnTo>
                  <a:lnTo>
                    <a:pt x="5915" y="8625"/>
                  </a:lnTo>
                  <a:lnTo>
                    <a:pt x="5926" y="8692"/>
                  </a:lnTo>
                  <a:lnTo>
                    <a:pt x="5935" y="8761"/>
                  </a:lnTo>
                  <a:lnTo>
                    <a:pt x="5942" y="8830"/>
                  </a:lnTo>
                  <a:lnTo>
                    <a:pt x="5947" y="8901"/>
                  </a:lnTo>
                  <a:lnTo>
                    <a:pt x="5952" y="8974"/>
                  </a:lnTo>
                  <a:lnTo>
                    <a:pt x="5953" y="9047"/>
                  </a:lnTo>
                  <a:lnTo>
                    <a:pt x="5953" y="9122"/>
                  </a:lnTo>
                  <a:lnTo>
                    <a:pt x="5953" y="9122"/>
                  </a:lnTo>
                  <a:lnTo>
                    <a:pt x="5952" y="9169"/>
                  </a:lnTo>
                  <a:lnTo>
                    <a:pt x="5950" y="9218"/>
                  </a:lnTo>
                  <a:lnTo>
                    <a:pt x="5947" y="9265"/>
                  </a:lnTo>
                  <a:lnTo>
                    <a:pt x="5944" y="9313"/>
                  </a:lnTo>
                  <a:lnTo>
                    <a:pt x="5940" y="9360"/>
                  </a:lnTo>
                  <a:lnTo>
                    <a:pt x="5936" y="9406"/>
                  </a:lnTo>
                  <a:lnTo>
                    <a:pt x="5930" y="9454"/>
                  </a:lnTo>
                  <a:lnTo>
                    <a:pt x="5924" y="9501"/>
                  </a:lnTo>
                  <a:lnTo>
                    <a:pt x="5910" y="9595"/>
                  </a:lnTo>
                  <a:lnTo>
                    <a:pt x="5893" y="9688"/>
                  </a:lnTo>
                  <a:lnTo>
                    <a:pt x="5874" y="9782"/>
                  </a:lnTo>
                  <a:lnTo>
                    <a:pt x="5853" y="9875"/>
                  </a:lnTo>
                  <a:lnTo>
                    <a:pt x="5830" y="9967"/>
                  </a:lnTo>
                  <a:lnTo>
                    <a:pt x="5805" y="10060"/>
                  </a:lnTo>
                  <a:lnTo>
                    <a:pt x="5778" y="10151"/>
                  </a:lnTo>
                  <a:lnTo>
                    <a:pt x="5751" y="10243"/>
                  </a:lnTo>
                  <a:lnTo>
                    <a:pt x="5721" y="10335"/>
                  </a:lnTo>
                  <a:lnTo>
                    <a:pt x="5691" y="10425"/>
                  </a:lnTo>
                  <a:lnTo>
                    <a:pt x="5660" y="10516"/>
                  </a:lnTo>
                  <a:lnTo>
                    <a:pt x="5628" y="10605"/>
                  </a:lnTo>
                  <a:lnTo>
                    <a:pt x="5595" y="10696"/>
                  </a:lnTo>
                  <a:lnTo>
                    <a:pt x="5562" y="10786"/>
                  </a:lnTo>
                  <a:lnTo>
                    <a:pt x="5494" y="10964"/>
                  </a:lnTo>
                  <a:lnTo>
                    <a:pt x="5425" y="11140"/>
                  </a:lnTo>
                  <a:lnTo>
                    <a:pt x="5358" y="11315"/>
                  </a:lnTo>
                  <a:lnTo>
                    <a:pt x="5294" y="11487"/>
                  </a:lnTo>
                  <a:lnTo>
                    <a:pt x="5262" y="11574"/>
                  </a:lnTo>
                  <a:lnTo>
                    <a:pt x="5232" y="11659"/>
                  </a:lnTo>
                  <a:lnTo>
                    <a:pt x="5204" y="11745"/>
                  </a:lnTo>
                  <a:lnTo>
                    <a:pt x="5176" y="11829"/>
                  </a:lnTo>
                  <a:lnTo>
                    <a:pt x="5150" y="11914"/>
                  </a:lnTo>
                  <a:lnTo>
                    <a:pt x="5127" y="11998"/>
                  </a:lnTo>
                  <a:lnTo>
                    <a:pt x="5127" y="11998"/>
                  </a:lnTo>
                  <a:lnTo>
                    <a:pt x="5150" y="11997"/>
                  </a:lnTo>
                  <a:lnTo>
                    <a:pt x="5175" y="11997"/>
                  </a:lnTo>
                  <a:lnTo>
                    <a:pt x="5226" y="11998"/>
                  </a:lnTo>
                  <a:lnTo>
                    <a:pt x="5276" y="11999"/>
                  </a:lnTo>
                  <a:lnTo>
                    <a:pt x="5301" y="11998"/>
                  </a:lnTo>
                  <a:lnTo>
                    <a:pt x="5325" y="11997"/>
                  </a:lnTo>
                  <a:lnTo>
                    <a:pt x="5346" y="11995"/>
                  </a:lnTo>
                  <a:lnTo>
                    <a:pt x="5368" y="11992"/>
                  </a:lnTo>
                  <a:lnTo>
                    <a:pt x="5388" y="11987"/>
                  </a:lnTo>
                  <a:lnTo>
                    <a:pt x="5407" y="11981"/>
                  </a:lnTo>
                  <a:lnTo>
                    <a:pt x="5414" y="11976"/>
                  </a:lnTo>
                  <a:lnTo>
                    <a:pt x="5423" y="11972"/>
                  </a:lnTo>
                  <a:lnTo>
                    <a:pt x="5429" y="11967"/>
                  </a:lnTo>
                  <a:lnTo>
                    <a:pt x="5437" y="11962"/>
                  </a:lnTo>
                  <a:lnTo>
                    <a:pt x="5442" y="11956"/>
                  </a:lnTo>
                  <a:lnTo>
                    <a:pt x="5448" y="11950"/>
                  </a:lnTo>
                  <a:lnTo>
                    <a:pt x="5453" y="11942"/>
                  </a:lnTo>
                  <a:lnTo>
                    <a:pt x="5457" y="11934"/>
                  </a:lnTo>
                  <a:lnTo>
                    <a:pt x="5457" y="11934"/>
                  </a:lnTo>
                  <a:lnTo>
                    <a:pt x="5531" y="11771"/>
                  </a:lnTo>
                  <a:lnTo>
                    <a:pt x="5603" y="11606"/>
                  </a:lnTo>
                  <a:lnTo>
                    <a:pt x="5638" y="11524"/>
                  </a:lnTo>
                  <a:lnTo>
                    <a:pt x="5673" y="11441"/>
                  </a:lnTo>
                  <a:lnTo>
                    <a:pt x="5706" y="11358"/>
                  </a:lnTo>
                  <a:lnTo>
                    <a:pt x="5740" y="11275"/>
                  </a:lnTo>
                  <a:lnTo>
                    <a:pt x="5772" y="11192"/>
                  </a:lnTo>
                  <a:lnTo>
                    <a:pt x="5804" y="11109"/>
                  </a:lnTo>
                  <a:lnTo>
                    <a:pt x="5834" y="11024"/>
                  </a:lnTo>
                  <a:lnTo>
                    <a:pt x="5865" y="10941"/>
                  </a:lnTo>
                  <a:lnTo>
                    <a:pt x="5894" y="10857"/>
                  </a:lnTo>
                  <a:lnTo>
                    <a:pt x="5923" y="10771"/>
                  </a:lnTo>
                  <a:lnTo>
                    <a:pt x="5950" y="10687"/>
                  </a:lnTo>
                  <a:lnTo>
                    <a:pt x="5977" y="10601"/>
                  </a:lnTo>
                  <a:lnTo>
                    <a:pt x="6002" y="10516"/>
                  </a:lnTo>
                  <a:lnTo>
                    <a:pt x="6026" y="10430"/>
                  </a:lnTo>
                  <a:lnTo>
                    <a:pt x="6050" y="10344"/>
                  </a:lnTo>
                  <a:lnTo>
                    <a:pt x="6072" y="10257"/>
                  </a:lnTo>
                  <a:lnTo>
                    <a:pt x="6094" y="10170"/>
                  </a:lnTo>
                  <a:lnTo>
                    <a:pt x="6114" y="10082"/>
                  </a:lnTo>
                  <a:lnTo>
                    <a:pt x="6134" y="9995"/>
                  </a:lnTo>
                  <a:lnTo>
                    <a:pt x="6152" y="9906"/>
                  </a:lnTo>
                  <a:lnTo>
                    <a:pt x="6168" y="9818"/>
                  </a:lnTo>
                  <a:lnTo>
                    <a:pt x="6184" y="9729"/>
                  </a:lnTo>
                  <a:lnTo>
                    <a:pt x="6198" y="9640"/>
                  </a:lnTo>
                  <a:lnTo>
                    <a:pt x="6211" y="9550"/>
                  </a:lnTo>
                  <a:lnTo>
                    <a:pt x="6223" y="9460"/>
                  </a:lnTo>
                  <a:lnTo>
                    <a:pt x="6234" y="9369"/>
                  </a:lnTo>
                  <a:lnTo>
                    <a:pt x="6243" y="9278"/>
                  </a:lnTo>
                  <a:lnTo>
                    <a:pt x="6250" y="9186"/>
                  </a:lnTo>
                  <a:lnTo>
                    <a:pt x="6250" y="9186"/>
                  </a:lnTo>
                  <a:lnTo>
                    <a:pt x="6257" y="9105"/>
                  </a:lnTo>
                  <a:lnTo>
                    <a:pt x="6261" y="9020"/>
                  </a:lnTo>
                  <a:lnTo>
                    <a:pt x="6264" y="8933"/>
                  </a:lnTo>
                  <a:lnTo>
                    <a:pt x="6266" y="8843"/>
                  </a:lnTo>
                  <a:lnTo>
                    <a:pt x="6266" y="8753"/>
                  </a:lnTo>
                  <a:lnTo>
                    <a:pt x="6265" y="8708"/>
                  </a:lnTo>
                  <a:lnTo>
                    <a:pt x="6264" y="8664"/>
                  </a:lnTo>
                  <a:lnTo>
                    <a:pt x="6262" y="8620"/>
                  </a:lnTo>
                  <a:lnTo>
                    <a:pt x="6259" y="8576"/>
                  </a:lnTo>
                  <a:lnTo>
                    <a:pt x="6254" y="8532"/>
                  </a:lnTo>
                  <a:lnTo>
                    <a:pt x="6250" y="8490"/>
                  </a:lnTo>
                  <a:lnTo>
                    <a:pt x="6250" y="8490"/>
                  </a:lnTo>
                  <a:lnTo>
                    <a:pt x="6242" y="8422"/>
                  </a:lnTo>
                  <a:lnTo>
                    <a:pt x="6230" y="8355"/>
                  </a:lnTo>
                  <a:lnTo>
                    <a:pt x="6217" y="8291"/>
                  </a:lnTo>
                  <a:lnTo>
                    <a:pt x="6202" y="8228"/>
                  </a:lnTo>
                  <a:lnTo>
                    <a:pt x="6186" y="8167"/>
                  </a:lnTo>
                  <a:lnTo>
                    <a:pt x="6166" y="8108"/>
                  </a:lnTo>
                  <a:lnTo>
                    <a:pt x="6146" y="8051"/>
                  </a:lnTo>
                  <a:lnTo>
                    <a:pt x="6124" y="7994"/>
                  </a:lnTo>
                  <a:lnTo>
                    <a:pt x="6100" y="7939"/>
                  </a:lnTo>
                  <a:lnTo>
                    <a:pt x="6075" y="7887"/>
                  </a:lnTo>
                  <a:lnTo>
                    <a:pt x="6048" y="7836"/>
                  </a:lnTo>
                  <a:lnTo>
                    <a:pt x="6019" y="7785"/>
                  </a:lnTo>
                  <a:lnTo>
                    <a:pt x="5989" y="7737"/>
                  </a:lnTo>
                  <a:lnTo>
                    <a:pt x="5957" y="7689"/>
                  </a:lnTo>
                  <a:lnTo>
                    <a:pt x="5925" y="7643"/>
                  </a:lnTo>
                  <a:lnTo>
                    <a:pt x="5891" y="7599"/>
                  </a:lnTo>
                  <a:lnTo>
                    <a:pt x="5856" y="7555"/>
                  </a:lnTo>
                  <a:lnTo>
                    <a:pt x="5819" y="7512"/>
                  </a:lnTo>
                  <a:lnTo>
                    <a:pt x="5782" y="7471"/>
                  </a:lnTo>
                  <a:lnTo>
                    <a:pt x="5743" y="7430"/>
                  </a:lnTo>
                  <a:lnTo>
                    <a:pt x="5703" y="7391"/>
                  </a:lnTo>
                  <a:lnTo>
                    <a:pt x="5663" y="7353"/>
                  </a:lnTo>
                  <a:lnTo>
                    <a:pt x="5621" y="7315"/>
                  </a:lnTo>
                  <a:lnTo>
                    <a:pt x="5578" y="7279"/>
                  </a:lnTo>
                  <a:lnTo>
                    <a:pt x="5535" y="7243"/>
                  </a:lnTo>
                  <a:lnTo>
                    <a:pt x="5491" y="7208"/>
                  </a:lnTo>
                  <a:lnTo>
                    <a:pt x="5446" y="7174"/>
                  </a:lnTo>
                  <a:lnTo>
                    <a:pt x="5400" y="7140"/>
                  </a:lnTo>
                  <a:lnTo>
                    <a:pt x="5354" y="7107"/>
                  </a:lnTo>
                  <a:lnTo>
                    <a:pt x="5308" y="7074"/>
                  </a:lnTo>
                  <a:lnTo>
                    <a:pt x="5260" y="7042"/>
                  </a:lnTo>
                  <a:lnTo>
                    <a:pt x="5212" y="7010"/>
                  </a:lnTo>
                  <a:lnTo>
                    <a:pt x="5116" y="6948"/>
                  </a:lnTo>
                  <a:lnTo>
                    <a:pt x="5017" y="6888"/>
                  </a:lnTo>
                  <a:lnTo>
                    <a:pt x="4919" y="6828"/>
                  </a:lnTo>
                  <a:lnTo>
                    <a:pt x="4819" y="6769"/>
                  </a:lnTo>
                  <a:lnTo>
                    <a:pt x="4620" y="6651"/>
                  </a:lnTo>
                  <a:lnTo>
                    <a:pt x="4521" y="6591"/>
                  </a:lnTo>
                  <a:lnTo>
                    <a:pt x="4424" y="6530"/>
                  </a:lnTo>
                  <a:lnTo>
                    <a:pt x="4329" y="6469"/>
                  </a:lnTo>
                  <a:lnTo>
                    <a:pt x="4281" y="6437"/>
                  </a:lnTo>
                  <a:lnTo>
                    <a:pt x="4235" y="6405"/>
                  </a:lnTo>
                  <a:lnTo>
                    <a:pt x="4190" y="6372"/>
                  </a:lnTo>
                  <a:lnTo>
                    <a:pt x="4143" y="6339"/>
                  </a:lnTo>
                  <a:lnTo>
                    <a:pt x="4099" y="6305"/>
                  </a:lnTo>
                  <a:lnTo>
                    <a:pt x="4055" y="6270"/>
                  </a:lnTo>
                  <a:lnTo>
                    <a:pt x="4012" y="6235"/>
                  </a:lnTo>
                  <a:lnTo>
                    <a:pt x="3970" y="6199"/>
                  </a:lnTo>
                  <a:lnTo>
                    <a:pt x="3929" y="6162"/>
                  </a:lnTo>
                  <a:lnTo>
                    <a:pt x="3888" y="6124"/>
                  </a:lnTo>
                  <a:lnTo>
                    <a:pt x="3849" y="6085"/>
                  </a:lnTo>
                  <a:lnTo>
                    <a:pt x="3810" y="6046"/>
                  </a:lnTo>
                  <a:lnTo>
                    <a:pt x="3774" y="6004"/>
                  </a:lnTo>
                  <a:lnTo>
                    <a:pt x="3737" y="5963"/>
                  </a:lnTo>
                  <a:lnTo>
                    <a:pt x="3737" y="5963"/>
                  </a:lnTo>
                  <a:lnTo>
                    <a:pt x="3728" y="5950"/>
                  </a:lnTo>
                  <a:lnTo>
                    <a:pt x="3717" y="5935"/>
                  </a:lnTo>
                  <a:lnTo>
                    <a:pt x="3707" y="5920"/>
                  </a:lnTo>
                  <a:lnTo>
                    <a:pt x="3696" y="5902"/>
                  </a:lnTo>
                  <a:lnTo>
                    <a:pt x="3687" y="5885"/>
                  </a:lnTo>
                  <a:lnTo>
                    <a:pt x="3677" y="5866"/>
                  </a:lnTo>
                  <a:lnTo>
                    <a:pt x="3659" y="5825"/>
                  </a:lnTo>
                  <a:lnTo>
                    <a:pt x="3640" y="5780"/>
                  </a:lnTo>
                  <a:lnTo>
                    <a:pt x="3622" y="5731"/>
                  </a:lnTo>
                  <a:lnTo>
                    <a:pt x="3605" y="5677"/>
                  </a:lnTo>
                  <a:lnTo>
                    <a:pt x="3589" y="5619"/>
                  </a:lnTo>
                  <a:lnTo>
                    <a:pt x="3572" y="5559"/>
                  </a:lnTo>
                  <a:lnTo>
                    <a:pt x="3557" y="5495"/>
                  </a:lnTo>
                  <a:lnTo>
                    <a:pt x="3542" y="5427"/>
                  </a:lnTo>
                  <a:lnTo>
                    <a:pt x="3528" y="5357"/>
                  </a:lnTo>
                  <a:lnTo>
                    <a:pt x="3515" y="5283"/>
                  </a:lnTo>
                  <a:lnTo>
                    <a:pt x="3502" y="5207"/>
                  </a:lnTo>
                  <a:lnTo>
                    <a:pt x="3489" y="5127"/>
                  </a:lnTo>
                  <a:lnTo>
                    <a:pt x="3478" y="5045"/>
                  </a:lnTo>
                  <a:lnTo>
                    <a:pt x="3466" y="4961"/>
                  </a:lnTo>
                  <a:lnTo>
                    <a:pt x="3455" y="4874"/>
                  </a:lnTo>
                  <a:lnTo>
                    <a:pt x="3445" y="4786"/>
                  </a:lnTo>
                  <a:lnTo>
                    <a:pt x="3436" y="4695"/>
                  </a:lnTo>
                  <a:lnTo>
                    <a:pt x="3426" y="4602"/>
                  </a:lnTo>
                  <a:lnTo>
                    <a:pt x="3417" y="4508"/>
                  </a:lnTo>
                  <a:lnTo>
                    <a:pt x="3402" y="4315"/>
                  </a:lnTo>
                  <a:lnTo>
                    <a:pt x="3388" y="4117"/>
                  </a:lnTo>
                  <a:lnTo>
                    <a:pt x="3376" y="3915"/>
                  </a:lnTo>
                  <a:lnTo>
                    <a:pt x="3367" y="3711"/>
                  </a:lnTo>
                  <a:lnTo>
                    <a:pt x="3359" y="3505"/>
                  </a:lnTo>
                  <a:lnTo>
                    <a:pt x="3354" y="3299"/>
                  </a:lnTo>
                  <a:lnTo>
                    <a:pt x="3349" y="3095"/>
                  </a:lnTo>
                  <a:lnTo>
                    <a:pt x="3347" y="2892"/>
                  </a:lnTo>
                  <a:lnTo>
                    <a:pt x="3347" y="2693"/>
                  </a:lnTo>
                  <a:lnTo>
                    <a:pt x="3348" y="2499"/>
                  </a:lnTo>
                  <a:lnTo>
                    <a:pt x="3353" y="2309"/>
                  </a:lnTo>
                  <a:lnTo>
                    <a:pt x="3357" y="2128"/>
                  </a:lnTo>
                  <a:lnTo>
                    <a:pt x="3363" y="1954"/>
                  </a:lnTo>
                  <a:lnTo>
                    <a:pt x="3372" y="1789"/>
                  </a:lnTo>
                  <a:lnTo>
                    <a:pt x="3382" y="1636"/>
                  </a:lnTo>
                  <a:lnTo>
                    <a:pt x="3394" y="1494"/>
                  </a:lnTo>
                  <a:lnTo>
                    <a:pt x="3400" y="1428"/>
                  </a:lnTo>
                  <a:lnTo>
                    <a:pt x="3407" y="1365"/>
                  </a:lnTo>
                  <a:lnTo>
                    <a:pt x="3414" y="1306"/>
                  </a:lnTo>
                  <a:lnTo>
                    <a:pt x="3421" y="1250"/>
                  </a:lnTo>
                  <a:lnTo>
                    <a:pt x="3429" y="1199"/>
                  </a:lnTo>
                  <a:lnTo>
                    <a:pt x="3437" y="1150"/>
                  </a:lnTo>
                  <a:lnTo>
                    <a:pt x="3445" y="1107"/>
                  </a:lnTo>
                  <a:lnTo>
                    <a:pt x="3454" y="1068"/>
                  </a:lnTo>
                  <a:lnTo>
                    <a:pt x="3464" y="1033"/>
                  </a:lnTo>
                  <a:lnTo>
                    <a:pt x="3473" y="1002"/>
                  </a:lnTo>
                  <a:lnTo>
                    <a:pt x="3473" y="1002"/>
                  </a:lnTo>
                  <a:lnTo>
                    <a:pt x="3481" y="981"/>
                  </a:lnTo>
                  <a:lnTo>
                    <a:pt x="3489" y="960"/>
                  </a:lnTo>
                  <a:lnTo>
                    <a:pt x="3499" y="939"/>
                  </a:lnTo>
                  <a:lnTo>
                    <a:pt x="3509" y="920"/>
                  </a:lnTo>
                  <a:lnTo>
                    <a:pt x="3520" y="900"/>
                  </a:lnTo>
                  <a:lnTo>
                    <a:pt x="3530" y="881"/>
                  </a:lnTo>
                  <a:lnTo>
                    <a:pt x="3542" y="863"/>
                  </a:lnTo>
                  <a:lnTo>
                    <a:pt x="3555" y="844"/>
                  </a:lnTo>
                  <a:lnTo>
                    <a:pt x="3568" y="827"/>
                  </a:lnTo>
                  <a:lnTo>
                    <a:pt x="3582" y="809"/>
                  </a:lnTo>
                  <a:lnTo>
                    <a:pt x="3596" y="793"/>
                  </a:lnTo>
                  <a:lnTo>
                    <a:pt x="3611" y="777"/>
                  </a:lnTo>
                  <a:lnTo>
                    <a:pt x="3626" y="760"/>
                  </a:lnTo>
                  <a:lnTo>
                    <a:pt x="3642" y="745"/>
                  </a:lnTo>
                  <a:lnTo>
                    <a:pt x="3659" y="729"/>
                  </a:lnTo>
                  <a:lnTo>
                    <a:pt x="3676" y="715"/>
                  </a:lnTo>
                  <a:lnTo>
                    <a:pt x="3711" y="686"/>
                  </a:lnTo>
                  <a:lnTo>
                    <a:pt x="3748" y="658"/>
                  </a:lnTo>
                  <a:lnTo>
                    <a:pt x="3788" y="632"/>
                  </a:lnTo>
                  <a:lnTo>
                    <a:pt x="3829" y="609"/>
                  </a:lnTo>
                  <a:lnTo>
                    <a:pt x="3871" y="586"/>
                  </a:lnTo>
                  <a:lnTo>
                    <a:pt x="3915" y="563"/>
                  </a:lnTo>
                  <a:lnTo>
                    <a:pt x="3960" y="544"/>
                  </a:lnTo>
                  <a:lnTo>
                    <a:pt x="4006" y="524"/>
                  </a:lnTo>
                  <a:lnTo>
                    <a:pt x="4054" y="506"/>
                  </a:lnTo>
                  <a:lnTo>
                    <a:pt x="4102" y="489"/>
                  </a:lnTo>
                  <a:lnTo>
                    <a:pt x="4152" y="473"/>
                  </a:lnTo>
                  <a:lnTo>
                    <a:pt x="4203" y="458"/>
                  </a:lnTo>
                  <a:lnTo>
                    <a:pt x="4253" y="444"/>
                  </a:lnTo>
                  <a:lnTo>
                    <a:pt x="4305" y="431"/>
                  </a:lnTo>
                  <a:lnTo>
                    <a:pt x="4357" y="418"/>
                  </a:lnTo>
                  <a:lnTo>
                    <a:pt x="4409" y="407"/>
                  </a:lnTo>
                  <a:lnTo>
                    <a:pt x="4462" y="397"/>
                  </a:lnTo>
                  <a:lnTo>
                    <a:pt x="4515" y="386"/>
                  </a:lnTo>
                  <a:lnTo>
                    <a:pt x="4620" y="369"/>
                  </a:lnTo>
                  <a:lnTo>
                    <a:pt x="4725" y="352"/>
                  </a:lnTo>
                  <a:lnTo>
                    <a:pt x="4828" y="339"/>
                  </a:lnTo>
                  <a:lnTo>
                    <a:pt x="4828" y="339"/>
                  </a:lnTo>
                  <a:lnTo>
                    <a:pt x="4867" y="335"/>
                  </a:lnTo>
                  <a:lnTo>
                    <a:pt x="4908" y="332"/>
                  </a:lnTo>
                  <a:lnTo>
                    <a:pt x="4996" y="330"/>
                  </a:lnTo>
                  <a:lnTo>
                    <a:pt x="5042" y="329"/>
                  </a:lnTo>
                  <a:lnTo>
                    <a:pt x="5087" y="327"/>
                  </a:lnTo>
                  <a:lnTo>
                    <a:pt x="5133" y="323"/>
                  </a:lnTo>
                  <a:lnTo>
                    <a:pt x="5178" y="318"/>
                  </a:lnTo>
                  <a:lnTo>
                    <a:pt x="5200" y="314"/>
                  </a:lnTo>
                  <a:lnTo>
                    <a:pt x="5223" y="310"/>
                  </a:lnTo>
                  <a:lnTo>
                    <a:pt x="5244" y="306"/>
                  </a:lnTo>
                  <a:lnTo>
                    <a:pt x="5265" y="300"/>
                  </a:lnTo>
                  <a:lnTo>
                    <a:pt x="5285" y="294"/>
                  </a:lnTo>
                  <a:lnTo>
                    <a:pt x="5305" y="287"/>
                  </a:lnTo>
                  <a:lnTo>
                    <a:pt x="5324" y="278"/>
                  </a:lnTo>
                  <a:lnTo>
                    <a:pt x="5343" y="269"/>
                  </a:lnTo>
                  <a:lnTo>
                    <a:pt x="5360" y="259"/>
                  </a:lnTo>
                  <a:lnTo>
                    <a:pt x="5378" y="247"/>
                  </a:lnTo>
                  <a:lnTo>
                    <a:pt x="5393" y="234"/>
                  </a:lnTo>
                  <a:lnTo>
                    <a:pt x="5408" y="221"/>
                  </a:lnTo>
                  <a:lnTo>
                    <a:pt x="5422" y="204"/>
                  </a:lnTo>
                  <a:lnTo>
                    <a:pt x="5435" y="188"/>
                  </a:lnTo>
                  <a:lnTo>
                    <a:pt x="5447" y="169"/>
                  </a:lnTo>
                  <a:lnTo>
                    <a:pt x="5457" y="149"/>
                  </a:lnTo>
                  <a:lnTo>
                    <a:pt x="5457" y="149"/>
                  </a:lnTo>
                  <a:lnTo>
                    <a:pt x="5404" y="138"/>
                  </a:lnTo>
                  <a:lnTo>
                    <a:pt x="5349" y="128"/>
                  </a:lnTo>
                  <a:lnTo>
                    <a:pt x="5291" y="119"/>
                  </a:lnTo>
                  <a:lnTo>
                    <a:pt x="5233" y="110"/>
                  </a:lnTo>
                  <a:lnTo>
                    <a:pt x="5173" y="101"/>
                  </a:lnTo>
                  <a:lnTo>
                    <a:pt x="5111" y="92"/>
                  </a:lnTo>
                  <a:lnTo>
                    <a:pt x="4982" y="77"/>
                  </a:lnTo>
                  <a:lnTo>
                    <a:pt x="4848" y="63"/>
                  </a:lnTo>
                  <a:lnTo>
                    <a:pt x="4708" y="51"/>
                  </a:lnTo>
                  <a:lnTo>
                    <a:pt x="4563" y="40"/>
                  </a:lnTo>
                  <a:lnTo>
                    <a:pt x="4415" y="30"/>
                  </a:lnTo>
                  <a:lnTo>
                    <a:pt x="4263" y="23"/>
                  </a:lnTo>
                  <a:lnTo>
                    <a:pt x="4107" y="16"/>
                  </a:lnTo>
                  <a:lnTo>
                    <a:pt x="3948" y="11"/>
                  </a:lnTo>
                  <a:lnTo>
                    <a:pt x="3788" y="7"/>
                  </a:lnTo>
                  <a:lnTo>
                    <a:pt x="3625" y="3"/>
                  </a:lnTo>
                  <a:lnTo>
                    <a:pt x="3461" y="1"/>
                  </a:lnTo>
                  <a:lnTo>
                    <a:pt x="3298" y="0"/>
                  </a:lnTo>
                  <a:lnTo>
                    <a:pt x="3133" y="0"/>
                  </a:lnTo>
                  <a:lnTo>
                    <a:pt x="3133" y="0"/>
                  </a:lnTo>
                  <a:lnTo>
                    <a:pt x="2968" y="0"/>
                  </a:lnTo>
                  <a:lnTo>
                    <a:pt x="2804" y="1"/>
                  </a:lnTo>
                  <a:lnTo>
                    <a:pt x="2641" y="3"/>
                  </a:lnTo>
                  <a:lnTo>
                    <a:pt x="2478" y="7"/>
                  </a:lnTo>
                  <a:lnTo>
                    <a:pt x="2318" y="11"/>
                  </a:lnTo>
                  <a:lnTo>
                    <a:pt x="2159" y="16"/>
                  </a:lnTo>
                  <a:lnTo>
                    <a:pt x="2003" y="23"/>
                  </a:lnTo>
                  <a:lnTo>
                    <a:pt x="1851" y="30"/>
                  </a:lnTo>
                  <a:lnTo>
                    <a:pt x="1703" y="40"/>
                  </a:lnTo>
                  <a:lnTo>
                    <a:pt x="1558" y="51"/>
                  </a:lnTo>
                  <a:lnTo>
                    <a:pt x="1418" y="63"/>
                  </a:lnTo>
                  <a:lnTo>
                    <a:pt x="1284" y="77"/>
                  </a:lnTo>
                  <a:lnTo>
                    <a:pt x="1155" y="92"/>
                  </a:lnTo>
                  <a:lnTo>
                    <a:pt x="1093" y="101"/>
                  </a:lnTo>
                  <a:lnTo>
                    <a:pt x="1033" y="110"/>
                  </a:lnTo>
                  <a:lnTo>
                    <a:pt x="974" y="119"/>
                  </a:lnTo>
                  <a:lnTo>
                    <a:pt x="917" y="128"/>
                  </a:lnTo>
                  <a:lnTo>
                    <a:pt x="862" y="138"/>
                  </a:lnTo>
                  <a:lnTo>
                    <a:pt x="809" y="149"/>
                  </a:lnTo>
                  <a:lnTo>
                    <a:pt x="809" y="149"/>
                  </a:lnTo>
                  <a:lnTo>
                    <a:pt x="819" y="169"/>
                  </a:lnTo>
                  <a:lnTo>
                    <a:pt x="831" y="188"/>
                  </a:lnTo>
                  <a:lnTo>
                    <a:pt x="844" y="204"/>
                  </a:lnTo>
                  <a:lnTo>
                    <a:pt x="857" y="221"/>
                  </a:lnTo>
                  <a:lnTo>
                    <a:pt x="872" y="234"/>
                  </a:lnTo>
                  <a:lnTo>
                    <a:pt x="888" y="247"/>
                  </a:lnTo>
                  <a:lnTo>
                    <a:pt x="905" y="259"/>
                  </a:lnTo>
                  <a:lnTo>
                    <a:pt x="923" y="269"/>
                  </a:lnTo>
                  <a:lnTo>
                    <a:pt x="941" y="278"/>
                  </a:lnTo>
                  <a:lnTo>
                    <a:pt x="960" y="287"/>
                  </a:lnTo>
                  <a:lnTo>
                    <a:pt x="981" y="294"/>
                  </a:lnTo>
                  <a:lnTo>
                    <a:pt x="1001" y="300"/>
                  </a:lnTo>
                  <a:lnTo>
                    <a:pt x="1022" y="306"/>
                  </a:lnTo>
                  <a:lnTo>
                    <a:pt x="1043" y="310"/>
                  </a:lnTo>
                  <a:lnTo>
                    <a:pt x="1065" y="314"/>
                  </a:lnTo>
                  <a:lnTo>
                    <a:pt x="1087" y="318"/>
                  </a:lnTo>
                  <a:lnTo>
                    <a:pt x="1133" y="323"/>
                  </a:lnTo>
                  <a:lnTo>
                    <a:pt x="1178" y="327"/>
                  </a:lnTo>
                  <a:lnTo>
                    <a:pt x="1224" y="329"/>
                  </a:lnTo>
                  <a:lnTo>
                    <a:pt x="1270" y="330"/>
                  </a:lnTo>
                  <a:lnTo>
                    <a:pt x="1357" y="332"/>
                  </a:lnTo>
                  <a:lnTo>
                    <a:pt x="1399" y="335"/>
                  </a:lnTo>
                  <a:lnTo>
                    <a:pt x="1436" y="339"/>
                  </a:lnTo>
                  <a:lnTo>
                    <a:pt x="1436" y="339"/>
                  </a:lnTo>
                  <a:lnTo>
                    <a:pt x="1540" y="352"/>
                  </a:lnTo>
                  <a:lnTo>
                    <a:pt x="1645" y="369"/>
                  </a:lnTo>
                  <a:lnTo>
                    <a:pt x="1751" y="386"/>
                  </a:lnTo>
                  <a:lnTo>
                    <a:pt x="1804" y="397"/>
                  </a:lnTo>
                  <a:lnTo>
                    <a:pt x="1857" y="407"/>
                  </a:lnTo>
                  <a:lnTo>
                    <a:pt x="1908" y="418"/>
                  </a:lnTo>
                  <a:lnTo>
                    <a:pt x="1961" y="431"/>
                  </a:lnTo>
                  <a:lnTo>
                    <a:pt x="2013" y="444"/>
                  </a:lnTo>
                  <a:lnTo>
                    <a:pt x="2063" y="458"/>
                  </a:lnTo>
                  <a:lnTo>
                    <a:pt x="2114" y="473"/>
                  </a:lnTo>
                  <a:lnTo>
                    <a:pt x="2164" y="489"/>
                  </a:lnTo>
                  <a:lnTo>
                    <a:pt x="2212" y="506"/>
                  </a:lnTo>
                  <a:lnTo>
                    <a:pt x="2259" y="524"/>
                  </a:lnTo>
                  <a:lnTo>
                    <a:pt x="2306" y="544"/>
                  </a:lnTo>
                  <a:lnTo>
                    <a:pt x="2351" y="563"/>
                  </a:lnTo>
                  <a:lnTo>
                    <a:pt x="2395" y="586"/>
                  </a:lnTo>
                  <a:lnTo>
                    <a:pt x="2437" y="609"/>
                  </a:lnTo>
                  <a:lnTo>
                    <a:pt x="2478" y="632"/>
                  </a:lnTo>
                  <a:lnTo>
                    <a:pt x="2517" y="658"/>
                  </a:lnTo>
                  <a:lnTo>
                    <a:pt x="2555" y="686"/>
                  </a:lnTo>
                  <a:lnTo>
                    <a:pt x="2590" y="715"/>
                  </a:lnTo>
                  <a:lnTo>
                    <a:pt x="2607" y="729"/>
                  </a:lnTo>
                  <a:lnTo>
                    <a:pt x="2623" y="745"/>
                  </a:lnTo>
                  <a:lnTo>
                    <a:pt x="2640" y="760"/>
                  </a:lnTo>
                  <a:lnTo>
                    <a:pt x="2655" y="777"/>
                  </a:lnTo>
                  <a:lnTo>
                    <a:pt x="2670" y="793"/>
                  </a:lnTo>
                  <a:lnTo>
                    <a:pt x="2684" y="809"/>
                  </a:lnTo>
                  <a:lnTo>
                    <a:pt x="2698" y="827"/>
                  </a:lnTo>
                  <a:lnTo>
                    <a:pt x="2711" y="844"/>
                  </a:lnTo>
                  <a:lnTo>
                    <a:pt x="2724" y="863"/>
                  </a:lnTo>
                  <a:lnTo>
                    <a:pt x="2735" y="881"/>
                  </a:lnTo>
                  <a:lnTo>
                    <a:pt x="2746" y="900"/>
                  </a:lnTo>
                  <a:lnTo>
                    <a:pt x="2757" y="920"/>
                  </a:lnTo>
                  <a:lnTo>
                    <a:pt x="2767" y="939"/>
                  </a:lnTo>
                  <a:lnTo>
                    <a:pt x="2776" y="960"/>
                  </a:lnTo>
                  <a:lnTo>
                    <a:pt x="2785" y="981"/>
                  </a:lnTo>
                  <a:lnTo>
                    <a:pt x="2793" y="1002"/>
                  </a:lnTo>
                  <a:lnTo>
                    <a:pt x="2793" y="1002"/>
                  </a:lnTo>
                  <a:lnTo>
                    <a:pt x="2802" y="1033"/>
                  </a:lnTo>
                  <a:lnTo>
                    <a:pt x="2811" y="1068"/>
                  </a:lnTo>
                  <a:lnTo>
                    <a:pt x="2821" y="1107"/>
                  </a:lnTo>
                  <a:lnTo>
                    <a:pt x="2829" y="1150"/>
                  </a:lnTo>
                  <a:lnTo>
                    <a:pt x="2837" y="1199"/>
                  </a:lnTo>
                  <a:lnTo>
                    <a:pt x="2844" y="1250"/>
                  </a:lnTo>
                  <a:lnTo>
                    <a:pt x="2852" y="1306"/>
                  </a:lnTo>
                  <a:lnTo>
                    <a:pt x="2859" y="1365"/>
                  </a:lnTo>
                  <a:lnTo>
                    <a:pt x="2866" y="1428"/>
                  </a:lnTo>
                  <a:lnTo>
                    <a:pt x="2872" y="1494"/>
                  </a:lnTo>
                  <a:lnTo>
                    <a:pt x="2884" y="1636"/>
                  </a:lnTo>
                  <a:lnTo>
                    <a:pt x="2894" y="1789"/>
                  </a:lnTo>
                  <a:lnTo>
                    <a:pt x="2901" y="1954"/>
                  </a:lnTo>
                  <a:lnTo>
                    <a:pt x="2909" y="2128"/>
                  </a:lnTo>
                  <a:lnTo>
                    <a:pt x="2913" y="2309"/>
                  </a:lnTo>
                  <a:lnTo>
                    <a:pt x="2916" y="2499"/>
                  </a:lnTo>
                  <a:lnTo>
                    <a:pt x="2919" y="2693"/>
                  </a:lnTo>
                  <a:lnTo>
                    <a:pt x="2919" y="2892"/>
                  </a:lnTo>
                  <a:lnTo>
                    <a:pt x="2916" y="3095"/>
                  </a:lnTo>
                  <a:lnTo>
                    <a:pt x="2912" y="3299"/>
                  </a:lnTo>
                  <a:lnTo>
                    <a:pt x="2907" y="3505"/>
                  </a:lnTo>
                  <a:lnTo>
                    <a:pt x="2899" y="3711"/>
                  </a:lnTo>
                  <a:lnTo>
                    <a:pt x="2890" y="3915"/>
                  </a:lnTo>
                  <a:lnTo>
                    <a:pt x="2878" y="4117"/>
                  </a:lnTo>
                  <a:lnTo>
                    <a:pt x="2864" y="4315"/>
                  </a:lnTo>
                  <a:lnTo>
                    <a:pt x="2849" y="4508"/>
                  </a:lnTo>
                  <a:lnTo>
                    <a:pt x="2840" y="4602"/>
                  </a:lnTo>
                  <a:lnTo>
                    <a:pt x="2830" y="4695"/>
                  </a:lnTo>
                  <a:lnTo>
                    <a:pt x="2821" y="4786"/>
                  </a:lnTo>
                  <a:lnTo>
                    <a:pt x="2810" y="4874"/>
                  </a:lnTo>
                  <a:lnTo>
                    <a:pt x="2799" y="4961"/>
                  </a:lnTo>
                  <a:lnTo>
                    <a:pt x="2788" y="5045"/>
                  </a:lnTo>
                  <a:lnTo>
                    <a:pt x="2776" y="5127"/>
                  </a:lnTo>
                  <a:lnTo>
                    <a:pt x="2763" y="5207"/>
                  </a:lnTo>
                  <a:lnTo>
                    <a:pt x="2751" y="5283"/>
                  </a:lnTo>
                  <a:lnTo>
                    <a:pt x="2738" y="5357"/>
                  </a:lnTo>
                  <a:lnTo>
                    <a:pt x="2723" y="5427"/>
                  </a:lnTo>
                  <a:lnTo>
                    <a:pt x="2709" y="5495"/>
                  </a:lnTo>
                  <a:lnTo>
                    <a:pt x="2692" y="5559"/>
                  </a:lnTo>
                  <a:lnTo>
                    <a:pt x="2677" y="5619"/>
                  </a:lnTo>
                  <a:lnTo>
                    <a:pt x="2660" y="5677"/>
                  </a:lnTo>
                  <a:lnTo>
                    <a:pt x="2643" y="5731"/>
                  </a:lnTo>
                  <a:lnTo>
                    <a:pt x="2626" y="5780"/>
                  </a:lnTo>
                  <a:lnTo>
                    <a:pt x="2607" y="5825"/>
                  </a:lnTo>
                  <a:lnTo>
                    <a:pt x="2589" y="5866"/>
                  </a:lnTo>
                  <a:lnTo>
                    <a:pt x="2579" y="5885"/>
                  </a:lnTo>
                  <a:lnTo>
                    <a:pt x="2569" y="5902"/>
                  </a:lnTo>
                  <a:lnTo>
                    <a:pt x="2559" y="5920"/>
                  </a:lnTo>
                  <a:lnTo>
                    <a:pt x="2549" y="5935"/>
                  </a:lnTo>
                  <a:lnTo>
                    <a:pt x="2538" y="5950"/>
                  </a:lnTo>
                  <a:lnTo>
                    <a:pt x="2528" y="5963"/>
                  </a:lnTo>
                  <a:lnTo>
                    <a:pt x="2528" y="5963"/>
                  </a:lnTo>
                  <a:lnTo>
                    <a:pt x="2492" y="6004"/>
                  </a:lnTo>
                  <a:lnTo>
                    <a:pt x="2455" y="6046"/>
                  </a:lnTo>
                  <a:lnTo>
                    <a:pt x="2417" y="6085"/>
                  </a:lnTo>
                  <a:lnTo>
                    <a:pt x="2377" y="6124"/>
                  </a:lnTo>
                  <a:lnTo>
                    <a:pt x="2337" y="6162"/>
                  </a:lnTo>
                  <a:lnTo>
                    <a:pt x="2296" y="6199"/>
                  </a:lnTo>
                  <a:lnTo>
                    <a:pt x="2254" y="6235"/>
                  </a:lnTo>
                  <a:lnTo>
                    <a:pt x="2211" y="6270"/>
                  </a:lnTo>
                  <a:lnTo>
                    <a:pt x="2167" y="6305"/>
                  </a:lnTo>
                  <a:lnTo>
                    <a:pt x="2122" y="6339"/>
                  </a:lnTo>
                  <a:lnTo>
                    <a:pt x="2076" y="6372"/>
                  </a:lnTo>
                  <a:lnTo>
                    <a:pt x="2031" y="6405"/>
                  </a:lnTo>
                  <a:lnTo>
                    <a:pt x="1984" y="6437"/>
                  </a:lnTo>
                  <a:lnTo>
                    <a:pt x="1937" y="6469"/>
                  </a:lnTo>
                  <a:lnTo>
                    <a:pt x="1841" y="6530"/>
                  </a:lnTo>
                  <a:lnTo>
                    <a:pt x="1745" y="6591"/>
                  </a:lnTo>
                  <a:lnTo>
                    <a:pt x="1645" y="6651"/>
                  </a:lnTo>
                  <a:lnTo>
                    <a:pt x="1447" y="6769"/>
                  </a:lnTo>
                  <a:lnTo>
                    <a:pt x="1347" y="6828"/>
                  </a:lnTo>
                  <a:lnTo>
                    <a:pt x="1248" y="6888"/>
                  </a:lnTo>
                  <a:lnTo>
                    <a:pt x="1150" y="6948"/>
                  </a:lnTo>
                  <a:lnTo>
                    <a:pt x="1053" y="7010"/>
                  </a:lnTo>
                  <a:lnTo>
                    <a:pt x="1006" y="7042"/>
                  </a:lnTo>
                  <a:lnTo>
                    <a:pt x="958" y="7074"/>
                  </a:lnTo>
                  <a:lnTo>
                    <a:pt x="912" y="7107"/>
                  </a:lnTo>
                  <a:lnTo>
                    <a:pt x="866" y="7140"/>
                  </a:lnTo>
                  <a:lnTo>
                    <a:pt x="819" y="7174"/>
                  </a:lnTo>
                  <a:lnTo>
                    <a:pt x="775" y="7208"/>
                  </a:lnTo>
                  <a:lnTo>
                    <a:pt x="731" y="7243"/>
                  </a:lnTo>
                  <a:lnTo>
                    <a:pt x="687" y="7279"/>
                  </a:lnTo>
                  <a:lnTo>
                    <a:pt x="645" y="7315"/>
                  </a:lnTo>
                  <a:lnTo>
                    <a:pt x="603" y="7353"/>
                  </a:lnTo>
                  <a:lnTo>
                    <a:pt x="563" y="7391"/>
                  </a:lnTo>
                  <a:lnTo>
                    <a:pt x="523" y="7430"/>
                  </a:lnTo>
                  <a:lnTo>
                    <a:pt x="484" y="7471"/>
                  </a:lnTo>
                  <a:lnTo>
                    <a:pt x="447" y="7512"/>
                  </a:lnTo>
                  <a:lnTo>
                    <a:pt x="410" y="7555"/>
                  </a:lnTo>
                  <a:lnTo>
                    <a:pt x="374" y="7599"/>
                  </a:lnTo>
                  <a:lnTo>
                    <a:pt x="341" y="7643"/>
                  </a:lnTo>
                  <a:lnTo>
                    <a:pt x="308" y="7689"/>
                  </a:lnTo>
                  <a:lnTo>
                    <a:pt x="276" y="7737"/>
                  </a:lnTo>
                  <a:lnTo>
                    <a:pt x="246" y="7785"/>
                  </a:lnTo>
                  <a:lnTo>
                    <a:pt x="218" y="7836"/>
                  </a:lnTo>
                  <a:lnTo>
                    <a:pt x="191" y="7887"/>
                  </a:lnTo>
                  <a:lnTo>
                    <a:pt x="165" y="7939"/>
                  </a:lnTo>
                  <a:lnTo>
                    <a:pt x="142" y="7994"/>
                  </a:lnTo>
                  <a:lnTo>
                    <a:pt x="120" y="8051"/>
                  </a:lnTo>
                  <a:lnTo>
                    <a:pt x="100" y="8108"/>
                  </a:lnTo>
                  <a:lnTo>
                    <a:pt x="80" y="8167"/>
                  </a:lnTo>
                  <a:lnTo>
                    <a:pt x="63" y="8228"/>
                  </a:lnTo>
                  <a:lnTo>
                    <a:pt x="49" y="8291"/>
                  </a:lnTo>
                  <a:lnTo>
                    <a:pt x="35" y="8355"/>
                  </a:lnTo>
                  <a:lnTo>
                    <a:pt x="24" y="8422"/>
                  </a:lnTo>
                  <a:lnTo>
                    <a:pt x="16" y="8490"/>
                  </a:lnTo>
                  <a:lnTo>
                    <a:pt x="16" y="8490"/>
                  </a:lnTo>
                  <a:lnTo>
                    <a:pt x="10" y="8532"/>
                  </a:lnTo>
                  <a:lnTo>
                    <a:pt x="7" y="8576"/>
                  </a:lnTo>
                  <a:lnTo>
                    <a:pt x="4" y="8620"/>
                  </a:lnTo>
                  <a:lnTo>
                    <a:pt x="2" y="8664"/>
                  </a:lnTo>
                  <a:lnTo>
                    <a:pt x="1" y="8708"/>
                  </a:lnTo>
                  <a:lnTo>
                    <a:pt x="0" y="8753"/>
                  </a:lnTo>
                  <a:lnTo>
                    <a:pt x="0" y="8843"/>
                  </a:lnTo>
                  <a:lnTo>
                    <a:pt x="2" y="8933"/>
                  </a:lnTo>
                  <a:lnTo>
                    <a:pt x="5" y="9020"/>
                  </a:lnTo>
                  <a:lnTo>
                    <a:pt x="9" y="9105"/>
                  </a:lnTo>
                  <a:lnTo>
                    <a:pt x="16" y="9186"/>
                  </a:lnTo>
                  <a:lnTo>
                    <a:pt x="16" y="918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Freeform 1183"/>
          <p:cNvSpPr>
            <a:spLocks noEditPoints="1"/>
          </p:cNvSpPr>
          <p:nvPr/>
        </p:nvSpPr>
        <p:spPr bwMode="auto">
          <a:xfrm rot="10800000">
            <a:off x="6229080" y="2338065"/>
            <a:ext cx="1383726" cy="1250107"/>
          </a:xfrm>
          <a:custGeom>
            <a:avLst/>
            <a:gdLst/>
            <a:ahLst/>
            <a:cxnLst>
              <a:cxn ang="0">
                <a:pos x="3369" y="9735"/>
              </a:cxn>
              <a:cxn ang="0">
                <a:pos x="3912" y="10253"/>
              </a:cxn>
              <a:cxn ang="0">
                <a:pos x="4552" y="10665"/>
              </a:cxn>
              <a:cxn ang="0">
                <a:pos x="5271" y="10954"/>
              </a:cxn>
              <a:cxn ang="0">
                <a:pos x="6052" y="11106"/>
              </a:cxn>
              <a:cxn ang="0">
                <a:pos x="6803" y="11111"/>
              </a:cxn>
              <a:cxn ang="0">
                <a:pos x="7590" y="10972"/>
              </a:cxn>
              <a:cxn ang="0">
                <a:pos x="8314" y="10693"/>
              </a:cxn>
              <a:cxn ang="0">
                <a:pos x="8960" y="10292"/>
              </a:cxn>
              <a:cxn ang="0">
                <a:pos x="9512" y="9783"/>
              </a:cxn>
              <a:cxn ang="0">
                <a:pos x="9923" y="9234"/>
              </a:cxn>
              <a:cxn ang="0">
                <a:pos x="10816" y="9098"/>
              </a:cxn>
              <a:cxn ang="0">
                <a:pos x="11601" y="8732"/>
              </a:cxn>
              <a:cxn ang="0">
                <a:pos x="12239" y="8173"/>
              </a:cxn>
              <a:cxn ang="0">
                <a:pos x="12688" y="7461"/>
              </a:cxn>
              <a:cxn ang="0">
                <a:pos x="12908" y="6636"/>
              </a:cxn>
              <a:cxn ang="0">
                <a:pos x="12884" y="5877"/>
              </a:cxn>
              <a:cxn ang="0">
                <a:pos x="12650" y="5138"/>
              </a:cxn>
              <a:cxn ang="0">
                <a:pos x="12229" y="4498"/>
              </a:cxn>
              <a:cxn ang="0">
                <a:pos x="11653" y="3985"/>
              </a:cxn>
              <a:cxn ang="0">
                <a:pos x="10951" y="3629"/>
              </a:cxn>
              <a:cxn ang="0">
                <a:pos x="2561" y="3483"/>
              </a:cxn>
              <a:cxn ang="0">
                <a:pos x="1848" y="3677"/>
              </a:cxn>
              <a:cxn ang="0">
                <a:pos x="1165" y="4061"/>
              </a:cxn>
              <a:cxn ang="0">
                <a:pos x="612" y="4597"/>
              </a:cxn>
              <a:cxn ang="0">
                <a:pos x="220" y="5256"/>
              </a:cxn>
              <a:cxn ang="0">
                <a:pos x="20" y="6007"/>
              </a:cxn>
              <a:cxn ang="0">
                <a:pos x="35" y="6780"/>
              </a:cxn>
              <a:cxn ang="0">
                <a:pos x="295" y="7589"/>
              </a:cxn>
              <a:cxn ang="0">
                <a:pos x="778" y="8278"/>
              </a:cxn>
              <a:cxn ang="0">
                <a:pos x="1444" y="8807"/>
              </a:cxn>
              <a:cxn ang="0">
                <a:pos x="2249" y="9137"/>
              </a:cxn>
              <a:cxn ang="0">
                <a:pos x="8701" y="3930"/>
              </a:cxn>
              <a:cxn ang="0">
                <a:pos x="7969" y="4036"/>
              </a:cxn>
              <a:cxn ang="0">
                <a:pos x="7431" y="3714"/>
              </a:cxn>
              <a:cxn ang="0">
                <a:pos x="7352" y="3590"/>
              </a:cxn>
              <a:cxn ang="0">
                <a:pos x="8174" y="3716"/>
              </a:cxn>
              <a:cxn ang="0">
                <a:pos x="8672" y="3912"/>
              </a:cxn>
              <a:cxn ang="0">
                <a:pos x="9419" y="9093"/>
              </a:cxn>
              <a:cxn ang="0">
                <a:pos x="9553" y="9397"/>
              </a:cxn>
              <a:cxn ang="0">
                <a:pos x="8938" y="9905"/>
              </a:cxn>
              <a:cxn ang="0">
                <a:pos x="8331" y="10279"/>
              </a:cxn>
              <a:cxn ang="0">
                <a:pos x="7459" y="10624"/>
              </a:cxn>
              <a:cxn ang="0">
                <a:pos x="6439" y="10788"/>
              </a:cxn>
              <a:cxn ang="0">
                <a:pos x="5674" y="10752"/>
              </a:cxn>
              <a:cxn ang="0">
                <a:pos x="5424" y="10673"/>
              </a:cxn>
              <a:cxn ang="0">
                <a:pos x="6167" y="10674"/>
              </a:cxn>
              <a:cxn ang="0">
                <a:pos x="6815" y="10580"/>
              </a:cxn>
              <a:cxn ang="0">
                <a:pos x="7734" y="10250"/>
              </a:cxn>
              <a:cxn ang="0">
                <a:pos x="8473" y="9741"/>
              </a:cxn>
              <a:cxn ang="0">
                <a:pos x="8919" y="9259"/>
              </a:cxn>
              <a:cxn ang="0">
                <a:pos x="3401" y="304"/>
              </a:cxn>
              <a:cxn ang="0">
                <a:pos x="2863" y="4072"/>
              </a:cxn>
              <a:cxn ang="0">
                <a:pos x="2201" y="4273"/>
              </a:cxn>
              <a:cxn ang="0">
                <a:pos x="1454" y="4696"/>
              </a:cxn>
              <a:cxn ang="0">
                <a:pos x="755" y="5422"/>
              </a:cxn>
              <a:cxn ang="0">
                <a:pos x="465" y="5927"/>
              </a:cxn>
              <a:cxn ang="0">
                <a:pos x="552" y="5593"/>
              </a:cxn>
              <a:cxn ang="0">
                <a:pos x="856" y="5015"/>
              </a:cxn>
              <a:cxn ang="0">
                <a:pos x="1365" y="4422"/>
              </a:cxn>
              <a:cxn ang="0">
                <a:pos x="2155" y="3890"/>
              </a:cxn>
            </a:cxnLst>
            <a:rect l="0" t="0" r="r" b="b"/>
            <a:pathLst>
              <a:path w="12923" h="11126">
                <a:moveTo>
                  <a:pt x="3000" y="9234"/>
                </a:moveTo>
                <a:lnTo>
                  <a:pt x="3000" y="9234"/>
                </a:lnTo>
                <a:lnTo>
                  <a:pt x="3034" y="9286"/>
                </a:lnTo>
                <a:lnTo>
                  <a:pt x="3067" y="9339"/>
                </a:lnTo>
                <a:lnTo>
                  <a:pt x="3102" y="9390"/>
                </a:lnTo>
                <a:lnTo>
                  <a:pt x="3138" y="9442"/>
                </a:lnTo>
                <a:lnTo>
                  <a:pt x="3175" y="9492"/>
                </a:lnTo>
                <a:lnTo>
                  <a:pt x="3211" y="9542"/>
                </a:lnTo>
                <a:lnTo>
                  <a:pt x="3250" y="9591"/>
                </a:lnTo>
                <a:lnTo>
                  <a:pt x="3289" y="9639"/>
                </a:lnTo>
                <a:lnTo>
                  <a:pt x="3329" y="9688"/>
                </a:lnTo>
                <a:lnTo>
                  <a:pt x="3369" y="9735"/>
                </a:lnTo>
                <a:lnTo>
                  <a:pt x="3411" y="9783"/>
                </a:lnTo>
                <a:lnTo>
                  <a:pt x="3453" y="9829"/>
                </a:lnTo>
                <a:lnTo>
                  <a:pt x="3496" y="9874"/>
                </a:lnTo>
                <a:lnTo>
                  <a:pt x="3539" y="9919"/>
                </a:lnTo>
                <a:lnTo>
                  <a:pt x="3583" y="9964"/>
                </a:lnTo>
                <a:lnTo>
                  <a:pt x="3628" y="10007"/>
                </a:lnTo>
                <a:lnTo>
                  <a:pt x="3673" y="10050"/>
                </a:lnTo>
                <a:lnTo>
                  <a:pt x="3721" y="10092"/>
                </a:lnTo>
                <a:lnTo>
                  <a:pt x="3767" y="10134"/>
                </a:lnTo>
                <a:lnTo>
                  <a:pt x="3816" y="10174"/>
                </a:lnTo>
                <a:lnTo>
                  <a:pt x="3864" y="10214"/>
                </a:lnTo>
                <a:lnTo>
                  <a:pt x="3912" y="10253"/>
                </a:lnTo>
                <a:lnTo>
                  <a:pt x="3963" y="10292"/>
                </a:lnTo>
                <a:lnTo>
                  <a:pt x="4014" y="10330"/>
                </a:lnTo>
                <a:lnTo>
                  <a:pt x="4064" y="10367"/>
                </a:lnTo>
                <a:lnTo>
                  <a:pt x="4116" y="10403"/>
                </a:lnTo>
                <a:lnTo>
                  <a:pt x="4169" y="10438"/>
                </a:lnTo>
                <a:lnTo>
                  <a:pt x="4222" y="10473"/>
                </a:lnTo>
                <a:lnTo>
                  <a:pt x="4275" y="10507"/>
                </a:lnTo>
                <a:lnTo>
                  <a:pt x="4329" y="10540"/>
                </a:lnTo>
                <a:lnTo>
                  <a:pt x="4384" y="10573"/>
                </a:lnTo>
                <a:lnTo>
                  <a:pt x="4439" y="10604"/>
                </a:lnTo>
                <a:lnTo>
                  <a:pt x="4495" y="10635"/>
                </a:lnTo>
                <a:lnTo>
                  <a:pt x="4552" y="10665"/>
                </a:lnTo>
                <a:lnTo>
                  <a:pt x="4609" y="10693"/>
                </a:lnTo>
                <a:lnTo>
                  <a:pt x="4666" y="10721"/>
                </a:lnTo>
                <a:lnTo>
                  <a:pt x="4725" y="10749"/>
                </a:lnTo>
                <a:lnTo>
                  <a:pt x="4784" y="10776"/>
                </a:lnTo>
                <a:lnTo>
                  <a:pt x="4843" y="10801"/>
                </a:lnTo>
                <a:lnTo>
                  <a:pt x="4902" y="10825"/>
                </a:lnTo>
                <a:lnTo>
                  <a:pt x="4963" y="10849"/>
                </a:lnTo>
                <a:lnTo>
                  <a:pt x="5023" y="10872"/>
                </a:lnTo>
                <a:lnTo>
                  <a:pt x="5084" y="10894"/>
                </a:lnTo>
                <a:lnTo>
                  <a:pt x="5146" y="10915"/>
                </a:lnTo>
                <a:lnTo>
                  <a:pt x="5208" y="10934"/>
                </a:lnTo>
                <a:lnTo>
                  <a:pt x="5271" y="10954"/>
                </a:lnTo>
                <a:lnTo>
                  <a:pt x="5333" y="10972"/>
                </a:lnTo>
                <a:lnTo>
                  <a:pt x="5397" y="10989"/>
                </a:lnTo>
                <a:lnTo>
                  <a:pt x="5460" y="11005"/>
                </a:lnTo>
                <a:lnTo>
                  <a:pt x="5525" y="11021"/>
                </a:lnTo>
                <a:lnTo>
                  <a:pt x="5590" y="11035"/>
                </a:lnTo>
                <a:lnTo>
                  <a:pt x="5654" y="11048"/>
                </a:lnTo>
                <a:lnTo>
                  <a:pt x="5720" y="11060"/>
                </a:lnTo>
                <a:lnTo>
                  <a:pt x="5786" y="11071"/>
                </a:lnTo>
                <a:lnTo>
                  <a:pt x="5851" y="11082"/>
                </a:lnTo>
                <a:lnTo>
                  <a:pt x="5918" y="11091"/>
                </a:lnTo>
                <a:lnTo>
                  <a:pt x="5985" y="11099"/>
                </a:lnTo>
                <a:lnTo>
                  <a:pt x="6052" y="11106"/>
                </a:lnTo>
                <a:lnTo>
                  <a:pt x="6119" y="11111"/>
                </a:lnTo>
                <a:lnTo>
                  <a:pt x="6187" y="11117"/>
                </a:lnTo>
                <a:lnTo>
                  <a:pt x="6255" y="11121"/>
                </a:lnTo>
                <a:lnTo>
                  <a:pt x="6324" y="11124"/>
                </a:lnTo>
                <a:lnTo>
                  <a:pt x="6392" y="11125"/>
                </a:lnTo>
                <a:lnTo>
                  <a:pt x="6462" y="11126"/>
                </a:lnTo>
                <a:lnTo>
                  <a:pt x="6462" y="11126"/>
                </a:lnTo>
                <a:lnTo>
                  <a:pt x="6531" y="11125"/>
                </a:lnTo>
                <a:lnTo>
                  <a:pt x="6599" y="11124"/>
                </a:lnTo>
                <a:lnTo>
                  <a:pt x="6668" y="11121"/>
                </a:lnTo>
                <a:lnTo>
                  <a:pt x="6736" y="11117"/>
                </a:lnTo>
                <a:lnTo>
                  <a:pt x="6803" y="11111"/>
                </a:lnTo>
                <a:lnTo>
                  <a:pt x="6871" y="11106"/>
                </a:lnTo>
                <a:lnTo>
                  <a:pt x="6938" y="11099"/>
                </a:lnTo>
                <a:lnTo>
                  <a:pt x="7005" y="11091"/>
                </a:lnTo>
                <a:lnTo>
                  <a:pt x="7072" y="11082"/>
                </a:lnTo>
                <a:lnTo>
                  <a:pt x="7137" y="11071"/>
                </a:lnTo>
                <a:lnTo>
                  <a:pt x="7203" y="11060"/>
                </a:lnTo>
                <a:lnTo>
                  <a:pt x="7269" y="11048"/>
                </a:lnTo>
                <a:lnTo>
                  <a:pt x="7333" y="11035"/>
                </a:lnTo>
                <a:lnTo>
                  <a:pt x="7398" y="11021"/>
                </a:lnTo>
                <a:lnTo>
                  <a:pt x="7463" y="11005"/>
                </a:lnTo>
                <a:lnTo>
                  <a:pt x="7526" y="10989"/>
                </a:lnTo>
                <a:lnTo>
                  <a:pt x="7590" y="10972"/>
                </a:lnTo>
                <a:lnTo>
                  <a:pt x="7652" y="10954"/>
                </a:lnTo>
                <a:lnTo>
                  <a:pt x="7715" y="10934"/>
                </a:lnTo>
                <a:lnTo>
                  <a:pt x="7777" y="10915"/>
                </a:lnTo>
                <a:lnTo>
                  <a:pt x="7839" y="10894"/>
                </a:lnTo>
                <a:lnTo>
                  <a:pt x="7900" y="10872"/>
                </a:lnTo>
                <a:lnTo>
                  <a:pt x="7960" y="10849"/>
                </a:lnTo>
                <a:lnTo>
                  <a:pt x="8021" y="10825"/>
                </a:lnTo>
                <a:lnTo>
                  <a:pt x="8080" y="10801"/>
                </a:lnTo>
                <a:lnTo>
                  <a:pt x="8139" y="10776"/>
                </a:lnTo>
                <a:lnTo>
                  <a:pt x="8198" y="10749"/>
                </a:lnTo>
                <a:lnTo>
                  <a:pt x="8256" y="10721"/>
                </a:lnTo>
                <a:lnTo>
                  <a:pt x="8314" y="10693"/>
                </a:lnTo>
                <a:lnTo>
                  <a:pt x="8371" y="10665"/>
                </a:lnTo>
                <a:lnTo>
                  <a:pt x="8428" y="10635"/>
                </a:lnTo>
                <a:lnTo>
                  <a:pt x="8484" y="10604"/>
                </a:lnTo>
                <a:lnTo>
                  <a:pt x="8539" y="10573"/>
                </a:lnTo>
                <a:lnTo>
                  <a:pt x="8594" y="10540"/>
                </a:lnTo>
                <a:lnTo>
                  <a:pt x="8647" y="10507"/>
                </a:lnTo>
                <a:lnTo>
                  <a:pt x="8701" y="10473"/>
                </a:lnTo>
                <a:lnTo>
                  <a:pt x="8754" y="10438"/>
                </a:lnTo>
                <a:lnTo>
                  <a:pt x="8807" y="10403"/>
                </a:lnTo>
                <a:lnTo>
                  <a:pt x="8859" y="10367"/>
                </a:lnTo>
                <a:lnTo>
                  <a:pt x="8909" y="10330"/>
                </a:lnTo>
                <a:lnTo>
                  <a:pt x="8960" y="10292"/>
                </a:lnTo>
                <a:lnTo>
                  <a:pt x="9010" y="10253"/>
                </a:lnTo>
                <a:lnTo>
                  <a:pt x="9059" y="10214"/>
                </a:lnTo>
                <a:lnTo>
                  <a:pt x="9107" y="10174"/>
                </a:lnTo>
                <a:lnTo>
                  <a:pt x="9156" y="10134"/>
                </a:lnTo>
                <a:lnTo>
                  <a:pt x="9202" y="10092"/>
                </a:lnTo>
                <a:lnTo>
                  <a:pt x="9250" y="10050"/>
                </a:lnTo>
                <a:lnTo>
                  <a:pt x="9295" y="10007"/>
                </a:lnTo>
                <a:lnTo>
                  <a:pt x="9340" y="9964"/>
                </a:lnTo>
                <a:lnTo>
                  <a:pt x="9384" y="9919"/>
                </a:lnTo>
                <a:lnTo>
                  <a:pt x="9427" y="9874"/>
                </a:lnTo>
                <a:lnTo>
                  <a:pt x="9470" y="9829"/>
                </a:lnTo>
                <a:lnTo>
                  <a:pt x="9512" y="9783"/>
                </a:lnTo>
                <a:lnTo>
                  <a:pt x="9554" y="9735"/>
                </a:lnTo>
                <a:lnTo>
                  <a:pt x="9594" y="9688"/>
                </a:lnTo>
                <a:lnTo>
                  <a:pt x="9634" y="9639"/>
                </a:lnTo>
                <a:lnTo>
                  <a:pt x="9673" y="9591"/>
                </a:lnTo>
                <a:lnTo>
                  <a:pt x="9712" y="9542"/>
                </a:lnTo>
                <a:lnTo>
                  <a:pt x="9748" y="9492"/>
                </a:lnTo>
                <a:lnTo>
                  <a:pt x="9785" y="9442"/>
                </a:lnTo>
                <a:lnTo>
                  <a:pt x="9822" y="9390"/>
                </a:lnTo>
                <a:lnTo>
                  <a:pt x="9856" y="9339"/>
                </a:lnTo>
                <a:lnTo>
                  <a:pt x="9890" y="9286"/>
                </a:lnTo>
                <a:lnTo>
                  <a:pt x="9923" y="9234"/>
                </a:lnTo>
                <a:lnTo>
                  <a:pt x="9923" y="9234"/>
                </a:lnTo>
                <a:lnTo>
                  <a:pt x="10000" y="9232"/>
                </a:lnTo>
                <a:lnTo>
                  <a:pt x="10078" y="9229"/>
                </a:lnTo>
                <a:lnTo>
                  <a:pt x="10154" y="9224"/>
                </a:lnTo>
                <a:lnTo>
                  <a:pt x="10230" y="9216"/>
                </a:lnTo>
                <a:lnTo>
                  <a:pt x="10305" y="9207"/>
                </a:lnTo>
                <a:lnTo>
                  <a:pt x="10381" y="9197"/>
                </a:lnTo>
                <a:lnTo>
                  <a:pt x="10455" y="9184"/>
                </a:lnTo>
                <a:lnTo>
                  <a:pt x="10528" y="9170"/>
                </a:lnTo>
                <a:lnTo>
                  <a:pt x="10601" y="9155"/>
                </a:lnTo>
                <a:lnTo>
                  <a:pt x="10674" y="9137"/>
                </a:lnTo>
                <a:lnTo>
                  <a:pt x="10746" y="9119"/>
                </a:lnTo>
                <a:lnTo>
                  <a:pt x="10816" y="9098"/>
                </a:lnTo>
                <a:lnTo>
                  <a:pt x="10886" y="9075"/>
                </a:lnTo>
                <a:lnTo>
                  <a:pt x="10956" y="9052"/>
                </a:lnTo>
                <a:lnTo>
                  <a:pt x="11024" y="9026"/>
                </a:lnTo>
                <a:lnTo>
                  <a:pt x="11091" y="8999"/>
                </a:lnTo>
                <a:lnTo>
                  <a:pt x="11158" y="8970"/>
                </a:lnTo>
                <a:lnTo>
                  <a:pt x="11225" y="8941"/>
                </a:lnTo>
                <a:lnTo>
                  <a:pt x="11290" y="8910"/>
                </a:lnTo>
                <a:lnTo>
                  <a:pt x="11354" y="8877"/>
                </a:lnTo>
                <a:lnTo>
                  <a:pt x="11418" y="8843"/>
                </a:lnTo>
                <a:lnTo>
                  <a:pt x="11479" y="8807"/>
                </a:lnTo>
                <a:lnTo>
                  <a:pt x="11541" y="8770"/>
                </a:lnTo>
                <a:lnTo>
                  <a:pt x="11601" y="8732"/>
                </a:lnTo>
                <a:lnTo>
                  <a:pt x="11661" y="8691"/>
                </a:lnTo>
                <a:lnTo>
                  <a:pt x="11719" y="8650"/>
                </a:lnTo>
                <a:lnTo>
                  <a:pt x="11777" y="8608"/>
                </a:lnTo>
                <a:lnTo>
                  <a:pt x="11833" y="8565"/>
                </a:lnTo>
                <a:lnTo>
                  <a:pt x="11887" y="8520"/>
                </a:lnTo>
                <a:lnTo>
                  <a:pt x="11941" y="8474"/>
                </a:lnTo>
                <a:lnTo>
                  <a:pt x="11994" y="8427"/>
                </a:lnTo>
                <a:lnTo>
                  <a:pt x="12046" y="8379"/>
                </a:lnTo>
                <a:lnTo>
                  <a:pt x="12095" y="8328"/>
                </a:lnTo>
                <a:lnTo>
                  <a:pt x="12145" y="8278"/>
                </a:lnTo>
                <a:lnTo>
                  <a:pt x="12192" y="8226"/>
                </a:lnTo>
                <a:lnTo>
                  <a:pt x="12239" y="8173"/>
                </a:lnTo>
                <a:lnTo>
                  <a:pt x="12284" y="8119"/>
                </a:lnTo>
                <a:lnTo>
                  <a:pt x="12328" y="8065"/>
                </a:lnTo>
                <a:lnTo>
                  <a:pt x="12370" y="8008"/>
                </a:lnTo>
                <a:lnTo>
                  <a:pt x="12411" y="7951"/>
                </a:lnTo>
                <a:lnTo>
                  <a:pt x="12451" y="7893"/>
                </a:lnTo>
                <a:lnTo>
                  <a:pt x="12490" y="7834"/>
                </a:lnTo>
                <a:lnTo>
                  <a:pt x="12526" y="7774"/>
                </a:lnTo>
                <a:lnTo>
                  <a:pt x="12562" y="7714"/>
                </a:lnTo>
                <a:lnTo>
                  <a:pt x="12595" y="7652"/>
                </a:lnTo>
                <a:lnTo>
                  <a:pt x="12627" y="7589"/>
                </a:lnTo>
                <a:lnTo>
                  <a:pt x="12659" y="7526"/>
                </a:lnTo>
                <a:lnTo>
                  <a:pt x="12688" y="7461"/>
                </a:lnTo>
                <a:lnTo>
                  <a:pt x="12716" y="7397"/>
                </a:lnTo>
                <a:lnTo>
                  <a:pt x="12742" y="7331"/>
                </a:lnTo>
                <a:lnTo>
                  <a:pt x="12765" y="7265"/>
                </a:lnTo>
                <a:lnTo>
                  <a:pt x="12788" y="7197"/>
                </a:lnTo>
                <a:lnTo>
                  <a:pt x="12809" y="7129"/>
                </a:lnTo>
                <a:lnTo>
                  <a:pt x="12829" y="7061"/>
                </a:lnTo>
                <a:lnTo>
                  <a:pt x="12846" y="6991"/>
                </a:lnTo>
                <a:lnTo>
                  <a:pt x="12862" y="6921"/>
                </a:lnTo>
                <a:lnTo>
                  <a:pt x="12876" y="6851"/>
                </a:lnTo>
                <a:lnTo>
                  <a:pt x="12888" y="6780"/>
                </a:lnTo>
                <a:lnTo>
                  <a:pt x="12899" y="6708"/>
                </a:lnTo>
                <a:lnTo>
                  <a:pt x="12908" y="6636"/>
                </a:lnTo>
                <a:lnTo>
                  <a:pt x="12914" y="6563"/>
                </a:lnTo>
                <a:lnTo>
                  <a:pt x="12919" y="6490"/>
                </a:lnTo>
                <a:lnTo>
                  <a:pt x="12923" y="6416"/>
                </a:lnTo>
                <a:lnTo>
                  <a:pt x="12923" y="6342"/>
                </a:lnTo>
                <a:lnTo>
                  <a:pt x="12923" y="6342"/>
                </a:lnTo>
                <a:lnTo>
                  <a:pt x="12923" y="6274"/>
                </a:lnTo>
                <a:lnTo>
                  <a:pt x="12919" y="6207"/>
                </a:lnTo>
                <a:lnTo>
                  <a:pt x="12916" y="6140"/>
                </a:lnTo>
                <a:lnTo>
                  <a:pt x="12911" y="6074"/>
                </a:lnTo>
                <a:lnTo>
                  <a:pt x="12903" y="6007"/>
                </a:lnTo>
                <a:lnTo>
                  <a:pt x="12895" y="5942"/>
                </a:lnTo>
                <a:lnTo>
                  <a:pt x="12884" y="5877"/>
                </a:lnTo>
                <a:lnTo>
                  <a:pt x="12872" y="5812"/>
                </a:lnTo>
                <a:lnTo>
                  <a:pt x="12859" y="5749"/>
                </a:lnTo>
                <a:lnTo>
                  <a:pt x="12845" y="5685"/>
                </a:lnTo>
                <a:lnTo>
                  <a:pt x="12829" y="5622"/>
                </a:lnTo>
                <a:lnTo>
                  <a:pt x="12811" y="5559"/>
                </a:lnTo>
                <a:lnTo>
                  <a:pt x="12792" y="5498"/>
                </a:lnTo>
                <a:lnTo>
                  <a:pt x="12772" y="5436"/>
                </a:lnTo>
                <a:lnTo>
                  <a:pt x="12750" y="5375"/>
                </a:lnTo>
                <a:lnTo>
                  <a:pt x="12727" y="5315"/>
                </a:lnTo>
                <a:lnTo>
                  <a:pt x="12703" y="5256"/>
                </a:lnTo>
                <a:lnTo>
                  <a:pt x="12677" y="5197"/>
                </a:lnTo>
                <a:lnTo>
                  <a:pt x="12650" y="5138"/>
                </a:lnTo>
                <a:lnTo>
                  <a:pt x="12621" y="5081"/>
                </a:lnTo>
                <a:lnTo>
                  <a:pt x="12592" y="5024"/>
                </a:lnTo>
                <a:lnTo>
                  <a:pt x="12561" y="4968"/>
                </a:lnTo>
                <a:lnTo>
                  <a:pt x="12528" y="4913"/>
                </a:lnTo>
                <a:lnTo>
                  <a:pt x="12495" y="4858"/>
                </a:lnTo>
                <a:lnTo>
                  <a:pt x="12461" y="4804"/>
                </a:lnTo>
                <a:lnTo>
                  <a:pt x="12425" y="4751"/>
                </a:lnTo>
                <a:lnTo>
                  <a:pt x="12388" y="4699"/>
                </a:lnTo>
                <a:lnTo>
                  <a:pt x="12350" y="4647"/>
                </a:lnTo>
                <a:lnTo>
                  <a:pt x="12311" y="4597"/>
                </a:lnTo>
                <a:lnTo>
                  <a:pt x="12270" y="4547"/>
                </a:lnTo>
                <a:lnTo>
                  <a:pt x="12229" y="4498"/>
                </a:lnTo>
                <a:lnTo>
                  <a:pt x="12187" y="4451"/>
                </a:lnTo>
                <a:lnTo>
                  <a:pt x="12143" y="4403"/>
                </a:lnTo>
                <a:lnTo>
                  <a:pt x="12099" y="4357"/>
                </a:lnTo>
                <a:lnTo>
                  <a:pt x="12052" y="4312"/>
                </a:lnTo>
                <a:lnTo>
                  <a:pt x="12006" y="4267"/>
                </a:lnTo>
                <a:lnTo>
                  <a:pt x="11959" y="4224"/>
                </a:lnTo>
                <a:lnTo>
                  <a:pt x="11910" y="4182"/>
                </a:lnTo>
                <a:lnTo>
                  <a:pt x="11861" y="4141"/>
                </a:lnTo>
                <a:lnTo>
                  <a:pt x="11810" y="4101"/>
                </a:lnTo>
                <a:lnTo>
                  <a:pt x="11758" y="4061"/>
                </a:lnTo>
                <a:lnTo>
                  <a:pt x="11705" y="4023"/>
                </a:lnTo>
                <a:lnTo>
                  <a:pt x="11653" y="3985"/>
                </a:lnTo>
                <a:lnTo>
                  <a:pt x="11599" y="3949"/>
                </a:lnTo>
                <a:lnTo>
                  <a:pt x="11544" y="3914"/>
                </a:lnTo>
                <a:lnTo>
                  <a:pt x="11488" y="3880"/>
                </a:lnTo>
                <a:lnTo>
                  <a:pt x="11432" y="3849"/>
                </a:lnTo>
                <a:lnTo>
                  <a:pt x="11374" y="3817"/>
                </a:lnTo>
                <a:lnTo>
                  <a:pt x="11316" y="3786"/>
                </a:lnTo>
                <a:lnTo>
                  <a:pt x="11257" y="3757"/>
                </a:lnTo>
                <a:lnTo>
                  <a:pt x="11197" y="3729"/>
                </a:lnTo>
                <a:lnTo>
                  <a:pt x="11137" y="3702"/>
                </a:lnTo>
                <a:lnTo>
                  <a:pt x="11075" y="3677"/>
                </a:lnTo>
                <a:lnTo>
                  <a:pt x="11014" y="3653"/>
                </a:lnTo>
                <a:lnTo>
                  <a:pt x="10951" y="3629"/>
                </a:lnTo>
                <a:lnTo>
                  <a:pt x="10888" y="3608"/>
                </a:lnTo>
                <a:lnTo>
                  <a:pt x="10824" y="3588"/>
                </a:lnTo>
                <a:lnTo>
                  <a:pt x="10760" y="3569"/>
                </a:lnTo>
                <a:lnTo>
                  <a:pt x="10695" y="3551"/>
                </a:lnTo>
                <a:lnTo>
                  <a:pt x="10629" y="3535"/>
                </a:lnTo>
                <a:lnTo>
                  <a:pt x="10564" y="3519"/>
                </a:lnTo>
                <a:lnTo>
                  <a:pt x="10497" y="3506"/>
                </a:lnTo>
                <a:lnTo>
                  <a:pt x="10429" y="3493"/>
                </a:lnTo>
                <a:lnTo>
                  <a:pt x="10361" y="3483"/>
                </a:lnTo>
                <a:lnTo>
                  <a:pt x="10361" y="0"/>
                </a:lnTo>
                <a:lnTo>
                  <a:pt x="2561" y="0"/>
                </a:lnTo>
                <a:lnTo>
                  <a:pt x="2561" y="3483"/>
                </a:lnTo>
                <a:lnTo>
                  <a:pt x="2561" y="3483"/>
                </a:lnTo>
                <a:lnTo>
                  <a:pt x="2494" y="3493"/>
                </a:lnTo>
                <a:lnTo>
                  <a:pt x="2426" y="3506"/>
                </a:lnTo>
                <a:lnTo>
                  <a:pt x="2359" y="3519"/>
                </a:lnTo>
                <a:lnTo>
                  <a:pt x="2294" y="3535"/>
                </a:lnTo>
                <a:lnTo>
                  <a:pt x="2228" y="3551"/>
                </a:lnTo>
                <a:lnTo>
                  <a:pt x="2163" y="3569"/>
                </a:lnTo>
                <a:lnTo>
                  <a:pt x="2099" y="3588"/>
                </a:lnTo>
                <a:lnTo>
                  <a:pt x="2035" y="3608"/>
                </a:lnTo>
                <a:lnTo>
                  <a:pt x="1971" y="3629"/>
                </a:lnTo>
                <a:lnTo>
                  <a:pt x="1909" y="3653"/>
                </a:lnTo>
                <a:lnTo>
                  <a:pt x="1848" y="3677"/>
                </a:lnTo>
                <a:lnTo>
                  <a:pt x="1786" y="3702"/>
                </a:lnTo>
                <a:lnTo>
                  <a:pt x="1726" y="3729"/>
                </a:lnTo>
                <a:lnTo>
                  <a:pt x="1667" y="3757"/>
                </a:lnTo>
                <a:lnTo>
                  <a:pt x="1607" y="3786"/>
                </a:lnTo>
                <a:lnTo>
                  <a:pt x="1549" y="3817"/>
                </a:lnTo>
                <a:lnTo>
                  <a:pt x="1492" y="3849"/>
                </a:lnTo>
                <a:lnTo>
                  <a:pt x="1435" y="3880"/>
                </a:lnTo>
                <a:lnTo>
                  <a:pt x="1379" y="3914"/>
                </a:lnTo>
                <a:lnTo>
                  <a:pt x="1324" y="3949"/>
                </a:lnTo>
                <a:lnTo>
                  <a:pt x="1270" y="3985"/>
                </a:lnTo>
                <a:lnTo>
                  <a:pt x="1218" y="4023"/>
                </a:lnTo>
                <a:lnTo>
                  <a:pt x="1165" y="4061"/>
                </a:lnTo>
                <a:lnTo>
                  <a:pt x="1113" y="4101"/>
                </a:lnTo>
                <a:lnTo>
                  <a:pt x="1062" y="4141"/>
                </a:lnTo>
                <a:lnTo>
                  <a:pt x="1013" y="4182"/>
                </a:lnTo>
                <a:lnTo>
                  <a:pt x="964" y="4224"/>
                </a:lnTo>
                <a:lnTo>
                  <a:pt x="917" y="4267"/>
                </a:lnTo>
                <a:lnTo>
                  <a:pt x="871" y="4312"/>
                </a:lnTo>
                <a:lnTo>
                  <a:pt x="824" y="4357"/>
                </a:lnTo>
                <a:lnTo>
                  <a:pt x="780" y="4403"/>
                </a:lnTo>
                <a:lnTo>
                  <a:pt x="737" y="4451"/>
                </a:lnTo>
                <a:lnTo>
                  <a:pt x="694" y="4498"/>
                </a:lnTo>
                <a:lnTo>
                  <a:pt x="653" y="4547"/>
                </a:lnTo>
                <a:lnTo>
                  <a:pt x="612" y="4597"/>
                </a:lnTo>
                <a:lnTo>
                  <a:pt x="573" y="4647"/>
                </a:lnTo>
                <a:lnTo>
                  <a:pt x="535" y="4699"/>
                </a:lnTo>
                <a:lnTo>
                  <a:pt x="498" y="4751"/>
                </a:lnTo>
                <a:lnTo>
                  <a:pt x="462" y="4804"/>
                </a:lnTo>
                <a:lnTo>
                  <a:pt x="428" y="4858"/>
                </a:lnTo>
                <a:lnTo>
                  <a:pt x="395" y="4913"/>
                </a:lnTo>
                <a:lnTo>
                  <a:pt x="362" y="4968"/>
                </a:lnTo>
                <a:lnTo>
                  <a:pt x="331" y="5024"/>
                </a:lnTo>
                <a:lnTo>
                  <a:pt x="302" y="5081"/>
                </a:lnTo>
                <a:lnTo>
                  <a:pt x="274" y="5138"/>
                </a:lnTo>
                <a:lnTo>
                  <a:pt x="246" y="5197"/>
                </a:lnTo>
                <a:lnTo>
                  <a:pt x="220" y="5256"/>
                </a:lnTo>
                <a:lnTo>
                  <a:pt x="196" y="5315"/>
                </a:lnTo>
                <a:lnTo>
                  <a:pt x="173" y="5375"/>
                </a:lnTo>
                <a:lnTo>
                  <a:pt x="151" y="5436"/>
                </a:lnTo>
                <a:lnTo>
                  <a:pt x="131" y="5498"/>
                </a:lnTo>
                <a:lnTo>
                  <a:pt x="112" y="5559"/>
                </a:lnTo>
                <a:lnTo>
                  <a:pt x="94" y="5622"/>
                </a:lnTo>
                <a:lnTo>
                  <a:pt x="78" y="5685"/>
                </a:lnTo>
                <a:lnTo>
                  <a:pt x="64" y="5749"/>
                </a:lnTo>
                <a:lnTo>
                  <a:pt x="51" y="5812"/>
                </a:lnTo>
                <a:lnTo>
                  <a:pt x="39" y="5877"/>
                </a:lnTo>
                <a:lnTo>
                  <a:pt x="28" y="5942"/>
                </a:lnTo>
                <a:lnTo>
                  <a:pt x="20" y="6007"/>
                </a:lnTo>
                <a:lnTo>
                  <a:pt x="12" y="6074"/>
                </a:lnTo>
                <a:lnTo>
                  <a:pt x="7" y="6140"/>
                </a:lnTo>
                <a:lnTo>
                  <a:pt x="4" y="6207"/>
                </a:lnTo>
                <a:lnTo>
                  <a:pt x="0" y="6274"/>
                </a:lnTo>
                <a:lnTo>
                  <a:pt x="0" y="6342"/>
                </a:lnTo>
                <a:lnTo>
                  <a:pt x="0" y="6342"/>
                </a:lnTo>
                <a:lnTo>
                  <a:pt x="0" y="6416"/>
                </a:lnTo>
                <a:lnTo>
                  <a:pt x="4" y="6490"/>
                </a:lnTo>
                <a:lnTo>
                  <a:pt x="9" y="6563"/>
                </a:lnTo>
                <a:lnTo>
                  <a:pt x="15" y="6636"/>
                </a:lnTo>
                <a:lnTo>
                  <a:pt x="24" y="6708"/>
                </a:lnTo>
                <a:lnTo>
                  <a:pt x="35" y="6780"/>
                </a:lnTo>
                <a:lnTo>
                  <a:pt x="47" y="6851"/>
                </a:lnTo>
                <a:lnTo>
                  <a:pt x="61" y="6921"/>
                </a:lnTo>
                <a:lnTo>
                  <a:pt x="77" y="6991"/>
                </a:lnTo>
                <a:lnTo>
                  <a:pt x="94" y="7061"/>
                </a:lnTo>
                <a:lnTo>
                  <a:pt x="113" y="7129"/>
                </a:lnTo>
                <a:lnTo>
                  <a:pt x="135" y="7197"/>
                </a:lnTo>
                <a:lnTo>
                  <a:pt x="158" y="7265"/>
                </a:lnTo>
                <a:lnTo>
                  <a:pt x="181" y="7331"/>
                </a:lnTo>
                <a:lnTo>
                  <a:pt x="207" y="7397"/>
                </a:lnTo>
                <a:lnTo>
                  <a:pt x="235" y="7461"/>
                </a:lnTo>
                <a:lnTo>
                  <a:pt x="264" y="7526"/>
                </a:lnTo>
                <a:lnTo>
                  <a:pt x="295" y="7589"/>
                </a:lnTo>
                <a:lnTo>
                  <a:pt x="328" y="7652"/>
                </a:lnTo>
                <a:lnTo>
                  <a:pt x="361" y="7714"/>
                </a:lnTo>
                <a:lnTo>
                  <a:pt x="397" y="7774"/>
                </a:lnTo>
                <a:lnTo>
                  <a:pt x="433" y="7834"/>
                </a:lnTo>
                <a:lnTo>
                  <a:pt x="472" y="7893"/>
                </a:lnTo>
                <a:lnTo>
                  <a:pt x="512" y="7951"/>
                </a:lnTo>
                <a:lnTo>
                  <a:pt x="553" y="8008"/>
                </a:lnTo>
                <a:lnTo>
                  <a:pt x="595" y="8065"/>
                </a:lnTo>
                <a:lnTo>
                  <a:pt x="639" y="8119"/>
                </a:lnTo>
                <a:lnTo>
                  <a:pt x="684" y="8173"/>
                </a:lnTo>
                <a:lnTo>
                  <a:pt x="731" y="8226"/>
                </a:lnTo>
                <a:lnTo>
                  <a:pt x="778" y="8278"/>
                </a:lnTo>
                <a:lnTo>
                  <a:pt x="828" y="8328"/>
                </a:lnTo>
                <a:lnTo>
                  <a:pt x="877" y="8379"/>
                </a:lnTo>
                <a:lnTo>
                  <a:pt x="929" y="8427"/>
                </a:lnTo>
                <a:lnTo>
                  <a:pt x="982" y="8474"/>
                </a:lnTo>
                <a:lnTo>
                  <a:pt x="1035" y="8520"/>
                </a:lnTo>
                <a:lnTo>
                  <a:pt x="1090" y="8565"/>
                </a:lnTo>
                <a:lnTo>
                  <a:pt x="1146" y="8608"/>
                </a:lnTo>
                <a:lnTo>
                  <a:pt x="1203" y="8650"/>
                </a:lnTo>
                <a:lnTo>
                  <a:pt x="1262" y="8691"/>
                </a:lnTo>
                <a:lnTo>
                  <a:pt x="1322" y="8732"/>
                </a:lnTo>
                <a:lnTo>
                  <a:pt x="1382" y="8770"/>
                </a:lnTo>
                <a:lnTo>
                  <a:pt x="1444" y="8807"/>
                </a:lnTo>
                <a:lnTo>
                  <a:pt x="1505" y="8843"/>
                </a:lnTo>
                <a:lnTo>
                  <a:pt x="1569" y="8877"/>
                </a:lnTo>
                <a:lnTo>
                  <a:pt x="1633" y="8910"/>
                </a:lnTo>
                <a:lnTo>
                  <a:pt x="1698" y="8941"/>
                </a:lnTo>
                <a:lnTo>
                  <a:pt x="1765" y="8970"/>
                </a:lnTo>
                <a:lnTo>
                  <a:pt x="1831" y="8999"/>
                </a:lnTo>
                <a:lnTo>
                  <a:pt x="1899" y="9026"/>
                </a:lnTo>
                <a:lnTo>
                  <a:pt x="1967" y="9052"/>
                </a:lnTo>
                <a:lnTo>
                  <a:pt x="2037" y="9075"/>
                </a:lnTo>
                <a:lnTo>
                  <a:pt x="2107" y="9098"/>
                </a:lnTo>
                <a:lnTo>
                  <a:pt x="2178" y="9119"/>
                </a:lnTo>
                <a:lnTo>
                  <a:pt x="2249" y="9137"/>
                </a:lnTo>
                <a:lnTo>
                  <a:pt x="2322" y="9155"/>
                </a:lnTo>
                <a:lnTo>
                  <a:pt x="2395" y="9170"/>
                </a:lnTo>
                <a:lnTo>
                  <a:pt x="2468" y="9184"/>
                </a:lnTo>
                <a:lnTo>
                  <a:pt x="2542" y="9197"/>
                </a:lnTo>
                <a:lnTo>
                  <a:pt x="2618" y="9207"/>
                </a:lnTo>
                <a:lnTo>
                  <a:pt x="2693" y="9216"/>
                </a:lnTo>
                <a:lnTo>
                  <a:pt x="2769" y="9224"/>
                </a:lnTo>
                <a:lnTo>
                  <a:pt x="2845" y="9229"/>
                </a:lnTo>
                <a:lnTo>
                  <a:pt x="2923" y="9232"/>
                </a:lnTo>
                <a:lnTo>
                  <a:pt x="3000" y="9234"/>
                </a:lnTo>
                <a:lnTo>
                  <a:pt x="3000" y="9234"/>
                </a:lnTo>
                <a:close/>
                <a:moveTo>
                  <a:pt x="8701" y="3930"/>
                </a:moveTo>
                <a:lnTo>
                  <a:pt x="8129" y="4241"/>
                </a:lnTo>
                <a:lnTo>
                  <a:pt x="8129" y="4241"/>
                </a:lnTo>
                <a:lnTo>
                  <a:pt x="8127" y="4236"/>
                </a:lnTo>
                <a:lnTo>
                  <a:pt x="8120" y="4220"/>
                </a:lnTo>
                <a:lnTo>
                  <a:pt x="8106" y="4196"/>
                </a:lnTo>
                <a:lnTo>
                  <a:pt x="8084" y="4166"/>
                </a:lnTo>
                <a:lnTo>
                  <a:pt x="8070" y="4147"/>
                </a:lnTo>
                <a:lnTo>
                  <a:pt x="8055" y="4127"/>
                </a:lnTo>
                <a:lnTo>
                  <a:pt x="8037" y="4107"/>
                </a:lnTo>
                <a:lnTo>
                  <a:pt x="8017" y="4084"/>
                </a:lnTo>
                <a:lnTo>
                  <a:pt x="7995" y="4061"/>
                </a:lnTo>
                <a:lnTo>
                  <a:pt x="7969" y="4036"/>
                </a:lnTo>
                <a:lnTo>
                  <a:pt x="7942" y="4011"/>
                </a:lnTo>
                <a:lnTo>
                  <a:pt x="7911" y="3984"/>
                </a:lnTo>
                <a:lnTo>
                  <a:pt x="7877" y="3959"/>
                </a:lnTo>
                <a:lnTo>
                  <a:pt x="7842" y="3931"/>
                </a:lnTo>
                <a:lnTo>
                  <a:pt x="7802" y="3904"/>
                </a:lnTo>
                <a:lnTo>
                  <a:pt x="7760" y="3876"/>
                </a:lnTo>
                <a:lnTo>
                  <a:pt x="7714" y="3849"/>
                </a:lnTo>
                <a:lnTo>
                  <a:pt x="7664" y="3821"/>
                </a:lnTo>
                <a:lnTo>
                  <a:pt x="7611" y="3794"/>
                </a:lnTo>
                <a:lnTo>
                  <a:pt x="7555" y="3766"/>
                </a:lnTo>
                <a:lnTo>
                  <a:pt x="7495" y="3739"/>
                </a:lnTo>
                <a:lnTo>
                  <a:pt x="7431" y="3714"/>
                </a:lnTo>
                <a:lnTo>
                  <a:pt x="7364" y="3689"/>
                </a:lnTo>
                <a:lnTo>
                  <a:pt x="7291" y="3664"/>
                </a:lnTo>
                <a:lnTo>
                  <a:pt x="7216" y="3641"/>
                </a:lnTo>
                <a:lnTo>
                  <a:pt x="7135" y="3618"/>
                </a:lnTo>
                <a:lnTo>
                  <a:pt x="7050" y="3597"/>
                </a:lnTo>
                <a:lnTo>
                  <a:pt x="6962" y="3578"/>
                </a:lnTo>
                <a:lnTo>
                  <a:pt x="6962" y="3578"/>
                </a:lnTo>
                <a:lnTo>
                  <a:pt x="7011" y="3578"/>
                </a:lnTo>
                <a:lnTo>
                  <a:pt x="7071" y="3578"/>
                </a:lnTo>
                <a:lnTo>
                  <a:pt x="7148" y="3580"/>
                </a:lnTo>
                <a:lnTo>
                  <a:pt x="7243" y="3583"/>
                </a:lnTo>
                <a:lnTo>
                  <a:pt x="7352" y="3590"/>
                </a:lnTo>
                <a:lnTo>
                  <a:pt x="7411" y="3594"/>
                </a:lnTo>
                <a:lnTo>
                  <a:pt x="7473" y="3599"/>
                </a:lnTo>
                <a:lnTo>
                  <a:pt x="7538" y="3606"/>
                </a:lnTo>
                <a:lnTo>
                  <a:pt x="7604" y="3613"/>
                </a:lnTo>
                <a:lnTo>
                  <a:pt x="7672" y="3621"/>
                </a:lnTo>
                <a:lnTo>
                  <a:pt x="7742" y="3630"/>
                </a:lnTo>
                <a:lnTo>
                  <a:pt x="7813" y="3641"/>
                </a:lnTo>
                <a:lnTo>
                  <a:pt x="7884" y="3653"/>
                </a:lnTo>
                <a:lnTo>
                  <a:pt x="7956" y="3666"/>
                </a:lnTo>
                <a:lnTo>
                  <a:pt x="8029" y="3681"/>
                </a:lnTo>
                <a:lnTo>
                  <a:pt x="8101" y="3697"/>
                </a:lnTo>
                <a:lnTo>
                  <a:pt x="8174" y="3716"/>
                </a:lnTo>
                <a:lnTo>
                  <a:pt x="8245" y="3735"/>
                </a:lnTo>
                <a:lnTo>
                  <a:pt x="8316" y="3758"/>
                </a:lnTo>
                <a:lnTo>
                  <a:pt x="8385" y="3781"/>
                </a:lnTo>
                <a:lnTo>
                  <a:pt x="8419" y="3794"/>
                </a:lnTo>
                <a:lnTo>
                  <a:pt x="8453" y="3806"/>
                </a:lnTo>
                <a:lnTo>
                  <a:pt x="8486" y="3820"/>
                </a:lnTo>
                <a:lnTo>
                  <a:pt x="8518" y="3834"/>
                </a:lnTo>
                <a:lnTo>
                  <a:pt x="8551" y="3849"/>
                </a:lnTo>
                <a:lnTo>
                  <a:pt x="8582" y="3864"/>
                </a:lnTo>
                <a:lnTo>
                  <a:pt x="8613" y="3879"/>
                </a:lnTo>
                <a:lnTo>
                  <a:pt x="8643" y="3896"/>
                </a:lnTo>
                <a:lnTo>
                  <a:pt x="8672" y="3912"/>
                </a:lnTo>
                <a:lnTo>
                  <a:pt x="8701" y="3930"/>
                </a:lnTo>
                <a:lnTo>
                  <a:pt x="8701" y="3930"/>
                </a:lnTo>
                <a:close/>
                <a:moveTo>
                  <a:pt x="9118" y="8949"/>
                </a:moveTo>
                <a:lnTo>
                  <a:pt x="9118" y="8949"/>
                </a:lnTo>
                <a:lnTo>
                  <a:pt x="9140" y="8963"/>
                </a:lnTo>
                <a:lnTo>
                  <a:pt x="9162" y="8977"/>
                </a:lnTo>
                <a:lnTo>
                  <a:pt x="9186" y="8990"/>
                </a:lnTo>
                <a:lnTo>
                  <a:pt x="9210" y="9003"/>
                </a:lnTo>
                <a:lnTo>
                  <a:pt x="9260" y="9028"/>
                </a:lnTo>
                <a:lnTo>
                  <a:pt x="9312" y="9052"/>
                </a:lnTo>
                <a:lnTo>
                  <a:pt x="9366" y="9073"/>
                </a:lnTo>
                <a:lnTo>
                  <a:pt x="9419" y="9093"/>
                </a:lnTo>
                <a:lnTo>
                  <a:pt x="9471" y="9111"/>
                </a:lnTo>
                <a:lnTo>
                  <a:pt x="9522" y="9128"/>
                </a:lnTo>
                <a:lnTo>
                  <a:pt x="9570" y="9143"/>
                </a:lnTo>
                <a:lnTo>
                  <a:pt x="9615" y="9156"/>
                </a:lnTo>
                <a:lnTo>
                  <a:pt x="9689" y="9176"/>
                </a:lnTo>
                <a:lnTo>
                  <a:pt x="9740" y="9189"/>
                </a:lnTo>
                <a:lnTo>
                  <a:pt x="9758" y="9193"/>
                </a:lnTo>
                <a:lnTo>
                  <a:pt x="9758" y="9193"/>
                </a:lnTo>
                <a:lnTo>
                  <a:pt x="9706" y="9245"/>
                </a:lnTo>
                <a:lnTo>
                  <a:pt x="9656" y="9297"/>
                </a:lnTo>
                <a:lnTo>
                  <a:pt x="9605" y="9347"/>
                </a:lnTo>
                <a:lnTo>
                  <a:pt x="9553" y="9397"/>
                </a:lnTo>
                <a:lnTo>
                  <a:pt x="9502" y="9445"/>
                </a:lnTo>
                <a:lnTo>
                  <a:pt x="9451" y="9491"/>
                </a:lnTo>
                <a:lnTo>
                  <a:pt x="9399" y="9538"/>
                </a:lnTo>
                <a:lnTo>
                  <a:pt x="9349" y="9582"/>
                </a:lnTo>
                <a:lnTo>
                  <a:pt x="9297" y="9626"/>
                </a:lnTo>
                <a:lnTo>
                  <a:pt x="9245" y="9669"/>
                </a:lnTo>
                <a:lnTo>
                  <a:pt x="9195" y="9710"/>
                </a:lnTo>
                <a:lnTo>
                  <a:pt x="9143" y="9752"/>
                </a:lnTo>
                <a:lnTo>
                  <a:pt x="9092" y="9792"/>
                </a:lnTo>
                <a:lnTo>
                  <a:pt x="9041" y="9831"/>
                </a:lnTo>
                <a:lnTo>
                  <a:pt x="8990" y="9868"/>
                </a:lnTo>
                <a:lnTo>
                  <a:pt x="8938" y="9905"/>
                </a:lnTo>
                <a:lnTo>
                  <a:pt x="8888" y="9941"/>
                </a:lnTo>
                <a:lnTo>
                  <a:pt x="8836" y="9976"/>
                </a:lnTo>
                <a:lnTo>
                  <a:pt x="8785" y="10011"/>
                </a:lnTo>
                <a:lnTo>
                  <a:pt x="8735" y="10044"/>
                </a:lnTo>
                <a:lnTo>
                  <a:pt x="8683" y="10076"/>
                </a:lnTo>
                <a:lnTo>
                  <a:pt x="8632" y="10108"/>
                </a:lnTo>
                <a:lnTo>
                  <a:pt x="8582" y="10138"/>
                </a:lnTo>
                <a:lnTo>
                  <a:pt x="8531" y="10167"/>
                </a:lnTo>
                <a:lnTo>
                  <a:pt x="8482" y="10196"/>
                </a:lnTo>
                <a:lnTo>
                  <a:pt x="8431" y="10225"/>
                </a:lnTo>
                <a:lnTo>
                  <a:pt x="8380" y="10252"/>
                </a:lnTo>
                <a:lnTo>
                  <a:pt x="8331" y="10279"/>
                </a:lnTo>
                <a:lnTo>
                  <a:pt x="8280" y="10303"/>
                </a:lnTo>
                <a:lnTo>
                  <a:pt x="8231" y="10328"/>
                </a:lnTo>
                <a:lnTo>
                  <a:pt x="8181" y="10353"/>
                </a:lnTo>
                <a:lnTo>
                  <a:pt x="8132" y="10375"/>
                </a:lnTo>
                <a:lnTo>
                  <a:pt x="8082" y="10398"/>
                </a:lnTo>
                <a:lnTo>
                  <a:pt x="8034" y="10420"/>
                </a:lnTo>
                <a:lnTo>
                  <a:pt x="7936" y="10461"/>
                </a:lnTo>
                <a:lnTo>
                  <a:pt x="7839" y="10499"/>
                </a:lnTo>
                <a:lnTo>
                  <a:pt x="7742" y="10534"/>
                </a:lnTo>
                <a:lnTo>
                  <a:pt x="7647" y="10567"/>
                </a:lnTo>
                <a:lnTo>
                  <a:pt x="7552" y="10597"/>
                </a:lnTo>
                <a:lnTo>
                  <a:pt x="7459" y="10624"/>
                </a:lnTo>
                <a:lnTo>
                  <a:pt x="7367" y="10649"/>
                </a:lnTo>
                <a:lnTo>
                  <a:pt x="7276" y="10672"/>
                </a:lnTo>
                <a:lnTo>
                  <a:pt x="7186" y="10692"/>
                </a:lnTo>
                <a:lnTo>
                  <a:pt x="7098" y="10711"/>
                </a:lnTo>
                <a:lnTo>
                  <a:pt x="7010" y="10727"/>
                </a:lnTo>
                <a:lnTo>
                  <a:pt x="6924" y="10741"/>
                </a:lnTo>
                <a:lnTo>
                  <a:pt x="6839" y="10753"/>
                </a:lnTo>
                <a:lnTo>
                  <a:pt x="6756" y="10763"/>
                </a:lnTo>
                <a:lnTo>
                  <a:pt x="6674" y="10773"/>
                </a:lnTo>
                <a:lnTo>
                  <a:pt x="6594" y="10779"/>
                </a:lnTo>
                <a:lnTo>
                  <a:pt x="6516" y="10785"/>
                </a:lnTo>
                <a:lnTo>
                  <a:pt x="6439" y="10788"/>
                </a:lnTo>
                <a:lnTo>
                  <a:pt x="6364" y="10791"/>
                </a:lnTo>
                <a:lnTo>
                  <a:pt x="6292" y="10792"/>
                </a:lnTo>
                <a:lnTo>
                  <a:pt x="6221" y="10792"/>
                </a:lnTo>
                <a:lnTo>
                  <a:pt x="6151" y="10791"/>
                </a:lnTo>
                <a:lnTo>
                  <a:pt x="6084" y="10789"/>
                </a:lnTo>
                <a:lnTo>
                  <a:pt x="6018" y="10786"/>
                </a:lnTo>
                <a:lnTo>
                  <a:pt x="5956" y="10782"/>
                </a:lnTo>
                <a:lnTo>
                  <a:pt x="5894" y="10777"/>
                </a:lnTo>
                <a:lnTo>
                  <a:pt x="5836" y="10772"/>
                </a:lnTo>
                <a:lnTo>
                  <a:pt x="5779" y="10766"/>
                </a:lnTo>
                <a:lnTo>
                  <a:pt x="5725" y="10759"/>
                </a:lnTo>
                <a:lnTo>
                  <a:pt x="5674" y="10752"/>
                </a:lnTo>
                <a:lnTo>
                  <a:pt x="5625" y="10745"/>
                </a:lnTo>
                <a:lnTo>
                  <a:pt x="5535" y="10729"/>
                </a:lnTo>
                <a:lnTo>
                  <a:pt x="5454" y="10714"/>
                </a:lnTo>
                <a:lnTo>
                  <a:pt x="5385" y="10700"/>
                </a:lnTo>
                <a:lnTo>
                  <a:pt x="5328" y="10685"/>
                </a:lnTo>
                <a:lnTo>
                  <a:pt x="5283" y="10673"/>
                </a:lnTo>
                <a:lnTo>
                  <a:pt x="5249" y="10664"/>
                </a:lnTo>
                <a:lnTo>
                  <a:pt x="5222" y="10655"/>
                </a:lnTo>
                <a:lnTo>
                  <a:pt x="5222" y="10655"/>
                </a:lnTo>
                <a:lnTo>
                  <a:pt x="5290" y="10663"/>
                </a:lnTo>
                <a:lnTo>
                  <a:pt x="5357" y="10668"/>
                </a:lnTo>
                <a:lnTo>
                  <a:pt x="5424" y="10673"/>
                </a:lnTo>
                <a:lnTo>
                  <a:pt x="5489" y="10677"/>
                </a:lnTo>
                <a:lnTo>
                  <a:pt x="5554" y="10681"/>
                </a:lnTo>
                <a:lnTo>
                  <a:pt x="5619" y="10683"/>
                </a:lnTo>
                <a:lnTo>
                  <a:pt x="5682" y="10685"/>
                </a:lnTo>
                <a:lnTo>
                  <a:pt x="5746" y="10686"/>
                </a:lnTo>
                <a:lnTo>
                  <a:pt x="5808" y="10687"/>
                </a:lnTo>
                <a:lnTo>
                  <a:pt x="5870" y="10686"/>
                </a:lnTo>
                <a:lnTo>
                  <a:pt x="5930" y="10685"/>
                </a:lnTo>
                <a:lnTo>
                  <a:pt x="5990" y="10684"/>
                </a:lnTo>
                <a:lnTo>
                  <a:pt x="6051" y="10681"/>
                </a:lnTo>
                <a:lnTo>
                  <a:pt x="6109" y="10678"/>
                </a:lnTo>
                <a:lnTo>
                  <a:pt x="6167" y="10674"/>
                </a:lnTo>
                <a:lnTo>
                  <a:pt x="6225" y="10670"/>
                </a:lnTo>
                <a:lnTo>
                  <a:pt x="6282" y="10665"/>
                </a:lnTo>
                <a:lnTo>
                  <a:pt x="6338" y="10658"/>
                </a:lnTo>
                <a:lnTo>
                  <a:pt x="6394" y="10652"/>
                </a:lnTo>
                <a:lnTo>
                  <a:pt x="6449" y="10645"/>
                </a:lnTo>
                <a:lnTo>
                  <a:pt x="6503" y="10638"/>
                </a:lnTo>
                <a:lnTo>
                  <a:pt x="6557" y="10630"/>
                </a:lnTo>
                <a:lnTo>
                  <a:pt x="6610" y="10620"/>
                </a:lnTo>
                <a:lnTo>
                  <a:pt x="6662" y="10611"/>
                </a:lnTo>
                <a:lnTo>
                  <a:pt x="6714" y="10602"/>
                </a:lnTo>
                <a:lnTo>
                  <a:pt x="6765" y="10591"/>
                </a:lnTo>
                <a:lnTo>
                  <a:pt x="6815" y="10580"/>
                </a:lnTo>
                <a:lnTo>
                  <a:pt x="6866" y="10569"/>
                </a:lnTo>
                <a:lnTo>
                  <a:pt x="6914" y="10557"/>
                </a:lnTo>
                <a:lnTo>
                  <a:pt x="6963" y="10544"/>
                </a:lnTo>
                <a:lnTo>
                  <a:pt x="7059" y="10517"/>
                </a:lnTo>
                <a:lnTo>
                  <a:pt x="7151" y="10490"/>
                </a:lnTo>
                <a:lnTo>
                  <a:pt x="7242" y="10460"/>
                </a:lnTo>
                <a:lnTo>
                  <a:pt x="7330" y="10428"/>
                </a:lnTo>
                <a:lnTo>
                  <a:pt x="7415" y="10395"/>
                </a:lnTo>
                <a:lnTo>
                  <a:pt x="7498" y="10361"/>
                </a:lnTo>
                <a:lnTo>
                  <a:pt x="7579" y="10325"/>
                </a:lnTo>
                <a:lnTo>
                  <a:pt x="7658" y="10288"/>
                </a:lnTo>
                <a:lnTo>
                  <a:pt x="7734" y="10250"/>
                </a:lnTo>
                <a:lnTo>
                  <a:pt x="7807" y="10211"/>
                </a:lnTo>
                <a:lnTo>
                  <a:pt x="7880" y="10171"/>
                </a:lnTo>
                <a:lnTo>
                  <a:pt x="7948" y="10129"/>
                </a:lnTo>
                <a:lnTo>
                  <a:pt x="8015" y="10088"/>
                </a:lnTo>
                <a:lnTo>
                  <a:pt x="8080" y="10046"/>
                </a:lnTo>
                <a:lnTo>
                  <a:pt x="8142" y="10003"/>
                </a:lnTo>
                <a:lnTo>
                  <a:pt x="8203" y="9961"/>
                </a:lnTo>
                <a:lnTo>
                  <a:pt x="8262" y="9916"/>
                </a:lnTo>
                <a:lnTo>
                  <a:pt x="8318" y="9873"/>
                </a:lnTo>
                <a:lnTo>
                  <a:pt x="8372" y="9829"/>
                </a:lnTo>
                <a:lnTo>
                  <a:pt x="8423" y="9786"/>
                </a:lnTo>
                <a:lnTo>
                  <a:pt x="8473" y="9741"/>
                </a:lnTo>
                <a:lnTo>
                  <a:pt x="8521" y="9698"/>
                </a:lnTo>
                <a:lnTo>
                  <a:pt x="8567" y="9655"/>
                </a:lnTo>
                <a:lnTo>
                  <a:pt x="8611" y="9612"/>
                </a:lnTo>
                <a:lnTo>
                  <a:pt x="8653" y="9569"/>
                </a:lnTo>
                <a:lnTo>
                  <a:pt x="8693" y="9527"/>
                </a:lnTo>
                <a:lnTo>
                  <a:pt x="8730" y="9486"/>
                </a:lnTo>
                <a:lnTo>
                  <a:pt x="8767" y="9446"/>
                </a:lnTo>
                <a:lnTo>
                  <a:pt x="8800" y="9406"/>
                </a:lnTo>
                <a:lnTo>
                  <a:pt x="8833" y="9368"/>
                </a:lnTo>
                <a:lnTo>
                  <a:pt x="8863" y="9330"/>
                </a:lnTo>
                <a:lnTo>
                  <a:pt x="8892" y="9294"/>
                </a:lnTo>
                <a:lnTo>
                  <a:pt x="8919" y="9259"/>
                </a:lnTo>
                <a:lnTo>
                  <a:pt x="8966" y="9193"/>
                </a:lnTo>
                <a:lnTo>
                  <a:pt x="9008" y="9132"/>
                </a:lnTo>
                <a:lnTo>
                  <a:pt x="9043" y="9080"/>
                </a:lnTo>
                <a:lnTo>
                  <a:pt x="9070" y="9034"/>
                </a:lnTo>
                <a:lnTo>
                  <a:pt x="9091" y="8998"/>
                </a:lnTo>
                <a:lnTo>
                  <a:pt x="9106" y="8971"/>
                </a:lnTo>
                <a:lnTo>
                  <a:pt x="9118" y="8949"/>
                </a:lnTo>
                <a:lnTo>
                  <a:pt x="9118" y="8949"/>
                </a:lnTo>
                <a:close/>
                <a:moveTo>
                  <a:pt x="2769" y="3653"/>
                </a:moveTo>
                <a:lnTo>
                  <a:pt x="2953" y="3653"/>
                </a:lnTo>
                <a:lnTo>
                  <a:pt x="2953" y="278"/>
                </a:lnTo>
                <a:lnTo>
                  <a:pt x="3401" y="304"/>
                </a:lnTo>
                <a:lnTo>
                  <a:pt x="3427" y="4006"/>
                </a:lnTo>
                <a:lnTo>
                  <a:pt x="3427" y="4006"/>
                </a:lnTo>
                <a:lnTo>
                  <a:pt x="3403" y="4006"/>
                </a:lnTo>
                <a:lnTo>
                  <a:pt x="3374" y="4007"/>
                </a:lnTo>
                <a:lnTo>
                  <a:pt x="3335" y="4009"/>
                </a:lnTo>
                <a:lnTo>
                  <a:pt x="3286" y="4012"/>
                </a:lnTo>
                <a:lnTo>
                  <a:pt x="3226" y="4017"/>
                </a:lnTo>
                <a:lnTo>
                  <a:pt x="3160" y="4025"/>
                </a:lnTo>
                <a:lnTo>
                  <a:pt x="3083" y="4034"/>
                </a:lnTo>
                <a:lnTo>
                  <a:pt x="3000" y="4046"/>
                </a:lnTo>
                <a:lnTo>
                  <a:pt x="2911" y="4063"/>
                </a:lnTo>
                <a:lnTo>
                  <a:pt x="2863" y="4072"/>
                </a:lnTo>
                <a:lnTo>
                  <a:pt x="2815" y="4082"/>
                </a:lnTo>
                <a:lnTo>
                  <a:pt x="2764" y="4094"/>
                </a:lnTo>
                <a:lnTo>
                  <a:pt x="2713" y="4106"/>
                </a:lnTo>
                <a:lnTo>
                  <a:pt x="2660" y="4119"/>
                </a:lnTo>
                <a:lnTo>
                  <a:pt x="2606" y="4134"/>
                </a:lnTo>
                <a:lnTo>
                  <a:pt x="2551" y="4149"/>
                </a:lnTo>
                <a:lnTo>
                  <a:pt x="2494" y="4167"/>
                </a:lnTo>
                <a:lnTo>
                  <a:pt x="2437" y="4185"/>
                </a:lnTo>
                <a:lnTo>
                  <a:pt x="2379" y="4205"/>
                </a:lnTo>
                <a:lnTo>
                  <a:pt x="2320" y="4225"/>
                </a:lnTo>
                <a:lnTo>
                  <a:pt x="2260" y="4248"/>
                </a:lnTo>
                <a:lnTo>
                  <a:pt x="2201" y="4273"/>
                </a:lnTo>
                <a:lnTo>
                  <a:pt x="2140" y="4298"/>
                </a:lnTo>
                <a:lnTo>
                  <a:pt x="2078" y="4325"/>
                </a:lnTo>
                <a:lnTo>
                  <a:pt x="2017" y="4354"/>
                </a:lnTo>
                <a:lnTo>
                  <a:pt x="1954" y="4385"/>
                </a:lnTo>
                <a:lnTo>
                  <a:pt x="1892" y="4417"/>
                </a:lnTo>
                <a:lnTo>
                  <a:pt x="1829" y="4451"/>
                </a:lnTo>
                <a:lnTo>
                  <a:pt x="1767" y="4487"/>
                </a:lnTo>
                <a:lnTo>
                  <a:pt x="1704" y="4525"/>
                </a:lnTo>
                <a:lnTo>
                  <a:pt x="1641" y="4564"/>
                </a:lnTo>
                <a:lnTo>
                  <a:pt x="1578" y="4606"/>
                </a:lnTo>
                <a:lnTo>
                  <a:pt x="1516" y="4649"/>
                </a:lnTo>
                <a:lnTo>
                  <a:pt x="1454" y="4696"/>
                </a:lnTo>
                <a:lnTo>
                  <a:pt x="1392" y="4743"/>
                </a:lnTo>
                <a:lnTo>
                  <a:pt x="1331" y="4793"/>
                </a:lnTo>
                <a:lnTo>
                  <a:pt x="1270" y="4845"/>
                </a:lnTo>
                <a:lnTo>
                  <a:pt x="1209" y="4899"/>
                </a:lnTo>
                <a:lnTo>
                  <a:pt x="1150" y="4957"/>
                </a:lnTo>
                <a:lnTo>
                  <a:pt x="1090" y="5016"/>
                </a:lnTo>
                <a:lnTo>
                  <a:pt x="1032" y="5078"/>
                </a:lnTo>
                <a:lnTo>
                  <a:pt x="975" y="5141"/>
                </a:lnTo>
                <a:lnTo>
                  <a:pt x="918" y="5208"/>
                </a:lnTo>
                <a:lnTo>
                  <a:pt x="863" y="5277"/>
                </a:lnTo>
                <a:lnTo>
                  <a:pt x="808" y="5348"/>
                </a:lnTo>
                <a:lnTo>
                  <a:pt x="755" y="5422"/>
                </a:lnTo>
                <a:lnTo>
                  <a:pt x="730" y="5461"/>
                </a:lnTo>
                <a:lnTo>
                  <a:pt x="704" y="5500"/>
                </a:lnTo>
                <a:lnTo>
                  <a:pt x="678" y="5540"/>
                </a:lnTo>
                <a:lnTo>
                  <a:pt x="653" y="5580"/>
                </a:lnTo>
                <a:lnTo>
                  <a:pt x="628" y="5620"/>
                </a:lnTo>
                <a:lnTo>
                  <a:pt x="604" y="5662"/>
                </a:lnTo>
                <a:lnTo>
                  <a:pt x="580" y="5704"/>
                </a:lnTo>
                <a:lnTo>
                  <a:pt x="556" y="5748"/>
                </a:lnTo>
                <a:lnTo>
                  <a:pt x="532" y="5791"/>
                </a:lnTo>
                <a:lnTo>
                  <a:pt x="510" y="5835"/>
                </a:lnTo>
                <a:lnTo>
                  <a:pt x="487" y="5880"/>
                </a:lnTo>
                <a:lnTo>
                  <a:pt x="465" y="5927"/>
                </a:lnTo>
                <a:lnTo>
                  <a:pt x="443" y="5973"/>
                </a:lnTo>
                <a:lnTo>
                  <a:pt x="423" y="6021"/>
                </a:lnTo>
                <a:lnTo>
                  <a:pt x="423" y="6021"/>
                </a:lnTo>
                <a:lnTo>
                  <a:pt x="426" y="6001"/>
                </a:lnTo>
                <a:lnTo>
                  <a:pt x="431" y="5977"/>
                </a:lnTo>
                <a:lnTo>
                  <a:pt x="439" y="5944"/>
                </a:lnTo>
                <a:lnTo>
                  <a:pt x="450" y="5903"/>
                </a:lnTo>
                <a:lnTo>
                  <a:pt x="462" y="5855"/>
                </a:lnTo>
                <a:lnTo>
                  <a:pt x="480" y="5798"/>
                </a:lnTo>
                <a:lnTo>
                  <a:pt x="500" y="5736"/>
                </a:lnTo>
                <a:lnTo>
                  <a:pt x="524" y="5667"/>
                </a:lnTo>
                <a:lnTo>
                  <a:pt x="552" y="5593"/>
                </a:lnTo>
                <a:lnTo>
                  <a:pt x="585" y="5515"/>
                </a:lnTo>
                <a:lnTo>
                  <a:pt x="604" y="5474"/>
                </a:lnTo>
                <a:lnTo>
                  <a:pt x="622" y="5432"/>
                </a:lnTo>
                <a:lnTo>
                  <a:pt x="643" y="5388"/>
                </a:lnTo>
                <a:lnTo>
                  <a:pt x="665" y="5344"/>
                </a:lnTo>
                <a:lnTo>
                  <a:pt x="688" y="5299"/>
                </a:lnTo>
                <a:lnTo>
                  <a:pt x="712" y="5254"/>
                </a:lnTo>
                <a:lnTo>
                  <a:pt x="738" y="5207"/>
                </a:lnTo>
                <a:lnTo>
                  <a:pt x="765" y="5160"/>
                </a:lnTo>
                <a:lnTo>
                  <a:pt x="794" y="5112"/>
                </a:lnTo>
                <a:lnTo>
                  <a:pt x="824" y="5064"/>
                </a:lnTo>
                <a:lnTo>
                  <a:pt x="856" y="5015"/>
                </a:lnTo>
                <a:lnTo>
                  <a:pt x="889" y="4966"/>
                </a:lnTo>
                <a:lnTo>
                  <a:pt x="923" y="4917"/>
                </a:lnTo>
                <a:lnTo>
                  <a:pt x="960" y="4868"/>
                </a:lnTo>
                <a:lnTo>
                  <a:pt x="998" y="4818"/>
                </a:lnTo>
                <a:lnTo>
                  <a:pt x="1038" y="4768"/>
                </a:lnTo>
                <a:lnTo>
                  <a:pt x="1080" y="4718"/>
                </a:lnTo>
                <a:lnTo>
                  <a:pt x="1123" y="4668"/>
                </a:lnTo>
                <a:lnTo>
                  <a:pt x="1167" y="4618"/>
                </a:lnTo>
                <a:lnTo>
                  <a:pt x="1214" y="4569"/>
                </a:lnTo>
                <a:lnTo>
                  <a:pt x="1263" y="4520"/>
                </a:lnTo>
                <a:lnTo>
                  <a:pt x="1313" y="4470"/>
                </a:lnTo>
                <a:lnTo>
                  <a:pt x="1365" y="4422"/>
                </a:lnTo>
                <a:lnTo>
                  <a:pt x="1420" y="4374"/>
                </a:lnTo>
                <a:lnTo>
                  <a:pt x="1476" y="4325"/>
                </a:lnTo>
                <a:lnTo>
                  <a:pt x="1534" y="4279"/>
                </a:lnTo>
                <a:lnTo>
                  <a:pt x="1594" y="4231"/>
                </a:lnTo>
                <a:lnTo>
                  <a:pt x="1657" y="4186"/>
                </a:lnTo>
                <a:lnTo>
                  <a:pt x="1722" y="4141"/>
                </a:lnTo>
                <a:lnTo>
                  <a:pt x="1788" y="4097"/>
                </a:lnTo>
                <a:lnTo>
                  <a:pt x="1857" y="4053"/>
                </a:lnTo>
                <a:lnTo>
                  <a:pt x="1928" y="4010"/>
                </a:lnTo>
                <a:lnTo>
                  <a:pt x="2002" y="3969"/>
                </a:lnTo>
                <a:lnTo>
                  <a:pt x="2077" y="3929"/>
                </a:lnTo>
                <a:lnTo>
                  <a:pt x="2155" y="3890"/>
                </a:lnTo>
                <a:lnTo>
                  <a:pt x="2235" y="3852"/>
                </a:lnTo>
                <a:lnTo>
                  <a:pt x="2318" y="3815"/>
                </a:lnTo>
                <a:lnTo>
                  <a:pt x="2403" y="3780"/>
                </a:lnTo>
                <a:lnTo>
                  <a:pt x="2491" y="3746"/>
                </a:lnTo>
                <a:lnTo>
                  <a:pt x="2580" y="3714"/>
                </a:lnTo>
                <a:lnTo>
                  <a:pt x="2673" y="3683"/>
                </a:lnTo>
                <a:lnTo>
                  <a:pt x="2769" y="3653"/>
                </a:lnTo>
                <a:lnTo>
                  <a:pt x="2769" y="3653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20"/>
          <p:cNvGrpSpPr/>
          <p:nvPr/>
        </p:nvGrpSpPr>
        <p:grpSpPr>
          <a:xfrm>
            <a:off x="2038081" y="2328902"/>
            <a:ext cx="1155556" cy="1215735"/>
            <a:chOff x="-104704" y="7950207"/>
            <a:chExt cx="2678316" cy="2817796"/>
          </a:xfrm>
          <a:solidFill>
            <a:srgbClr val="B1C01E"/>
          </a:solidFill>
        </p:grpSpPr>
        <p:sp>
          <p:nvSpPr>
            <p:cNvPr id="12" name="Freeform 1184"/>
            <p:cNvSpPr>
              <a:spLocks noEditPoints="1"/>
            </p:cNvSpPr>
            <p:nvPr/>
          </p:nvSpPr>
          <p:spPr bwMode="auto">
            <a:xfrm rot="10800000">
              <a:off x="-104704" y="7950207"/>
              <a:ext cx="2678316" cy="1434057"/>
            </a:xfrm>
            <a:custGeom>
              <a:avLst/>
              <a:gdLst/>
              <a:ahLst/>
              <a:cxnLst>
                <a:cxn ang="0">
                  <a:pos x="1794" y="56"/>
                </a:cxn>
                <a:cxn ang="0">
                  <a:pos x="2189" y="17"/>
                </a:cxn>
                <a:cxn ang="0">
                  <a:pos x="2624" y="251"/>
                </a:cxn>
                <a:cxn ang="0">
                  <a:pos x="3019" y="50"/>
                </a:cxn>
                <a:cxn ang="0">
                  <a:pos x="3451" y="28"/>
                </a:cxn>
                <a:cxn ang="0">
                  <a:pos x="3842" y="262"/>
                </a:cxn>
                <a:cxn ang="0">
                  <a:pos x="4176" y="64"/>
                </a:cxn>
                <a:cxn ang="0">
                  <a:pos x="4426" y="7"/>
                </a:cxn>
                <a:cxn ang="0">
                  <a:pos x="4801" y="80"/>
                </a:cxn>
                <a:cxn ang="0">
                  <a:pos x="5132" y="236"/>
                </a:cxn>
                <a:cxn ang="0">
                  <a:pos x="5474" y="31"/>
                </a:cxn>
                <a:cxn ang="0">
                  <a:pos x="5714" y="6"/>
                </a:cxn>
                <a:cxn ang="0">
                  <a:pos x="5966" y="62"/>
                </a:cxn>
                <a:cxn ang="0">
                  <a:pos x="6277" y="300"/>
                </a:cxn>
                <a:cxn ang="0">
                  <a:pos x="6625" y="49"/>
                </a:cxn>
                <a:cxn ang="0">
                  <a:pos x="6858" y="5"/>
                </a:cxn>
                <a:cxn ang="0">
                  <a:pos x="7244" y="95"/>
                </a:cxn>
                <a:cxn ang="0">
                  <a:pos x="7620" y="176"/>
                </a:cxn>
                <a:cxn ang="0">
                  <a:pos x="7946" y="23"/>
                </a:cxn>
                <a:cxn ang="0">
                  <a:pos x="8233" y="14"/>
                </a:cxn>
                <a:cxn ang="0">
                  <a:pos x="8486" y="122"/>
                </a:cxn>
                <a:cxn ang="0">
                  <a:pos x="8684" y="298"/>
                </a:cxn>
                <a:cxn ang="0">
                  <a:pos x="8873" y="431"/>
                </a:cxn>
                <a:cxn ang="0">
                  <a:pos x="8941" y="622"/>
                </a:cxn>
                <a:cxn ang="0">
                  <a:pos x="8869" y="1313"/>
                </a:cxn>
                <a:cxn ang="0">
                  <a:pos x="8622" y="2080"/>
                </a:cxn>
                <a:cxn ang="0">
                  <a:pos x="8194" y="2782"/>
                </a:cxn>
                <a:cxn ang="0">
                  <a:pos x="7701" y="3325"/>
                </a:cxn>
                <a:cxn ang="0">
                  <a:pos x="7103" y="3805"/>
                </a:cxn>
                <a:cxn ang="0">
                  <a:pos x="6449" y="4165"/>
                </a:cxn>
                <a:cxn ang="0">
                  <a:pos x="5739" y="4408"/>
                </a:cxn>
                <a:cxn ang="0">
                  <a:pos x="4977" y="4535"/>
                </a:cxn>
                <a:cxn ang="0">
                  <a:pos x="4161" y="4546"/>
                </a:cxn>
                <a:cxn ang="0">
                  <a:pos x="3563" y="4480"/>
                </a:cxn>
                <a:cxn ang="0">
                  <a:pos x="2943" y="4332"/>
                </a:cxn>
                <a:cxn ang="0">
                  <a:pos x="2363" y="4103"/>
                </a:cxn>
                <a:cxn ang="0">
                  <a:pos x="1826" y="3796"/>
                </a:cxn>
                <a:cxn ang="0">
                  <a:pos x="1331" y="3410"/>
                </a:cxn>
                <a:cxn ang="0">
                  <a:pos x="917" y="2990"/>
                </a:cxn>
                <a:cxn ang="0">
                  <a:pos x="411" y="2254"/>
                </a:cxn>
                <a:cxn ang="0">
                  <a:pos x="106" y="1444"/>
                </a:cxn>
                <a:cxn ang="0">
                  <a:pos x="1" y="645"/>
                </a:cxn>
                <a:cxn ang="0">
                  <a:pos x="75" y="427"/>
                </a:cxn>
                <a:cxn ang="0">
                  <a:pos x="235" y="338"/>
                </a:cxn>
                <a:cxn ang="0">
                  <a:pos x="583" y="67"/>
                </a:cxn>
                <a:cxn ang="0">
                  <a:pos x="994" y="17"/>
                </a:cxn>
                <a:cxn ang="0">
                  <a:pos x="1423" y="256"/>
                </a:cxn>
                <a:cxn ang="0">
                  <a:pos x="582" y="1395"/>
                </a:cxn>
                <a:cxn ang="0">
                  <a:pos x="914" y="2204"/>
                </a:cxn>
                <a:cxn ang="0">
                  <a:pos x="1459" y="2901"/>
                </a:cxn>
                <a:cxn ang="0">
                  <a:pos x="2002" y="3352"/>
                </a:cxn>
                <a:cxn ang="0">
                  <a:pos x="2590" y="3702"/>
                </a:cxn>
                <a:cxn ang="0">
                  <a:pos x="3209" y="3945"/>
                </a:cxn>
                <a:cxn ang="0">
                  <a:pos x="3857" y="4082"/>
                </a:cxn>
                <a:cxn ang="0">
                  <a:pos x="4535" y="4113"/>
                </a:cxn>
                <a:cxn ang="0">
                  <a:pos x="5237" y="4042"/>
                </a:cxn>
                <a:cxn ang="0">
                  <a:pos x="5821" y="3905"/>
                </a:cxn>
                <a:cxn ang="0">
                  <a:pos x="6396" y="3686"/>
                </a:cxn>
                <a:cxn ang="0">
                  <a:pos x="6914" y="3390"/>
                </a:cxn>
                <a:cxn ang="0">
                  <a:pos x="7372" y="3019"/>
                </a:cxn>
                <a:cxn ang="0">
                  <a:pos x="7770" y="2573"/>
                </a:cxn>
                <a:cxn ang="0">
                  <a:pos x="8106" y="2051"/>
                </a:cxn>
                <a:cxn ang="0">
                  <a:pos x="8377" y="1359"/>
                </a:cxn>
              </a:cxnLst>
              <a:rect l="0" t="0" r="r" b="b"/>
              <a:pathLst>
                <a:path w="8941" h="4555">
                  <a:moveTo>
                    <a:pt x="1463" y="292"/>
                  </a:moveTo>
                  <a:lnTo>
                    <a:pt x="1463" y="292"/>
                  </a:lnTo>
                  <a:lnTo>
                    <a:pt x="1501" y="257"/>
                  </a:lnTo>
                  <a:lnTo>
                    <a:pt x="1538" y="224"/>
                  </a:lnTo>
                  <a:lnTo>
                    <a:pt x="1576" y="193"/>
                  </a:lnTo>
                  <a:lnTo>
                    <a:pt x="1613" y="164"/>
                  </a:lnTo>
                  <a:lnTo>
                    <a:pt x="1649" y="139"/>
                  </a:lnTo>
                  <a:lnTo>
                    <a:pt x="1686" y="114"/>
                  </a:lnTo>
                  <a:lnTo>
                    <a:pt x="1722" y="92"/>
                  </a:lnTo>
                  <a:lnTo>
                    <a:pt x="1757" y="74"/>
                  </a:lnTo>
                  <a:lnTo>
                    <a:pt x="1794" y="56"/>
                  </a:lnTo>
                  <a:lnTo>
                    <a:pt x="1829" y="41"/>
                  </a:lnTo>
                  <a:lnTo>
                    <a:pt x="1865" y="28"/>
                  </a:lnTo>
                  <a:lnTo>
                    <a:pt x="1900" y="18"/>
                  </a:lnTo>
                  <a:lnTo>
                    <a:pt x="1936" y="10"/>
                  </a:lnTo>
                  <a:lnTo>
                    <a:pt x="1971" y="5"/>
                  </a:lnTo>
                  <a:lnTo>
                    <a:pt x="2008" y="1"/>
                  </a:lnTo>
                  <a:lnTo>
                    <a:pt x="2044" y="0"/>
                  </a:lnTo>
                  <a:lnTo>
                    <a:pt x="2079" y="1"/>
                  </a:lnTo>
                  <a:lnTo>
                    <a:pt x="2116" y="4"/>
                  </a:lnTo>
                  <a:lnTo>
                    <a:pt x="2152" y="10"/>
                  </a:lnTo>
                  <a:lnTo>
                    <a:pt x="2189" y="17"/>
                  </a:lnTo>
                  <a:lnTo>
                    <a:pt x="2227" y="27"/>
                  </a:lnTo>
                  <a:lnTo>
                    <a:pt x="2264" y="40"/>
                  </a:lnTo>
                  <a:lnTo>
                    <a:pt x="2302" y="54"/>
                  </a:lnTo>
                  <a:lnTo>
                    <a:pt x="2340" y="71"/>
                  </a:lnTo>
                  <a:lnTo>
                    <a:pt x="2379" y="90"/>
                  </a:lnTo>
                  <a:lnTo>
                    <a:pt x="2418" y="111"/>
                  </a:lnTo>
                  <a:lnTo>
                    <a:pt x="2458" y="134"/>
                  </a:lnTo>
                  <a:lnTo>
                    <a:pt x="2498" y="160"/>
                  </a:lnTo>
                  <a:lnTo>
                    <a:pt x="2539" y="188"/>
                  </a:lnTo>
                  <a:lnTo>
                    <a:pt x="2581" y="219"/>
                  </a:lnTo>
                  <a:lnTo>
                    <a:pt x="2624" y="251"/>
                  </a:lnTo>
                  <a:lnTo>
                    <a:pt x="2667" y="286"/>
                  </a:lnTo>
                  <a:lnTo>
                    <a:pt x="2667" y="286"/>
                  </a:lnTo>
                  <a:lnTo>
                    <a:pt x="2705" y="249"/>
                  </a:lnTo>
                  <a:lnTo>
                    <a:pt x="2744" y="215"/>
                  </a:lnTo>
                  <a:lnTo>
                    <a:pt x="2782" y="184"/>
                  </a:lnTo>
                  <a:lnTo>
                    <a:pt x="2821" y="155"/>
                  </a:lnTo>
                  <a:lnTo>
                    <a:pt x="2860" y="128"/>
                  </a:lnTo>
                  <a:lnTo>
                    <a:pt x="2900" y="105"/>
                  </a:lnTo>
                  <a:lnTo>
                    <a:pt x="2940" y="84"/>
                  </a:lnTo>
                  <a:lnTo>
                    <a:pt x="2980" y="65"/>
                  </a:lnTo>
                  <a:lnTo>
                    <a:pt x="3019" y="50"/>
                  </a:lnTo>
                  <a:lnTo>
                    <a:pt x="3059" y="36"/>
                  </a:lnTo>
                  <a:lnTo>
                    <a:pt x="3099" y="25"/>
                  </a:lnTo>
                  <a:lnTo>
                    <a:pt x="3139" y="16"/>
                  </a:lnTo>
                  <a:lnTo>
                    <a:pt x="3178" y="10"/>
                  </a:lnTo>
                  <a:lnTo>
                    <a:pt x="3218" y="6"/>
                  </a:lnTo>
                  <a:lnTo>
                    <a:pt x="3258" y="4"/>
                  </a:lnTo>
                  <a:lnTo>
                    <a:pt x="3296" y="5"/>
                  </a:lnTo>
                  <a:lnTo>
                    <a:pt x="3336" y="8"/>
                  </a:lnTo>
                  <a:lnTo>
                    <a:pt x="3375" y="12"/>
                  </a:lnTo>
                  <a:lnTo>
                    <a:pt x="3414" y="19"/>
                  </a:lnTo>
                  <a:lnTo>
                    <a:pt x="3451" y="28"/>
                  </a:lnTo>
                  <a:lnTo>
                    <a:pt x="3490" y="40"/>
                  </a:lnTo>
                  <a:lnTo>
                    <a:pt x="3527" y="53"/>
                  </a:lnTo>
                  <a:lnTo>
                    <a:pt x="3564" y="69"/>
                  </a:lnTo>
                  <a:lnTo>
                    <a:pt x="3601" y="86"/>
                  </a:lnTo>
                  <a:lnTo>
                    <a:pt x="3638" y="106"/>
                  </a:lnTo>
                  <a:lnTo>
                    <a:pt x="3673" y="127"/>
                  </a:lnTo>
                  <a:lnTo>
                    <a:pt x="3708" y="151"/>
                  </a:lnTo>
                  <a:lnTo>
                    <a:pt x="3742" y="176"/>
                  </a:lnTo>
                  <a:lnTo>
                    <a:pt x="3777" y="202"/>
                  </a:lnTo>
                  <a:lnTo>
                    <a:pt x="3810" y="231"/>
                  </a:lnTo>
                  <a:lnTo>
                    <a:pt x="3842" y="262"/>
                  </a:lnTo>
                  <a:lnTo>
                    <a:pt x="3875" y="294"/>
                  </a:lnTo>
                  <a:lnTo>
                    <a:pt x="3875" y="294"/>
                  </a:lnTo>
                  <a:lnTo>
                    <a:pt x="3904" y="261"/>
                  </a:lnTo>
                  <a:lnTo>
                    <a:pt x="3934" y="230"/>
                  </a:lnTo>
                  <a:lnTo>
                    <a:pt x="3965" y="200"/>
                  </a:lnTo>
                  <a:lnTo>
                    <a:pt x="3997" y="172"/>
                  </a:lnTo>
                  <a:lnTo>
                    <a:pt x="4032" y="147"/>
                  </a:lnTo>
                  <a:lnTo>
                    <a:pt x="4066" y="123"/>
                  </a:lnTo>
                  <a:lnTo>
                    <a:pt x="4102" y="101"/>
                  </a:lnTo>
                  <a:lnTo>
                    <a:pt x="4139" y="82"/>
                  </a:lnTo>
                  <a:lnTo>
                    <a:pt x="4176" y="64"/>
                  </a:lnTo>
                  <a:lnTo>
                    <a:pt x="4215" y="49"/>
                  </a:lnTo>
                  <a:lnTo>
                    <a:pt x="4234" y="42"/>
                  </a:lnTo>
                  <a:lnTo>
                    <a:pt x="4255" y="36"/>
                  </a:lnTo>
                  <a:lnTo>
                    <a:pt x="4275" y="29"/>
                  </a:lnTo>
                  <a:lnTo>
                    <a:pt x="4296" y="24"/>
                  </a:lnTo>
                  <a:lnTo>
                    <a:pt x="4317" y="20"/>
                  </a:lnTo>
                  <a:lnTo>
                    <a:pt x="4338" y="16"/>
                  </a:lnTo>
                  <a:lnTo>
                    <a:pt x="4359" y="13"/>
                  </a:lnTo>
                  <a:lnTo>
                    <a:pt x="4382" y="10"/>
                  </a:lnTo>
                  <a:lnTo>
                    <a:pt x="4404" y="8"/>
                  </a:lnTo>
                  <a:lnTo>
                    <a:pt x="4426" y="7"/>
                  </a:lnTo>
                  <a:lnTo>
                    <a:pt x="4449" y="6"/>
                  </a:lnTo>
                  <a:lnTo>
                    <a:pt x="4471" y="5"/>
                  </a:lnTo>
                  <a:lnTo>
                    <a:pt x="4471" y="5"/>
                  </a:lnTo>
                  <a:lnTo>
                    <a:pt x="4517" y="7"/>
                  </a:lnTo>
                  <a:lnTo>
                    <a:pt x="4560" y="10"/>
                  </a:lnTo>
                  <a:lnTo>
                    <a:pt x="4603" y="16"/>
                  </a:lnTo>
                  <a:lnTo>
                    <a:pt x="4644" y="24"/>
                  </a:lnTo>
                  <a:lnTo>
                    <a:pt x="4685" y="35"/>
                  </a:lnTo>
                  <a:lnTo>
                    <a:pt x="4725" y="48"/>
                  </a:lnTo>
                  <a:lnTo>
                    <a:pt x="4763" y="62"/>
                  </a:lnTo>
                  <a:lnTo>
                    <a:pt x="4801" y="80"/>
                  </a:lnTo>
                  <a:lnTo>
                    <a:pt x="4839" y="99"/>
                  </a:lnTo>
                  <a:lnTo>
                    <a:pt x="4874" y="121"/>
                  </a:lnTo>
                  <a:lnTo>
                    <a:pt x="4909" y="146"/>
                  </a:lnTo>
                  <a:lnTo>
                    <a:pt x="4943" y="171"/>
                  </a:lnTo>
                  <a:lnTo>
                    <a:pt x="4977" y="200"/>
                  </a:lnTo>
                  <a:lnTo>
                    <a:pt x="5009" y="231"/>
                  </a:lnTo>
                  <a:lnTo>
                    <a:pt x="5040" y="264"/>
                  </a:lnTo>
                  <a:lnTo>
                    <a:pt x="5070" y="300"/>
                  </a:lnTo>
                  <a:lnTo>
                    <a:pt x="5070" y="300"/>
                  </a:lnTo>
                  <a:lnTo>
                    <a:pt x="5100" y="267"/>
                  </a:lnTo>
                  <a:lnTo>
                    <a:pt x="5132" y="236"/>
                  </a:lnTo>
                  <a:lnTo>
                    <a:pt x="5164" y="206"/>
                  </a:lnTo>
                  <a:lnTo>
                    <a:pt x="5197" y="179"/>
                  </a:lnTo>
                  <a:lnTo>
                    <a:pt x="5231" y="153"/>
                  </a:lnTo>
                  <a:lnTo>
                    <a:pt x="5265" y="128"/>
                  </a:lnTo>
                  <a:lnTo>
                    <a:pt x="5301" y="106"/>
                  </a:lnTo>
                  <a:lnTo>
                    <a:pt x="5337" y="86"/>
                  </a:lnTo>
                  <a:lnTo>
                    <a:pt x="5375" y="67"/>
                  </a:lnTo>
                  <a:lnTo>
                    <a:pt x="5414" y="51"/>
                  </a:lnTo>
                  <a:lnTo>
                    <a:pt x="5433" y="44"/>
                  </a:lnTo>
                  <a:lnTo>
                    <a:pt x="5454" y="38"/>
                  </a:lnTo>
                  <a:lnTo>
                    <a:pt x="5474" y="31"/>
                  </a:lnTo>
                  <a:lnTo>
                    <a:pt x="5495" y="26"/>
                  </a:lnTo>
                  <a:lnTo>
                    <a:pt x="5515" y="21"/>
                  </a:lnTo>
                  <a:lnTo>
                    <a:pt x="5537" y="17"/>
                  </a:lnTo>
                  <a:lnTo>
                    <a:pt x="5557" y="13"/>
                  </a:lnTo>
                  <a:lnTo>
                    <a:pt x="5580" y="10"/>
                  </a:lnTo>
                  <a:lnTo>
                    <a:pt x="5601" y="8"/>
                  </a:lnTo>
                  <a:lnTo>
                    <a:pt x="5624" y="6"/>
                  </a:lnTo>
                  <a:lnTo>
                    <a:pt x="5647" y="5"/>
                  </a:lnTo>
                  <a:lnTo>
                    <a:pt x="5669" y="5"/>
                  </a:lnTo>
                  <a:lnTo>
                    <a:pt x="5669" y="5"/>
                  </a:lnTo>
                  <a:lnTo>
                    <a:pt x="5714" y="6"/>
                  </a:lnTo>
                  <a:lnTo>
                    <a:pt x="5760" y="10"/>
                  </a:lnTo>
                  <a:lnTo>
                    <a:pt x="5781" y="12"/>
                  </a:lnTo>
                  <a:lnTo>
                    <a:pt x="5803" y="15"/>
                  </a:lnTo>
                  <a:lnTo>
                    <a:pt x="5824" y="19"/>
                  </a:lnTo>
                  <a:lnTo>
                    <a:pt x="5846" y="23"/>
                  </a:lnTo>
                  <a:lnTo>
                    <a:pt x="5866" y="28"/>
                  </a:lnTo>
                  <a:lnTo>
                    <a:pt x="5887" y="35"/>
                  </a:lnTo>
                  <a:lnTo>
                    <a:pt x="5907" y="41"/>
                  </a:lnTo>
                  <a:lnTo>
                    <a:pt x="5928" y="47"/>
                  </a:lnTo>
                  <a:lnTo>
                    <a:pt x="5947" y="54"/>
                  </a:lnTo>
                  <a:lnTo>
                    <a:pt x="5966" y="62"/>
                  </a:lnTo>
                  <a:lnTo>
                    <a:pt x="5986" y="71"/>
                  </a:lnTo>
                  <a:lnTo>
                    <a:pt x="6005" y="80"/>
                  </a:lnTo>
                  <a:lnTo>
                    <a:pt x="6043" y="99"/>
                  </a:lnTo>
                  <a:lnTo>
                    <a:pt x="6080" y="122"/>
                  </a:lnTo>
                  <a:lnTo>
                    <a:pt x="6114" y="146"/>
                  </a:lnTo>
                  <a:lnTo>
                    <a:pt x="6148" y="172"/>
                  </a:lnTo>
                  <a:lnTo>
                    <a:pt x="6182" y="201"/>
                  </a:lnTo>
                  <a:lnTo>
                    <a:pt x="6215" y="232"/>
                  </a:lnTo>
                  <a:lnTo>
                    <a:pt x="6247" y="265"/>
                  </a:lnTo>
                  <a:lnTo>
                    <a:pt x="6277" y="300"/>
                  </a:lnTo>
                  <a:lnTo>
                    <a:pt x="6277" y="300"/>
                  </a:lnTo>
                  <a:lnTo>
                    <a:pt x="6308" y="266"/>
                  </a:lnTo>
                  <a:lnTo>
                    <a:pt x="6339" y="234"/>
                  </a:lnTo>
                  <a:lnTo>
                    <a:pt x="6371" y="204"/>
                  </a:lnTo>
                  <a:lnTo>
                    <a:pt x="6405" y="176"/>
                  </a:lnTo>
                  <a:lnTo>
                    <a:pt x="6439" y="149"/>
                  </a:lnTo>
                  <a:lnTo>
                    <a:pt x="6474" y="125"/>
                  </a:lnTo>
                  <a:lnTo>
                    <a:pt x="6510" y="102"/>
                  </a:lnTo>
                  <a:lnTo>
                    <a:pt x="6547" y="83"/>
                  </a:lnTo>
                  <a:lnTo>
                    <a:pt x="6586" y="64"/>
                  </a:lnTo>
                  <a:lnTo>
                    <a:pt x="6605" y="56"/>
                  </a:lnTo>
                  <a:lnTo>
                    <a:pt x="6625" y="49"/>
                  </a:lnTo>
                  <a:lnTo>
                    <a:pt x="6644" y="42"/>
                  </a:lnTo>
                  <a:lnTo>
                    <a:pt x="6664" y="36"/>
                  </a:lnTo>
                  <a:lnTo>
                    <a:pt x="6685" y="29"/>
                  </a:lnTo>
                  <a:lnTo>
                    <a:pt x="6705" y="24"/>
                  </a:lnTo>
                  <a:lnTo>
                    <a:pt x="6727" y="20"/>
                  </a:lnTo>
                  <a:lnTo>
                    <a:pt x="6748" y="16"/>
                  </a:lnTo>
                  <a:lnTo>
                    <a:pt x="6770" y="12"/>
                  </a:lnTo>
                  <a:lnTo>
                    <a:pt x="6792" y="10"/>
                  </a:lnTo>
                  <a:lnTo>
                    <a:pt x="6813" y="8"/>
                  </a:lnTo>
                  <a:lnTo>
                    <a:pt x="6836" y="6"/>
                  </a:lnTo>
                  <a:lnTo>
                    <a:pt x="6858" y="5"/>
                  </a:lnTo>
                  <a:lnTo>
                    <a:pt x="6882" y="5"/>
                  </a:lnTo>
                  <a:lnTo>
                    <a:pt x="6882" y="5"/>
                  </a:lnTo>
                  <a:lnTo>
                    <a:pt x="6926" y="7"/>
                  </a:lnTo>
                  <a:lnTo>
                    <a:pt x="6969" y="10"/>
                  </a:lnTo>
                  <a:lnTo>
                    <a:pt x="7012" y="16"/>
                  </a:lnTo>
                  <a:lnTo>
                    <a:pt x="7054" y="24"/>
                  </a:lnTo>
                  <a:lnTo>
                    <a:pt x="7094" y="35"/>
                  </a:lnTo>
                  <a:lnTo>
                    <a:pt x="7133" y="47"/>
                  </a:lnTo>
                  <a:lnTo>
                    <a:pt x="7172" y="60"/>
                  </a:lnTo>
                  <a:lnTo>
                    <a:pt x="7208" y="77"/>
                  </a:lnTo>
                  <a:lnTo>
                    <a:pt x="7244" y="95"/>
                  </a:lnTo>
                  <a:lnTo>
                    <a:pt x="7278" y="116"/>
                  </a:lnTo>
                  <a:lnTo>
                    <a:pt x="7312" y="137"/>
                  </a:lnTo>
                  <a:lnTo>
                    <a:pt x="7343" y="161"/>
                  </a:lnTo>
                  <a:lnTo>
                    <a:pt x="7374" y="187"/>
                  </a:lnTo>
                  <a:lnTo>
                    <a:pt x="7403" y="214"/>
                  </a:lnTo>
                  <a:lnTo>
                    <a:pt x="7431" y="244"/>
                  </a:lnTo>
                  <a:lnTo>
                    <a:pt x="7458" y="273"/>
                  </a:lnTo>
                  <a:lnTo>
                    <a:pt x="7458" y="273"/>
                  </a:lnTo>
                  <a:lnTo>
                    <a:pt x="7513" y="241"/>
                  </a:lnTo>
                  <a:lnTo>
                    <a:pt x="7567" y="209"/>
                  </a:lnTo>
                  <a:lnTo>
                    <a:pt x="7620" y="176"/>
                  </a:lnTo>
                  <a:lnTo>
                    <a:pt x="7673" y="143"/>
                  </a:lnTo>
                  <a:lnTo>
                    <a:pt x="7726" y="112"/>
                  </a:lnTo>
                  <a:lnTo>
                    <a:pt x="7753" y="97"/>
                  </a:lnTo>
                  <a:lnTo>
                    <a:pt x="7780" y="84"/>
                  </a:lnTo>
                  <a:lnTo>
                    <a:pt x="7807" y="71"/>
                  </a:lnTo>
                  <a:lnTo>
                    <a:pt x="7835" y="58"/>
                  </a:lnTo>
                  <a:lnTo>
                    <a:pt x="7863" y="48"/>
                  </a:lnTo>
                  <a:lnTo>
                    <a:pt x="7891" y="39"/>
                  </a:lnTo>
                  <a:lnTo>
                    <a:pt x="7891" y="39"/>
                  </a:lnTo>
                  <a:lnTo>
                    <a:pt x="7919" y="30"/>
                  </a:lnTo>
                  <a:lnTo>
                    <a:pt x="7946" y="23"/>
                  </a:lnTo>
                  <a:lnTo>
                    <a:pt x="7974" y="17"/>
                  </a:lnTo>
                  <a:lnTo>
                    <a:pt x="8001" y="12"/>
                  </a:lnTo>
                  <a:lnTo>
                    <a:pt x="8028" y="8"/>
                  </a:lnTo>
                  <a:lnTo>
                    <a:pt x="8054" y="6"/>
                  </a:lnTo>
                  <a:lnTo>
                    <a:pt x="8081" y="4"/>
                  </a:lnTo>
                  <a:lnTo>
                    <a:pt x="8107" y="3"/>
                  </a:lnTo>
                  <a:lnTo>
                    <a:pt x="8133" y="3"/>
                  </a:lnTo>
                  <a:lnTo>
                    <a:pt x="8157" y="5"/>
                  </a:lnTo>
                  <a:lnTo>
                    <a:pt x="8183" y="7"/>
                  </a:lnTo>
                  <a:lnTo>
                    <a:pt x="8208" y="10"/>
                  </a:lnTo>
                  <a:lnTo>
                    <a:pt x="8233" y="14"/>
                  </a:lnTo>
                  <a:lnTo>
                    <a:pt x="8256" y="19"/>
                  </a:lnTo>
                  <a:lnTo>
                    <a:pt x="8281" y="25"/>
                  </a:lnTo>
                  <a:lnTo>
                    <a:pt x="8305" y="32"/>
                  </a:lnTo>
                  <a:lnTo>
                    <a:pt x="8329" y="41"/>
                  </a:lnTo>
                  <a:lnTo>
                    <a:pt x="8351" y="50"/>
                  </a:lnTo>
                  <a:lnTo>
                    <a:pt x="8375" y="59"/>
                  </a:lnTo>
                  <a:lnTo>
                    <a:pt x="8398" y="71"/>
                  </a:lnTo>
                  <a:lnTo>
                    <a:pt x="8420" y="82"/>
                  </a:lnTo>
                  <a:lnTo>
                    <a:pt x="8442" y="94"/>
                  </a:lnTo>
                  <a:lnTo>
                    <a:pt x="8464" y="108"/>
                  </a:lnTo>
                  <a:lnTo>
                    <a:pt x="8486" y="122"/>
                  </a:lnTo>
                  <a:lnTo>
                    <a:pt x="8507" y="137"/>
                  </a:lnTo>
                  <a:lnTo>
                    <a:pt x="8528" y="153"/>
                  </a:lnTo>
                  <a:lnTo>
                    <a:pt x="8549" y="169"/>
                  </a:lnTo>
                  <a:lnTo>
                    <a:pt x="8570" y="187"/>
                  </a:lnTo>
                  <a:lnTo>
                    <a:pt x="8590" y="205"/>
                  </a:lnTo>
                  <a:lnTo>
                    <a:pt x="8610" y="224"/>
                  </a:lnTo>
                  <a:lnTo>
                    <a:pt x="8630" y="244"/>
                  </a:lnTo>
                  <a:lnTo>
                    <a:pt x="8650" y="264"/>
                  </a:lnTo>
                  <a:lnTo>
                    <a:pt x="8650" y="264"/>
                  </a:lnTo>
                  <a:lnTo>
                    <a:pt x="8666" y="282"/>
                  </a:lnTo>
                  <a:lnTo>
                    <a:pt x="8684" y="298"/>
                  </a:lnTo>
                  <a:lnTo>
                    <a:pt x="8702" y="313"/>
                  </a:lnTo>
                  <a:lnTo>
                    <a:pt x="8722" y="328"/>
                  </a:lnTo>
                  <a:lnTo>
                    <a:pt x="8742" y="342"/>
                  </a:lnTo>
                  <a:lnTo>
                    <a:pt x="8763" y="356"/>
                  </a:lnTo>
                  <a:lnTo>
                    <a:pt x="8784" y="368"/>
                  </a:lnTo>
                  <a:lnTo>
                    <a:pt x="8805" y="380"/>
                  </a:lnTo>
                  <a:lnTo>
                    <a:pt x="8805" y="380"/>
                  </a:lnTo>
                  <a:lnTo>
                    <a:pt x="8825" y="392"/>
                  </a:lnTo>
                  <a:lnTo>
                    <a:pt x="8842" y="404"/>
                  </a:lnTo>
                  <a:lnTo>
                    <a:pt x="8859" y="417"/>
                  </a:lnTo>
                  <a:lnTo>
                    <a:pt x="8873" y="431"/>
                  </a:lnTo>
                  <a:lnTo>
                    <a:pt x="8885" y="445"/>
                  </a:lnTo>
                  <a:lnTo>
                    <a:pt x="8897" y="460"/>
                  </a:lnTo>
                  <a:lnTo>
                    <a:pt x="8907" y="476"/>
                  </a:lnTo>
                  <a:lnTo>
                    <a:pt x="8916" y="492"/>
                  </a:lnTo>
                  <a:lnTo>
                    <a:pt x="8922" y="509"/>
                  </a:lnTo>
                  <a:lnTo>
                    <a:pt x="8929" y="527"/>
                  </a:lnTo>
                  <a:lnTo>
                    <a:pt x="8933" y="544"/>
                  </a:lnTo>
                  <a:lnTo>
                    <a:pt x="8937" y="563"/>
                  </a:lnTo>
                  <a:lnTo>
                    <a:pt x="8939" y="582"/>
                  </a:lnTo>
                  <a:lnTo>
                    <a:pt x="8941" y="602"/>
                  </a:lnTo>
                  <a:lnTo>
                    <a:pt x="8941" y="622"/>
                  </a:lnTo>
                  <a:lnTo>
                    <a:pt x="8941" y="643"/>
                  </a:lnTo>
                  <a:lnTo>
                    <a:pt x="8941" y="643"/>
                  </a:lnTo>
                  <a:lnTo>
                    <a:pt x="8939" y="719"/>
                  </a:lnTo>
                  <a:lnTo>
                    <a:pt x="8935" y="795"/>
                  </a:lnTo>
                  <a:lnTo>
                    <a:pt x="8930" y="870"/>
                  </a:lnTo>
                  <a:lnTo>
                    <a:pt x="8923" y="945"/>
                  </a:lnTo>
                  <a:lnTo>
                    <a:pt x="8916" y="1020"/>
                  </a:lnTo>
                  <a:lnTo>
                    <a:pt x="8906" y="1094"/>
                  </a:lnTo>
                  <a:lnTo>
                    <a:pt x="8895" y="1167"/>
                  </a:lnTo>
                  <a:lnTo>
                    <a:pt x="8882" y="1240"/>
                  </a:lnTo>
                  <a:lnTo>
                    <a:pt x="8869" y="1313"/>
                  </a:lnTo>
                  <a:lnTo>
                    <a:pt x="8853" y="1385"/>
                  </a:lnTo>
                  <a:lnTo>
                    <a:pt x="8837" y="1456"/>
                  </a:lnTo>
                  <a:lnTo>
                    <a:pt x="8819" y="1528"/>
                  </a:lnTo>
                  <a:lnTo>
                    <a:pt x="8799" y="1598"/>
                  </a:lnTo>
                  <a:lnTo>
                    <a:pt x="8779" y="1669"/>
                  </a:lnTo>
                  <a:lnTo>
                    <a:pt x="8756" y="1738"/>
                  </a:lnTo>
                  <a:lnTo>
                    <a:pt x="8733" y="1808"/>
                  </a:lnTo>
                  <a:lnTo>
                    <a:pt x="8707" y="1876"/>
                  </a:lnTo>
                  <a:lnTo>
                    <a:pt x="8680" y="1945"/>
                  </a:lnTo>
                  <a:lnTo>
                    <a:pt x="8652" y="2012"/>
                  </a:lnTo>
                  <a:lnTo>
                    <a:pt x="8622" y="2080"/>
                  </a:lnTo>
                  <a:lnTo>
                    <a:pt x="8590" y="2146"/>
                  </a:lnTo>
                  <a:lnTo>
                    <a:pt x="8558" y="2213"/>
                  </a:lnTo>
                  <a:lnTo>
                    <a:pt x="8524" y="2277"/>
                  </a:lnTo>
                  <a:lnTo>
                    <a:pt x="8488" y="2342"/>
                  </a:lnTo>
                  <a:lnTo>
                    <a:pt x="8450" y="2407"/>
                  </a:lnTo>
                  <a:lnTo>
                    <a:pt x="8412" y="2471"/>
                  </a:lnTo>
                  <a:lnTo>
                    <a:pt x="8371" y="2535"/>
                  </a:lnTo>
                  <a:lnTo>
                    <a:pt x="8330" y="2598"/>
                  </a:lnTo>
                  <a:lnTo>
                    <a:pt x="8286" y="2659"/>
                  </a:lnTo>
                  <a:lnTo>
                    <a:pt x="8240" y="2721"/>
                  </a:lnTo>
                  <a:lnTo>
                    <a:pt x="8194" y="2782"/>
                  </a:lnTo>
                  <a:lnTo>
                    <a:pt x="8145" y="2843"/>
                  </a:lnTo>
                  <a:lnTo>
                    <a:pt x="8145" y="2843"/>
                  </a:lnTo>
                  <a:lnTo>
                    <a:pt x="8098" y="2900"/>
                  </a:lnTo>
                  <a:lnTo>
                    <a:pt x="8051" y="2957"/>
                  </a:lnTo>
                  <a:lnTo>
                    <a:pt x="8002" y="3012"/>
                  </a:lnTo>
                  <a:lnTo>
                    <a:pt x="7953" y="3067"/>
                  </a:lnTo>
                  <a:lnTo>
                    <a:pt x="7903" y="3120"/>
                  </a:lnTo>
                  <a:lnTo>
                    <a:pt x="7854" y="3174"/>
                  </a:lnTo>
                  <a:lnTo>
                    <a:pt x="7803" y="3225"/>
                  </a:lnTo>
                  <a:lnTo>
                    <a:pt x="7752" y="3276"/>
                  </a:lnTo>
                  <a:lnTo>
                    <a:pt x="7701" y="3325"/>
                  </a:lnTo>
                  <a:lnTo>
                    <a:pt x="7649" y="3374"/>
                  </a:lnTo>
                  <a:lnTo>
                    <a:pt x="7596" y="3421"/>
                  </a:lnTo>
                  <a:lnTo>
                    <a:pt x="7543" y="3468"/>
                  </a:lnTo>
                  <a:lnTo>
                    <a:pt x="7491" y="3514"/>
                  </a:lnTo>
                  <a:lnTo>
                    <a:pt x="7437" y="3558"/>
                  </a:lnTo>
                  <a:lnTo>
                    <a:pt x="7382" y="3602"/>
                  </a:lnTo>
                  <a:lnTo>
                    <a:pt x="7327" y="3644"/>
                  </a:lnTo>
                  <a:lnTo>
                    <a:pt x="7272" y="3687"/>
                  </a:lnTo>
                  <a:lnTo>
                    <a:pt x="7216" y="3727"/>
                  </a:lnTo>
                  <a:lnTo>
                    <a:pt x="7160" y="3767"/>
                  </a:lnTo>
                  <a:lnTo>
                    <a:pt x="7103" y="3805"/>
                  </a:lnTo>
                  <a:lnTo>
                    <a:pt x="7046" y="3843"/>
                  </a:lnTo>
                  <a:lnTo>
                    <a:pt x="6989" y="3879"/>
                  </a:lnTo>
                  <a:lnTo>
                    <a:pt x="6930" y="3915"/>
                  </a:lnTo>
                  <a:lnTo>
                    <a:pt x="6871" y="3950"/>
                  </a:lnTo>
                  <a:lnTo>
                    <a:pt x="6813" y="3984"/>
                  </a:lnTo>
                  <a:lnTo>
                    <a:pt x="6753" y="4016"/>
                  </a:lnTo>
                  <a:lnTo>
                    <a:pt x="6694" y="4048"/>
                  </a:lnTo>
                  <a:lnTo>
                    <a:pt x="6633" y="4079"/>
                  </a:lnTo>
                  <a:lnTo>
                    <a:pt x="6572" y="4109"/>
                  </a:lnTo>
                  <a:lnTo>
                    <a:pt x="6510" y="4137"/>
                  </a:lnTo>
                  <a:lnTo>
                    <a:pt x="6449" y="4165"/>
                  </a:lnTo>
                  <a:lnTo>
                    <a:pt x="6387" y="4192"/>
                  </a:lnTo>
                  <a:lnTo>
                    <a:pt x="6324" y="4219"/>
                  </a:lnTo>
                  <a:lnTo>
                    <a:pt x="6261" y="4243"/>
                  </a:lnTo>
                  <a:lnTo>
                    <a:pt x="6197" y="4267"/>
                  </a:lnTo>
                  <a:lnTo>
                    <a:pt x="6133" y="4291"/>
                  </a:lnTo>
                  <a:lnTo>
                    <a:pt x="6069" y="4312"/>
                  </a:lnTo>
                  <a:lnTo>
                    <a:pt x="6003" y="4334"/>
                  </a:lnTo>
                  <a:lnTo>
                    <a:pt x="5938" y="4354"/>
                  </a:lnTo>
                  <a:lnTo>
                    <a:pt x="5873" y="4373"/>
                  </a:lnTo>
                  <a:lnTo>
                    <a:pt x="5806" y="4391"/>
                  </a:lnTo>
                  <a:lnTo>
                    <a:pt x="5739" y="4408"/>
                  </a:lnTo>
                  <a:lnTo>
                    <a:pt x="5672" y="4425"/>
                  </a:lnTo>
                  <a:lnTo>
                    <a:pt x="5605" y="4440"/>
                  </a:lnTo>
                  <a:lnTo>
                    <a:pt x="5537" y="4454"/>
                  </a:lnTo>
                  <a:lnTo>
                    <a:pt x="5468" y="4468"/>
                  </a:lnTo>
                  <a:lnTo>
                    <a:pt x="5399" y="4480"/>
                  </a:lnTo>
                  <a:lnTo>
                    <a:pt x="5330" y="4491"/>
                  </a:lnTo>
                  <a:lnTo>
                    <a:pt x="5260" y="4502"/>
                  </a:lnTo>
                  <a:lnTo>
                    <a:pt x="5190" y="4511"/>
                  </a:lnTo>
                  <a:lnTo>
                    <a:pt x="5119" y="4520"/>
                  </a:lnTo>
                  <a:lnTo>
                    <a:pt x="5048" y="4527"/>
                  </a:lnTo>
                  <a:lnTo>
                    <a:pt x="4977" y="4535"/>
                  </a:lnTo>
                  <a:lnTo>
                    <a:pt x="4904" y="4540"/>
                  </a:lnTo>
                  <a:lnTo>
                    <a:pt x="4832" y="4545"/>
                  </a:lnTo>
                  <a:lnTo>
                    <a:pt x="4759" y="4549"/>
                  </a:lnTo>
                  <a:lnTo>
                    <a:pt x="4686" y="4552"/>
                  </a:lnTo>
                  <a:lnTo>
                    <a:pt x="4613" y="4554"/>
                  </a:lnTo>
                  <a:lnTo>
                    <a:pt x="4538" y="4555"/>
                  </a:lnTo>
                  <a:lnTo>
                    <a:pt x="4464" y="4555"/>
                  </a:lnTo>
                  <a:lnTo>
                    <a:pt x="4388" y="4554"/>
                  </a:lnTo>
                  <a:lnTo>
                    <a:pt x="4313" y="4552"/>
                  </a:lnTo>
                  <a:lnTo>
                    <a:pt x="4238" y="4550"/>
                  </a:lnTo>
                  <a:lnTo>
                    <a:pt x="4161" y="4546"/>
                  </a:lnTo>
                  <a:lnTo>
                    <a:pt x="4161" y="4546"/>
                  </a:lnTo>
                  <a:lnTo>
                    <a:pt x="4100" y="4543"/>
                  </a:lnTo>
                  <a:lnTo>
                    <a:pt x="4039" y="4538"/>
                  </a:lnTo>
                  <a:lnTo>
                    <a:pt x="3978" y="4534"/>
                  </a:lnTo>
                  <a:lnTo>
                    <a:pt x="3918" y="4527"/>
                  </a:lnTo>
                  <a:lnTo>
                    <a:pt x="3859" y="4521"/>
                  </a:lnTo>
                  <a:lnTo>
                    <a:pt x="3798" y="4514"/>
                  </a:lnTo>
                  <a:lnTo>
                    <a:pt x="3739" y="4507"/>
                  </a:lnTo>
                  <a:lnTo>
                    <a:pt x="3681" y="4499"/>
                  </a:lnTo>
                  <a:lnTo>
                    <a:pt x="3622" y="4489"/>
                  </a:lnTo>
                  <a:lnTo>
                    <a:pt x="3563" y="4480"/>
                  </a:lnTo>
                  <a:lnTo>
                    <a:pt x="3505" y="4470"/>
                  </a:lnTo>
                  <a:lnTo>
                    <a:pt x="3448" y="4459"/>
                  </a:lnTo>
                  <a:lnTo>
                    <a:pt x="3390" y="4447"/>
                  </a:lnTo>
                  <a:lnTo>
                    <a:pt x="3333" y="4435"/>
                  </a:lnTo>
                  <a:lnTo>
                    <a:pt x="3277" y="4422"/>
                  </a:lnTo>
                  <a:lnTo>
                    <a:pt x="3220" y="4409"/>
                  </a:lnTo>
                  <a:lnTo>
                    <a:pt x="3164" y="4395"/>
                  </a:lnTo>
                  <a:lnTo>
                    <a:pt x="3109" y="4380"/>
                  </a:lnTo>
                  <a:lnTo>
                    <a:pt x="3053" y="4365"/>
                  </a:lnTo>
                  <a:lnTo>
                    <a:pt x="2998" y="4348"/>
                  </a:lnTo>
                  <a:lnTo>
                    <a:pt x="2943" y="4332"/>
                  </a:lnTo>
                  <a:lnTo>
                    <a:pt x="2889" y="4314"/>
                  </a:lnTo>
                  <a:lnTo>
                    <a:pt x="2835" y="4296"/>
                  </a:lnTo>
                  <a:lnTo>
                    <a:pt x="2781" y="4277"/>
                  </a:lnTo>
                  <a:lnTo>
                    <a:pt x="2728" y="4258"/>
                  </a:lnTo>
                  <a:lnTo>
                    <a:pt x="2675" y="4237"/>
                  </a:lnTo>
                  <a:lnTo>
                    <a:pt x="2622" y="4217"/>
                  </a:lnTo>
                  <a:lnTo>
                    <a:pt x="2570" y="4195"/>
                  </a:lnTo>
                  <a:lnTo>
                    <a:pt x="2518" y="4173"/>
                  </a:lnTo>
                  <a:lnTo>
                    <a:pt x="2466" y="4151"/>
                  </a:lnTo>
                  <a:lnTo>
                    <a:pt x="2415" y="4127"/>
                  </a:lnTo>
                  <a:lnTo>
                    <a:pt x="2363" y="4103"/>
                  </a:lnTo>
                  <a:lnTo>
                    <a:pt x="2313" y="4079"/>
                  </a:lnTo>
                  <a:lnTo>
                    <a:pt x="2263" y="4053"/>
                  </a:lnTo>
                  <a:lnTo>
                    <a:pt x="2213" y="4027"/>
                  </a:lnTo>
                  <a:lnTo>
                    <a:pt x="2163" y="4000"/>
                  </a:lnTo>
                  <a:lnTo>
                    <a:pt x="2114" y="3974"/>
                  </a:lnTo>
                  <a:lnTo>
                    <a:pt x="2065" y="3946"/>
                  </a:lnTo>
                  <a:lnTo>
                    <a:pt x="2017" y="3917"/>
                  </a:lnTo>
                  <a:lnTo>
                    <a:pt x="1968" y="3887"/>
                  </a:lnTo>
                  <a:lnTo>
                    <a:pt x="1921" y="3857"/>
                  </a:lnTo>
                  <a:lnTo>
                    <a:pt x="1873" y="3828"/>
                  </a:lnTo>
                  <a:lnTo>
                    <a:pt x="1826" y="3796"/>
                  </a:lnTo>
                  <a:lnTo>
                    <a:pt x="1779" y="3764"/>
                  </a:lnTo>
                  <a:lnTo>
                    <a:pt x="1732" y="3732"/>
                  </a:lnTo>
                  <a:lnTo>
                    <a:pt x="1686" y="3699"/>
                  </a:lnTo>
                  <a:lnTo>
                    <a:pt x="1641" y="3665"/>
                  </a:lnTo>
                  <a:lnTo>
                    <a:pt x="1596" y="3630"/>
                  </a:lnTo>
                  <a:lnTo>
                    <a:pt x="1550" y="3595"/>
                  </a:lnTo>
                  <a:lnTo>
                    <a:pt x="1505" y="3559"/>
                  </a:lnTo>
                  <a:lnTo>
                    <a:pt x="1461" y="3523"/>
                  </a:lnTo>
                  <a:lnTo>
                    <a:pt x="1417" y="3486"/>
                  </a:lnTo>
                  <a:lnTo>
                    <a:pt x="1374" y="3448"/>
                  </a:lnTo>
                  <a:lnTo>
                    <a:pt x="1331" y="3410"/>
                  </a:lnTo>
                  <a:lnTo>
                    <a:pt x="1287" y="3371"/>
                  </a:lnTo>
                  <a:lnTo>
                    <a:pt x="1244" y="3331"/>
                  </a:lnTo>
                  <a:lnTo>
                    <a:pt x="1202" y="3290"/>
                  </a:lnTo>
                  <a:lnTo>
                    <a:pt x="1160" y="3249"/>
                  </a:lnTo>
                  <a:lnTo>
                    <a:pt x="1119" y="3208"/>
                  </a:lnTo>
                  <a:lnTo>
                    <a:pt x="1077" y="3166"/>
                  </a:lnTo>
                  <a:lnTo>
                    <a:pt x="1038" y="3122"/>
                  </a:lnTo>
                  <a:lnTo>
                    <a:pt x="997" y="3079"/>
                  </a:lnTo>
                  <a:lnTo>
                    <a:pt x="957" y="3035"/>
                  </a:lnTo>
                  <a:lnTo>
                    <a:pt x="917" y="2990"/>
                  </a:lnTo>
                  <a:lnTo>
                    <a:pt x="917" y="2990"/>
                  </a:lnTo>
                  <a:lnTo>
                    <a:pt x="862" y="2926"/>
                  </a:lnTo>
                  <a:lnTo>
                    <a:pt x="809" y="2862"/>
                  </a:lnTo>
                  <a:lnTo>
                    <a:pt x="759" y="2797"/>
                  </a:lnTo>
                  <a:lnTo>
                    <a:pt x="709" y="2731"/>
                  </a:lnTo>
                  <a:lnTo>
                    <a:pt x="662" y="2665"/>
                  </a:lnTo>
                  <a:lnTo>
                    <a:pt x="615" y="2599"/>
                  </a:lnTo>
                  <a:lnTo>
                    <a:pt x="571" y="2531"/>
                  </a:lnTo>
                  <a:lnTo>
                    <a:pt x="528" y="2463"/>
                  </a:lnTo>
                  <a:lnTo>
                    <a:pt x="487" y="2394"/>
                  </a:lnTo>
                  <a:lnTo>
                    <a:pt x="448" y="2324"/>
                  </a:lnTo>
                  <a:lnTo>
                    <a:pt x="411" y="2254"/>
                  </a:lnTo>
                  <a:lnTo>
                    <a:pt x="374" y="2184"/>
                  </a:lnTo>
                  <a:lnTo>
                    <a:pt x="340" y="2113"/>
                  </a:lnTo>
                  <a:lnTo>
                    <a:pt x="307" y="2041"/>
                  </a:lnTo>
                  <a:lnTo>
                    <a:pt x="276" y="1968"/>
                  </a:lnTo>
                  <a:lnTo>
                    <a:pt x="247" y="1895"/>
                  </a:lnTo>
                  <a:lnTo>
                    <a:pt x="219" y="1821"/>
                  </a:lnTo>
                  <a:lnTo>
                    <a:pt x="193" y="1746"/>
                  </a:lnTo>
                  <a:lnTo>
                    <a:pt x="168" y="1672"/>
                  </a:lnTo>
                  <a:lnTo>
                    <a:pt x="146" y="1596"/>
                  </a:lnTo>
                  <a:lnTo>
                    <a:pt x="125" y="1520"/>
                  </a:lnTo>
                  <a:lnTo>
                    <a:pt x="106" y="1444"/>
                  </a:lnTo>
                  <a:lnTo>
                    <a:pt x="88" y="1366"/>
                  </a:lnTo>
                  <a:lnTo>
                    <a:pt x="71" y="1288"/>
                  </a:lnTo>
                  <a:lnTo>
                    <a:pt x="57" y="1210"/>
                  </a:lnTo>
                  <a:lnTo>
                    <a:pt x="44" y="1131"/>
                  </a:lnTo>
                  <a:lnTo>
                    <a:pt x="33" y="1052"/>
                  </a:lnTo>
                  <a:lnTo>
                    <a:pt x="23" y="971"/>
                  </a:lnTo>
                  <a:lnTo>
                    <a:pt x="15" y="890"/>
                  </a:lnTo>
                  <a:lnTo>
                    <a:pt x="9" y="809"/>
                  </a:lnTo>
                  <a:lnTo>
                    <a:pt x="4" y="727"/>
                  </a:lnTo>
                  <a:lnTo>
                    <a:pt x="1" y="645"/>
                  </a:lnTo>
                  <a:lnTo>
                    <a:pt x="1" y="645"/>
                  </a:lnTo>
                  <a:lnTo>
                    <a:pt x="0" y="620"/>
                  </a:lnTo>
                  <a:lnTo>
                    <a:pt x="1" y="597"/>
                  </a:lnTo>
                  <a:lnTo>
                    <a:pt x="4" y="574"/>
                  </a:lnTo>
                  <a:lnTo>
                    <a:pt x="8" y="552"/>
                  </a:lnTo>
                  <a:lnTo>
                    <a:pt x="12" y="532"/>
                  </a:lnTo>
                  <a:lnTo>
                    <a:pt x="19" y="511"/>
                  </a:lnTo>
                  <a:lnTo>
                    <a:pt x="26" y="493"/>
                  </a:lnTo>
                  <a:lnTo>
                    <a:pt x="36" y="474"/>
                  </a:lnTo>
                  <a:lnTo>
                    <a:pt x="47" y="458"/>
                  </a:lnTo>
                  <a:lnTo>
                    <a:pt x="61" y="441"/>
                  </a:lnTo>
                  <a:lnTo>
                    <a:pt x="75" y="427"/>
                  </a:lnTo>
                  <a:lnTo>
                    <a:pt x="92" y="412"/>
                  </a:lnTo>
                  <a:lnTo>
                    <a:pt x="111" y="400"/>
                  </a:lnTo>
                  <a:lnTo>
                    <a:pt x="132" y="389"/>
                  </a:lnTo>
                  <a:lnTo>
                    <a:pt x="155" y="378"/>
                  </a:lnTo>
                  <a:lnTo>
                    <a:pt x="181" y="370"/>
                  </a:lnTo>
                  <a:lnTo>
                    <a:pt x="181" y="370"/>
                  </a:lnTo>
                  <a:lnTo>
                    <a:pt x="191" y="366"/>
                  </a:lnTo>
                  <a:lnTo>
                    <a:pt x="200" y="362"/>
                  </a:lnTo>
                  <a:lnTo>
                    <a:pt x="209" y="357"/>
                  </a:lnTo>
                  <a:lnTo>
                    <a:pt x="218" y="351"/>
                  </a:lnTo>
                  <a:lnTo>
                    <a:pt x="235" y="338"/>
                  </a:lnTo>
                  <a:lnTo>
                    <a:pt x="250" y="323"/>
                  </a:lnTo>
                  <a:lnTo>
                    <a:pt x="250" y="323"/>
                  </a:lnTo>
                  <a:lnTo>
                    <a:pt x="288" y="286"/>
                  </a:lnTo>
                  <a:lnTo>
                    <a:pt x="324" y="250"/>
                  </a:lnTo>
                  <a:lnTo>
                    <a:pt x="361" y="217"/>
                  </a:lnTo>
                  <a:lnTo>
                    <a:pt x="399" y="186"/>
                  </a:lnTo>
                  <a:lnTo>
                    <a:pt x="435" y="157"/>
                  </a:lnTo>
                  <a:lnTo>
                    <a:pt x="472" y="131"/>
                  </a:lnTo>
                  <a:lnTo>
                    <a:pt x="510" y="108"/>
                  </a:lnTo>
                  <a:lnTo>
                    <a:pt x="546" y="87"/>
                  </a:lnTo>
                  <a:lnTo>
                    <a:pt x="583" y="67"/>
                  </a:lnTo>
                  <a:lnTo>
                    <a:pt x="621" y="51"/>
                  </a:lnTo>
                  <a:lnTo>
                    <a:pt x="657" y="37"/>
                  </a:lnTo>
                  <a:lnTo>
                    <a:pt x="695" y="25"/>
                  </a:lnTo>
                  <a:lnTo>
                    <a:pt x="732" y="16"/>
                  </a:lnTo>
                  <a:lnTo>
                    <a:pt x="769" y="9"/>
                  </a:lnTo>
                  <a:lnTo>
                    <a:pt x="806" y="5"/>
                  </a:lnTo>
                  <a:lnTo>
                    <a:pt x="844" y="2"/>
                  </a:lnTo>
                  <a:lnTo>
                    <a:pt x="881" y="3"/>
                  </a:lnTo>
                  <a:lnTo>
                    <a:pt x="919" y="5"/>
                  </a:lnTo>
                  <a:lnTo>
                    <a:pt x="957" y="10"/>
                  </a:lnTo>
                  <a:lnTo>
                    <a:pt x="994" y="17"/>
                  </a:lnTo>
                  <a:lnTo>
                    <a:pt x="1033" y="26"/>
                  </a:lnTo>
                  <a:lnTo>
                    <a:pt x="1071" y="39"/>
                  </a:lnTo>
                  <a:lnTo>
                    <a:pt x="1110" y="53"/>
                  </a:lnTo>
                  <a:lnTo>
                    <a:pt x="1147" y="71"/>
                  </a:lnTo>
                  <a:lnTo>
                    <a:pt x="1186" y="89"/>
                  </a:lnTo>
                  <a:lnTo>
                    <a:pt x="1225" y="111"/>
                  </a:lnTo>
                  <a:lnTo>
                    <a:pt x="1265" y="135"/>
                  </a:lnTo>
                  <a:lnTo>
                    <a:pt x="1304" y="162"/>
                  </a:lnTo>
                  <a:lnTo>
                    <a:pt x="1343" y="191"/>
                  </a:lnTo>
                  <a:lnTo>
                    <a:pt x="1383" y="222"/>
                  </a:lnTo>
                  <a:lnTo>
                    <a:pt x="1423" y="256"/>
                  </a:lnTo>
                  <a:lnTo>
                    <a:pt x="1463" y="292"/>
                  </a:lnTo>
                  <a:lnTo>
                    <a:pt x="1463" y="292"/>
                  </a:lnTo>
                  <a:close/>
                  <a:moveTo>
                    <a:pt x="484" y="823"/>
                  </a:moveTo>
                  <a:lnTo>
                    <a:pt x="484" y="823"/>
                  </a:lnTo>
                  <a:lnTo>
                    <a:pt x="493" y="907"/>
                  </a:lnTo>
                  <a:lnTo>
                    <a:pt x="503" y="992"/>
                  </a:lnTo>
                  <a:lnTo>
                    <a:pt x="515" y="1074"/>
                  </a:lnTo>
                  <a:lnTo>
                    <a:pt x="529" y="1155"/>
                  </a:lnTo>
                  <a:lnTo>
                    <a:pt x="545" y="1237"/>
                  </a:lnTo>
                  <a:lnTo>
                    <a:pt x="563" y="1317"/>
                  </a:lnTo>
                  <a:lnTo>
                    <a:pt x="582" y="1395"/>
                  </a:lnTo>
                  <a:lnTo>
                    <a:pt x="603" y="1474"/>
                  </a:lnTo>
                  <a:lnTo>
                    <a:pt x="626" y="1551"/>
                  </a:lnTo>
                  <a:lnTo>
                    <a:pt x="651" y="1627"/>
                  </a:lnTo>
                  <a:lnTo>
                    <a:pt x="678" y="1703"/>
                  </a:lnTo>
                  <a:lnTo>
                    <a:pt x="706" y="1777"/>
                  </a:lnTo>
                  <a:lnTo>
                    <a:pt x="736" y="1850"/>
                  </a:lnTo>
                  <a:lnTo>
                    <a:pt x="768" y="1923"/>
                  </a:lnTo>
                  <a:lnTo>
                    <a:pt x="802" y="1994"/>
                  </a:lnTo>
                  <a:lnTo>
                    <a:pt x="837" y="2065"/>
                  </a:lnTo>
                  <a:lnTo>
                    <a:pt x="875" y="2135"/>
                  </a:lnTo>
                  <a:lnTo>
                    <a:pt x="914" y="2204"/>
                  </a:lnTo>
                  <a:lnTo>
                    <a:pt x="955" y="2272"/>
                  </a:lnTo>
                  <a:lnTo>
                    <a:pt x="997" y="2339"/>
                  </a:lnTo>
                  <a:lnTo>
                    <a:pt x="1041" y="2405"/>
                  </a:lnTo>
                  <a:lnTo>
                    <a:pt x="1087" y="2470"/>
                  </a:lnTo>
                  <a:lnTo>
                    <a:pt x="1134" y="2535"/>
                  </a:lnTo>
                  <a:lnTo>
                    <a:pt x="1184" y="2598"/>
                  </a:lnTo>
                  <a:lnTo>
                    <a:pt x="1236" y="2660"/>
                  </a:lnTo>
                  <a:lnTo>
                    <a:pt x="1289" y="2722"/>
                  </a:lnTo>
                  <a:lnTo>
                    <a:pt x="1343" y="2783"/>
                  </a:lnTo>
                  <a:lnTo>
                    <a:pt x="1401" y="2843"/>
                  </a:lnTo>
                  <a:lnTo>
                    <a:pt x="1459" y="2901"/>
                  </a:lnTo>
                  <a:lnTo>
                    <a:pt x="1519" y="2959"/>
                  </a:lnTo>
                  <a:lnTo>
                    <a:pt x="1580" y="3016"/>
                  </a:lnTo>
                  <a:lnTo>
                    <a:pt x="1645" y="3072"/>
                  </a:lnTo>
                  <a:lnTo>
                    <a:pt x="1645" y="3072"/>
                  </a:lnTo>
                  <a:lnTo>
                    <a:pt x="1695" y="3115"/>
                  </a:lnTo>
                  <a:lnTo>
                    <a:pt x="1745" y="3156"/>
                  </a:lnTo>
                  <a:lnTo>
                    <a:pt x="1796" y="3198"/>
                  </a:lnTo>
                  <a:lnTo>
                    <a:pt x="1846" y="3238"/>
                  </a:lnTo>
                  <a:lnTo>
                    <a:pt x="1898" y="3277"/>
                  </a:lnTo>
                  <a:lnTo>
                    <a:pt x="1950" y="3315"/>
                  </a:lnTo>
                  <a:lnTo>
                    <a:pt x="2002" y="3352"/>
                  </a:lnTo>
                  <a:lnTo>
                    <a:pt x="2053" y="3388"/>
                  </a:lnTo>
                  <a:lnTo>
                    <a:pt x="2106" y="3424"/>
                  </a:lnTo>
                  <a:lnTo>
                    <a:pt x="2159" y="3458"/>
                  </a:lnTo>
                  <a:lnTo>
                    <a:pt x="2212" y="3492"/>
                  </a:lnTo>
                  <a:lnTo>
                    <a:pt x="2264" y="3525"/>
                  </a:lnTo>
                  <a:lnTo>
                    <a:pt x="2318" y="3557"/>
                  </a:lnTo>
                  <a:lnTo>
                    <a:pt x="2372" y="3588"/>
                  </a:lnTo>
                  <a:lnTo>
                    <a:pt x="2426" y="3618"/>
                  </a:lnTo>
                  <a:lnTo>
                    <a:pt x="2480" y="3646"/>
                  </a:lnTo>
                  <a:lnTo>
                    <a:pt x="2535" y="3675"/>
                  </a:lnTo>
                  <a:lnTo>
                    <a:pt x="2590" y="3702"/>
                  </a:lnTo>
                  <a:lnTo>
                    <a:pt x="2645" y="3729"/>
                  </a:lnTo>
                  <a:lnTo>
                    <a:pt x="2700" y="3754"/>
                  </a:lnTo>
                  <a:lnTo>
                    <a:pt x="2756" y="3779"/>
                  </a:lnTo>
                  <a:lnTo>
                    <a:pt x="2812" y="3803"/>
                  </a:lnTo>
                  <a:lnTo>
                    <a:pt x="2868" y="3825"/>
                  </a:lnTo>
                  <a:lnTo>
                    <a:pt x="2924" y="3848"/>
                  </a:lnTo>
                  <a:lnTo>
                    <a:pt x="2980" y="3869"/>
                  </a:lnTo>
                  <a:lnTo>
                    <a:pt x="3037" y="3889"/>
                  </a:lnTo>
                  <a:lnTo>
                    <a:pt x="3094" y="3909"/>
                  </a:lnTo>
                  <a:lnTo>
                    <a:pt x="3151" y="3927"/>
                  </a:lnTo>
                  <a:lnTo>
                    <a:pt x="3209" y="3945"/>
                  </a:lnTo>
                  <a:lnTo>
                    <a:pt x="3267" y="3961"/>
                  </a:lnTo>
                  <a:lnTo>
                    <a:pt x="3324" y="3978"/>
                  </a:lnTo>
                  <a:lnTo>
                    <a:pt x="3384" y="3992"/>
                  </a:lnTo>
                  <a:lnTo>
                    <a:pt x="3442" y="4007"/>
                  </a:lnTo>
                  <a:lnTo>
                    <a:pt x="3500" y="4020"/>
                  </a:lnTo>
                  <a:lnTo>
                    <a:pt x="3559" y="4032"/>
                  </a:lnTo>
                  <a:lnTo>
                    <a:pt x="3618" y="4044"/>
                  </a:lnTo>
                  <a:lnTo>
                    <a:pt x="3678" y="4055"/>
                  </a:lnTo>
                  <a:lnTo>
                    <a:pt x="3738" y="4064"/>
                  </a:lnTo>
                  <a:lnTo>
                    <a:pt x="3797" y="4074"/>
                  </a:lnTo>
                  <a:lnTo>
                    <a:pt x="3857" y="4082"/>
                  </a:lnTo>
                  <a:lnTo>
                    <a:pt x="3918" y="4088"/>
                  </a:lnTo>
                  <a:lnTo>
                    <a:pt x="3979" y="4095"/>
                  </a:lnTo>
                  <a:lnTo>
                    <a:pt x="4039" y="4100"/>
                  </a:lnTo>
                  <a:lnTo>
                    <a:pt x="4101" y="4104"/>
                  </a:lnTo>
                  <a:lnTo>
                    <a:pt x="4162" y="4109"/>
                  </a:lnTo>
                  <a:lnTo>
                    <a:pt x="4224" y="4112"/>
                  </a:lnTo>
                  <a:lnTo>
                    <a:pt x="4285" y="4114"/>
                  </a:lnTo>
                  <a:lnTo>
                    <a:pt x="4348" y="4115"/>
                  </a:lnTo>
                  <a:lnTo>
                    <a:pt x="4410" y="4115"/>
                  </a:lnTo>
                  <a:lnTo>
                    <a:pt x="4471" y="4115"/>
                  </a:lnTo>
                  <a:lnTo>
                    <a:pt x="4535" y="4113"/>
                  </a:lnTo>
                  <a:lnTo>
                    <a:pt x="4597" y="4111"/>
                  </a:lnTo>
                  <a:lnTo>
                    <a:pt x="4660" y="4108"/>
                  </a:lnTo>
                  <a:lnTo>
                    <a:pt x="4723" y="4103"/>
                  </a:lnTo>
                  <a:lnTo>
                    <a:pt x="4787" y="4098"/>
                  </a:lnTo>
                  <a:lnTo>
                    <a:pt x="4851" y="4093"/>
                  </a:lnTo>
                  <a:lnTo>
                    <a:pt x="4914" y="4087"/>
                  </a:lnTo>
                  <a:lnTo>
                    <a:pt x="4979" y="4079"/>
                  </a:lnTo>
                  <a:lnTo>
                    <a:pt x="5043" y="4070"/>
                  </a:lnTo>
                  <a:lnTo>
                    <a:pt x="5108" y="4062"/>
                  </a:lnTo>
                  <a:lnTo>
                    <a:pt x="5173" y="4052"/>
                  </a:lnTo>
                  <a:lnTo>
                    <a:pt x="5237" y="4042"/>
                  </a:lnTo>
                  <a:lnTo>
                    <a:pt x="5302" y="4029"/>
                  </a:lnTo>
                  <a:lnTo>
                    <a:pt x="5368" y="4017"/>
                  </a:lnTo>
                  <a:lnTo>
                    <a:pt x="5368" y="4017"/>
                  </a:lnTo>
                  <a:lnTo>
                    <a:pt x="5426" y="4006"/>
                  </a:lnTo>
                  <a:lnTo>
                    <a:pt x="5484" y="3993"/>
                  </a:lnTo>
                  <a:lnTo>
                    <a:pt x="5541" y="3980"/>
                  </a:lnTo>
                  <a:lnTo>
                    <a:pt x="5598" y="3967"/>
                  </a:lnTo>
                  <a:lnTo>
                    <a:pt x="5654" y="3952"/>
                  </a:lnTo>
                  <a:lnTo>
                    <a:pt x="5710" y="3937"/>
                  </a:lnTo>
                  <a:lnTo>
                    <a:pt x="5766" y="3921"/>
                  </a:lnTo>
                  <a:lnTo>
                    <a:pt x="5821" y="3905"/>
                  </a:lnTo>
                  <a:lnTo>
                    <a:pt x="5876" y="3888"/>
                  </a:lnTo>
                  <a:lnTo>
                    <a:pt x="5930" y="3871"/>
                  </a:lnTo>
                  <a:lnTo>
                    <a:pt x="5984" y="3852"/>
                  </a:lnTo>
                  <a:lnTo>
                    <a:pt x="6038" y="3834"/>
                  </a:lnTo>
                  <a:lnTo>
                    <a:pt x="6090" y="3814"/>
                  </a:lnTo>
                  <a:lnTo>
                    <a:pt x="6142" y="3795"/>
                  </a:lnTo>
                  <a:lnTo>
                    <a:pt x="6194" y="3774"/>
                  </a:lnTo>
                  <a:lnTo>
                    <a:pt x="6245" y="3752"/>
                  </a:lnTo>
                  <a:lnTo>
                    <a:pt x="6296" y="3731"/>
                  </a:lnTo>
                  <a:lnTo>
                    <a:pt x="6347" y="3708"/>
                  </a:lnTo>
                  <a:lnTo>
                    <a:pt x="6396" y="3686"/>
                  </a:lnTo>
                  <a:lnTo>
                    <a:pt x="6446" y="3662"/>
                  </a:lnTo>
                  <a:lnTo>
                    <a:pt x="6495" y="3637"/>
                  </a:lnTo>
                  <a:lnTo>
                    <a:pt x="6544" y="3612"/>
                  </a:lnTo>
                  <a:lnTo>
                    <a:pt x="6591" y="3587"/>
                  </a:lnTo>
                  <a:lnTo>
                    <a:pt x="6639" y="3561"/>
                  </a:lnTo>
                  <a:lnTo>
                    <a:pt x="6686" y="3533"/>
                  </a:lnTo>
                  <a:lnTo>
                    <a:pt x="6732" y="3506"/>
                  </a:lnTo>
                  <a:lnTo>
                    <a:pt x="6779" y="3478"/>
                  </a:lnTo>
                  <a:lnTo>
                    <a:pt x="6824" y="3450"/>
                  </a:lnTo>
                  <a:lnTo>
                    <a:pt x="6869" y="3420"/>
                  </a:lnTo>
                  <a:lnTo>
                    <a:pt x="6914" y="3390"/>
                  </a:lnTo>
                  <a:lnTo>
                    <a:pt x="6957" y="3359"/>
                  </a:lnTo>
                  <a:lnTo>
                    <a:pt x="7002" y="3328"/>
                  </a:lnTo>
                  <a:lnTo>
                    <a:pt x="7045" y="3296"/>
                  </a:lnTo>
                  <a:lnTo>
                    <a:pt x="7088" y="3263"/>
                  </a:lnTo>
                  <a:lnTo>
                    <a:pt x="7130" y="3231"/>
                  </a:lnTo>
                  <a:lnTo>
                    <a:pt x="7171" y="3197"/>
                  </a:lnTo>
                  <a:lnTo>
                    <a:pt x="7213" y="3163"/>
                  </a:lnTo>
                  <a:lnTo>
                    <a:pt x="7253" y="3128"/>
                  </a:lnTo>
                  <a:lnTo>
                    <a:pt x="7293" y="3092"/>
                  </a:lnTo>
                  <a:lnTo>
                    <a:pt x="7333" y="3056"/>
                  </a:lnTo>
                  <a:lnTo>
                    <a:pt x="7372" y="3019"/>
                  </a:lnTo>
                  <a:lnTo>
                    <a:pt x="7411" y="2981"/>
                  </a:lnTo>
                  <a:lnTo>
                    <a:pt x="7449" y="2943"/>
                  </a:lnTo>
                  <a:lnTo>
                    <a:pt x="7486" y="2904"/>
                  </a:lnTo>
                  <a:lnTo>
                    <a:pt x="7524" y="2865"/>
                  </a:lnTo>
                  <a:lnTo>
                    <a:pt x="7561" y="2825"/>
                  </a:lnTo>
                  <a:lnTo>
                    <a:pt x="7596" y="2785"/>
                  </a:lnTo>
                  <a:lnTo>
                    <a:pt x="7632" y="2744"/>
                  </a:lnTo>
                  <a:lnTo>
                    <a:pt x="7667" y="2701"/>
                  </a:lnTo>
                  <a:lnTo>
                    <a:pt x="7702" y="2659"/>
                  </a:lnTo>
                  <a:lnTo>
                    <a:pt x="7736" y="2616"/>
                  </a:lnTo>
                  <a:lnTo>
                    <a:pt x="7770" y="2573"/>
                  </a:lnTo>
                  <a:lnTo>
                    <a:pt x="7803" y="2529"/>
                  </a:lnTo>
                  <a:lnTo>
                    <a:pt x="7835" y="2483"/>
                  </a:lnTo>
                  <a:lnTo>
                    <a:pt x="7868" y="2438"/>
                  </a:lnTo>
                  <a:lnTo>
                    <a:pt x="7899" y="2392"/>
                  </a:lnTo>
                  <a:lnTo>
                    <a:pt x="7930" y="2345"/>
                  </a:lnTo>
                  <a:lnTo>
                    <a:pt x="7960" y="2298"/>
                  </a:lnTo>
                  <a:lnTo>
                    <a:pt x="7990" y="2250"/>
                  </a:lnTo>
                  <a:lnTo>
                    <a:pt x="8021" y="2201"/>
                  </a:lnTo>
                  <a:lnTo>
                    <a:pt x="8049" y="2152"/>
                  </a:lnTo>
                  <a:lnTo>
                    <a:pt x="8078" y="2101"/>
                  </a:lnTo>
                  <a:lnTo>
                    <a:pt x="8106" y="2051"/>
                  </a:lnTo>
                  <a:lnTo>
                    <a:pt x="8133" y="2000"/>
                  </a:lnTo>
                  <a:lnTo>
                    <a:pt x="8133" y="2000"/>
                  </a:lnTo>
                  <a:lnTo>
                    <a:pt x="8168" y="1932"/>
                  </a:lnTo>
                  <a:lnTo>
                    <a:pt x="8200" y="1863"/>
                  </a:lnTo>
                  <a:lnTo>
                    <a:pt x="8232" y="1793"/>
                  </a:lnTo>
                  <a:lnTo>
                    <a:pt x="8261" y="1722"/>
                  </a:lnTo>
                  <a:lnTo>
                    <a:pt x="8289" y="1651"/>
                  </a:lnTo>
                  <a:lnTo>
                    <a:pt x="8314" y="1579"/>
                  </a:lnTo>
                  <a:lnTo>
                    <a:pt x="8336" y="1506"/>
                  </a:lnTo>
                  <a:lnTo>
                    <a:pt x="8358" y="1433"/>
                  </a:lnTo>
                  <a:lnTo>
                    <a:pt x="8377" y="1359"/>
                  </a:lnTo>
                  <a:lnTo>
                    <a:pt x="8394" y="1285"/>
                  </a:lnTo>
                  <a:lnTo>
                    <a:pt x="8409" y="1210"/>
                  </a:lnTo>
                  <a:lnTo>
                    <a:pt x="8422" y="1134"/>
                  </a:lnTo>
                  <a:lnTo>
                    <a:pt x="8434" y="1058"/>
                  </a:lnTo>
                  <a:lnTo>
                    <a:pt x="8443" y="979"/>
                  </a:lnTo>
                  <a:lnTo>
                    <a:pt x="8450" y="902"/>
                  </a:lnTo>
                  <a:lnTo>
                    <a:pt x="8456" y="823"/>
                  </a:lnTo>
                  <a:lnTo>
                    <a:pt x="8456" y="823"/>
                  </a:lnTo>
                  <a:lnTo>
                    <a:pt x="484" y="823"/>
                  </a:lnTo>
                  <a:lnTo>
                    <a:pt x="484" y="82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185"/>
            <p:cNvSpPr>
              <a:spLocks/>
            </p:cNvSpPr>
            <p:nvPr/>
          </p:nvSpPr>
          <p:spPr bwMode="auto">
            <a:xfrm rot="10800000">
              <a:off x="-15755" y="9692458"/>
              <a:ext cx="2500420" cy="377383"/>
            </a:xfrm>
            <a:custGeom>
              <a:avLst/>
              <a:gdLst/>
              <a:ahLst/>
              <a:cxnLst>
                <a:cxn ang="0">
                  <a:pos x="7685" y="0"/>
                </a:cxn>
                <a:cxn ang="0">
                  <a:pos x="7748" y="2"/>
                </a:cxn>
                <a:cxn ang="0">
                  <a:pos x="7839" y="15"/>
                </a:cxn>
                <a:cxn ang="0">
                  <a:pos x="7925" y="36"/>
                </a:cxn>
                <a:cxn ang="0">
                  <a:pos x="8006" y="68"/>
                </a:cxn>
                <a:cxn ang="0">
                  <a:pos x="8079" y="107"/>
                </a:cxn>
                <a:cxn ang="0">
                  <a:pos x="8146" y="156"/>
                </a:cxn>
                <a:cxn ang="0">
                  <a:pos x="8205" y="211"/>
                </a:cxn>
                <a:cxn ang="0">
                  <a:pos x="8255" y="274"/>
                </a:cxn>
                <a:cxn ang="0">
                  <a:pos x="8296" y="344"/>
                </a:cxn>
                <a:cxn ang="0">
                  <a:pos x="8328" y="419"/>
                </a:cxn>
                <a:cxn ang="0">
                  <a:pos x="8348" y="501"/>
                </a:cxn>
                <a:cxn ang="0">
                  <a:pos x="8354" y="554"/>
                </a:cxn>
                <a:cxn ang="0">
                  <a:pos x="8356" y="634"/>
                </a:cxn>
                <a:cxn ang="0">
                  <a:pos x="8345" y="714"/>
                </a:cxn>
                <a:cxn ang="0">
                  <a:pos x="8324" y="790"/>
                </a:cxn>
                <a:cxn ang="0">
                  <a:pos x="8293" y="863"/>
                </a:cxn>
                <a:cxn ang="0">
                  <a:pos x="8252" y="931"/>
                </a:cxn>
                <a:cxn ang="0">
                  <a:pos x="8202" y="994"/>
                </a:cxn>
                <a:cxn ang="0">
                  <a:pos x="8143" y="1049"/>
                </a:cxn>
                <a:cxn ang="0">
                  <a:pos x="8078" y="1098"/>
                </a:cxn>
                <a:cxn ang="0">
                  <a:pos x="8003" y="1138"/>
                </a:cxn>
                <a:cxn ang="0">
                  <a:pos x="7924" y="1168"/>
                </a:cxn>
                <a:cxn ang="0">
                  <a:pos x="7853" y="1185"/>
                </a:cxn>
                <a:cxn ang="0">
                  <a:pos x="7742" y="1200"/>
                </a:cxn>
                <a:cxn ang="0">
                  <a:pos x="7631" y="1204"/>
                </a:cxn>
                <a:cxn ang="0">
                  <a:pos x="5180" y="1204"/>
                </a:cxn>
                <a:cxn ang="0">
                  <a:pos x="2220" y="1202"/>
                </a:cxn>
                <a:cxn ang="0">
                  <a:pos x="948" y="1202"/>
                </a:cxn>
                <a:cxn ang="0">
                  <a:pos x="653" y="1204"/>
                </a:cxn>
                <a:cxn ang="0">
                  <a:pos x="538" y="1192"/>
                </a:cxn>
                <a:cxn ang="0">
                  <a:pos x="434" y="1169"/>
                </a:cxn>
                <a:cxn ang="0">
                  <a:pos x="343" y="1133"/>
                </a:cxn>
                <a:cxn ang="0">
                  <a:pos x="262" y="1086"/>
                </a:cxn>
                <a:cxn ang="0">
                  <a:pos x="192" y="1032"/>
                </a:cxn>
                <a:cxn ang="0">
                  <a:pos x="134" y="969"/>
                </a:cxn>
                <a:cxn ang="0">
                  <a:pos x="85" y="902"/>
                </a:cxn>
                <a:cxn ang="0">
                  <a:pos x="49" y="830"/>
                </a:cxn>
                <a:cxn ang="0">
                  <a:pos x="22" y="756"/>
                </a:cxn>
                <a:cxn ang="0">
                  <a:pos x="7" y="681"/>
                </a:cxn>
                <a:cxn ang="0">
                  <a:pos x="1" y="622"/>
                </a:cxn>
                <a:cxn ang="0">
                  <a:pos x="6" y="524"/>
                </a:cxn>
                <a:cxn ang="0">
                  <a:pos x="26" y="432"/>
                </a:cxn>
                <a:cxn ang="0">
                  <a:pos x="61" y="345"/>
                </a:cxn>
                <a:cxn ang="0">
                  <a:pos x="110" y="266"/>
                </a:cxn>
                <a:cxn ang="0">
                  <a:pos x="171" y="194"/>
                </a:cxn>
                <a:cxn ang="0">
                  <a:pos x="244" y="132"/>
                </a:cxn>
                <a:cxn ang="0">
                  <a:pos x="326" y="81"/>
                </a:cxn>
                <a:cxn ang="0">
                  <a:pos x="417" y="42"/>
                </a:cxn>
                <a:cxn ang="0">
                  <a:pos x="515" y="15"/>
                </a:cxn>
                <a:cxn ang="0">
                  <a:pos x="621" y="2"/>
                </a:cxn>
                <a:cxn ang="0">
                  <a:pos x="3866" y="2"/>
                </a:cxn>
                <a:cxn ang="0">
                  <a:pos x="4178" y="2"/>
                </a:cxn>
              </a:cxnLst>
              <a:rect l="0" t="0" r="r" b="b"/>
              <a:pathLst>
                <a:path w="8357" h="1205">
                  <a:moveTo>
                    <a:pt x="4178" y="0"/>
                  </a:moveTo>
                  <a:lnTo>
                    <a:pt x="4178" y="0"/>
                  </a:lnTo>
                  <a:lnTo>
                    <a:pt x="7685" y="0"/>
                  </a:lnTo>
                  <a:lnTo>
                    <a:pt x="7685" y="0"/>
                  </a:lnTo>
                  <a:lnTo>
                    <a:pt x="7716" y="1"/>
                  </a:lnTo>
                  <a:lnTo>
                    <a:pt x="7748" y="2"/>
                  </a:lnTo>
                  <a:lnTo>
                    <a:pt x="7778" y="6"/>
                  </a:lnTo>
                  <a:lnTo>
                    <a:pt x="7808" y="10"/>
                  </a:lnTo>
                  <a:lnTo>
                    <a:pt x="7839" y="15"/>
                  </a:lnTo>
                  <a:lnTo>
                    <a:pt x="7868" y="21"/>
                  </a:lnTo>
                  <a:lnTo>
                    <a:pt x="7897" y="28"/>
                  </a:lnTo>
                  <a:lnTo>
                    <a:pt x="7925" y="36"/>
                  </a:lnTo>
                  <a:lnTo>
                    <a:pt x="7953" y="47"/>
                  </a:lnTo>
                  <a:lnTo>
                    <a:pt x="7979" y="57"/>
                  </a:lnTo>
                  <a:lnTo>
                    <a:pt x="8006" y="68"/>
                  </a:lnTo>
                  <a:lnTo>
                    <a:pt x="8030" y="81"/>
                  </a:lnTo>
                  <a:lnTo>
                    <a:pt x="8055" y="94"/>
                  </a:lnTo>
                  <a:lnTo>
                    <a:pt x="8079" y="107"/>
                  </a:lnTo>
                  <a:lnTo>
                    <a:pt x="8102" y="123"/>
                  </a:lnTo>
                  <a:lnTo>
                    <a:pt x="8124" y="139"/>
                  </a:lnTo>
                  <a:lnTo>
                    <a:pt x="8146" y="156"/>
                  </a:lnTo>
                  <a:lnTo>
                    <a:pt x="8166" y="173"/>
                  </a:lnTo>
                  <a:lnTo>
                    <a:pt x="8185" y="192"/>
                  </a:lnTo>
                  <a:lnTo>
                    <a:pt x="8205" y="211"/>
                  </a:lnTo>
                  <a:lnTo>
                    <a:pt x="8222" y="232"/>
                  </a:lnTo>
                  <a:lnTo>
                    <a:pt x="8239" y="253"/>
                  </a:lnTo>
                  <a:lnTo>
                    <a:pt x="8255" y="274"/>
                  </a:lnTo>
                  <a:lnTo>
                    <a:pt x="8269" y="297"/>
                  </a:lnTo>
                  <a:lnTo>
                    <a:pt x="8283" y="320"/>
                  </a:lnTo>
                  <a:lnTo>
                    <a:pt x="8296" y="344"/>
                  </a:lnTo>
                  <a:lnTo>
                    <a:pt x="8308" y="368"/>
                  </a:lnTo>
                  <a:lnTo>
                    <a:pt x="8318" y="394"/>
                  </a:lnTo>
                  <a:lnTo>
                    <a:pt x="8328" y="419"/>
                  </a:lnTo>
                  <a:lnTo>
                    <a:pt x="8335" y="446"/>
                  </a:lnTo>
                  <a:lnTo>
                    <a:pt x="8343" y="473"/>
                  </a:lnTo>
                  <a:lnTo>
                    <a:pt x="8348" y="501"/>
                  </a:lnTo>
                  <a:lnTo>
                    <a:pt x="8348" y="501"/>
                  </a:lnTo>
                  <a:lnTo>
                    <a:pt x="8352" y="527"/>
                  </a:lnTo>
                  <a:lnTo>
                    <a:pt x="8354" y="554"/>
                  </a:lnTo>
                  <a:lnTo>
                    <a:pt x="8357" y="581"/>
                  </a:lnTo>
                  <a:lnTo>
                    <a:pt x="8357" y="608"/>
                  </a:lnTo>
                  <a:lnTo>
                    <a:pt x="8356" y="634"/>
                  </a:lnTo>
                  <a:lnTo>
                    <a:pt x="8353" y="661"/>
                  </a:lnTo>
                  <a:lnTo>
                    <a:pt x="8350" y="688"/>
                  </a:lnTo>
                  <a:lnTo>
                    <a:pt x="8345" y="714"/>
                  </a:lnTo>
                  <a:lnTo>
                    <a:pt x="8339" y="739"/>
                  </a:lnTo>
                  <a:lnTo>
                    <a:pt x="8332" y="765"/>
                  </a:lnTo>
                  <a:lnTo>
                    <a:pt x="8324" y="790"/>
                  </a:lnTo>
                  <a:lnTo>
                    <a:pt x="8315" y="815"/>
                  </a:lnTo>
                  <a:lnTo>
                    <a:pt x="8304" y="839"/>
                  </a:lnTo>
                  <a:lnTo>
                    <a:pt x="8293" y="863"/>
                  </a:lnTo>
                  <a:lnTo>
                    <a:pt x="8280" y="887"/>
                  </a:lnTo>
                  <a:lnTo>
                    <a:pt x="8266" y="909"/>
                  </a:lnTo>
                  <a:lnTo>
                    <a:pt x="8252" y="931"/>
                  </a:lnTo>
                  <a:lnTo>
                    <a:pt x="8236" y="953"/>
                  </a:lnTo>
                  <a:lnTo>
                    <a:pt x="8220" y="973"/>
                  </a:lnTo>
                  <a:lnTo>
                    <a:pt x="8202" y="994"/>
                  </a:lnTo>
                  <a:lnTo>
                    <a:pt x="8183" y="1013"/>
                  </a:lnTo>
                  <a:lnTo>
                    <a:pt x="8164" y="1032"/>
                  </a:lnTo>
                  <a:lnTo>
                    <a:pt x="8143" y="1049"/>
                  </a:lnTo>
                  <a:lnTo>
                    <a:pt x="8122" y="1067"/>
                  </a:lnTo>
                  <a:lnTo>
                    <a:pt x="8100" y="1082"/>
                  </a:lnTo>
                  <a:lnTo>
                    <a:pt x="8078" y="1098"/>
                  </a:lnTo>
                  <a:lnTo>
                    <a:pt x="8053" y="1112"/>
                  </a:lnTo>
                  <a:lnTo>
                    <a:pt x="8029" y="1125"/>
                  </a:lnTo>
                  <a:lnTo>
                    <a:pt x="8003" y="1138"/>
                  </a:lnTo>
                  <a:lnTo>
                    <a:pt x="7978" y="1148"/>
                  </a:lnTo>
                  <a:lnTo>
                    <a:pt x="7951" y="1158"/>
                  </a:lnTo>
                  <a:lnTo>
                    <a:pt x="7924" y="1168"/>
                  </a:lnTo>
                  <a:lnTo>
                    <a:pt x="7924" y="1168"/>
                  </a:lnTo>
                  <a:lnTo>
                    <a:pt x="7888" y="1177"/>
                  </a:lnTo>
                  <a:lnTo>
                    <a:pt x="7853" y="1185"/>
                  </a:lnTo>
                  <a:lnTo>
                    <a:pt x="7816" y="1191"/>
                  </a:lnTo>
                  <a:lnTo>
                    <a:pt x="7779" y="1196"/>
                  </a:lnTo>
                  <a:lnTo>
                    <a:pt x="7742" y="1200"/>
                  </a:lnTo>
                  <a:lnTo>
                    <a:pt x="7705" y="1203"/>
                  </a:lnTo>
                  <a:lnTo>
                    <a:pt x="7667" y="1204"/>
                  </a:lnTo>
                  <a:lnTo>
                    <a:pt x="7631" y="1204"/>
                  </a:lnTo>
                  <a:lnTo>
                    <a:pt x="7631" y="1204"/>
                  </a:lnTo>
                  <a:lnTo>
                    <a:pt x="6405" y="1205"/>
                  </a:lnTo>
                  <a:lnTo>
                    <a:pt x="5180" y="1204"/>
                  </a:lnTo>
                  <a:lnTo>
                    <a:pt x="2729" y="1203"/>
                  </a:lnTo>
                  <a:lnTo>
                    <a:pt x="2729" y="1203"/>
                  </a:lnTo>
                  <a:lnTo>
                    <a:pt x="2220" y="1202"/>
                  </a:lnTo>
                  <a:lnTo>
                    <a:pt x="1711" y="1201"/>
                  </a:lnTo>
                  <a:lnTo>
                    <a:pt x="1202" y="1201"/>
                  </a:lnTo>
                  <a:lnTo>
                    <a:pt x="948" y="1202"/>
                  </a:lnTo>
                  <a:lnTo>
                    <a:pt x="694" y="1204"/>
                  </a:lnTo>
                  <a:lnTo>
                    <a:pt x="694" y="1204"/>
                  </a:lnTo>
                  <a:lnTo>
                    <a:pt x="653" y="1204"/>
                  </a:lnTo>
                  <a:lnTo>
                    <a:pt x="613" y="1202"/>
                  </a:lnTo>
                  <a:lnTo>
                    <a:pt x="574" y="1198"/>
                  </a:lnTo>
                  <a:lnTo>
                    <a:pt x="538" y="1192"/>
                  </a:lnTo>
                  <a:lnTo>
                    <a:pt x="502" y="1186"/>
                  </a:lnTo>
                  <a:lnTo>
                    <a:pt x="468" y="1178"/>
                  </a:lnTo>
                  <a:lnTo>
                    <a:pt x="434" y="1169"/>
                  </a:lnTo>
                  <a:lnTo>
                    <a:pt x="402" y="1157"/>
                  </a:lnTo>
                  <a:lnTo>
                    <a:pt x="372" y="1145"/>
                  </a:lnTo>
                  <a:lnTo>
                    <a:pt x="343" y="1133"/>
                  </a:lnTo>
                  <a:lnTo>
                    <a:pt x="314" y="1118"/>
                  </a:lnTo>
                  <a:lnTo>
                    <a:pt x="287" y="1103"/>
                  </a:lnTo>
                  <a:lnTo>
                    <a:pt x="262" y="1086"/>
                  </a:lnTo>
                  <a:lnTo>
                    <a:pt x="237" y="1069"/>
                  </a:lnTo>
                  <a:lnTo>
                    <a:pt x="214" y="1050"/>
                  </a:lnTo>
                  <a:lnTo>
                    <a:pt x="192" y="1032"/>
                  </a:lnTo>
                  <a:lnTo>
                    <a:pt x="172" y="1011"/>
                  </a:lnTo>
                  <a:lnTo>
                    <a:pt x="152" y="991"/>
                  </a:lnTo>
                  <a:lnTo>
                    <a:pt x="134" y="969"/>
                  </a:lnTo>
                  <a:lnTo>
                    <a:pt x="117" y="947"/>
                  </a:lnTo>
                  <a:lnTo>
                    <a:pt x="101" y="925"/>
                  </a:lnTo>
                  <a:lnTo>
                    <a:pt x="85" y="902"/>
                  </a:lnTo>
                  <a:lnTo>
                    <a:pt x="73" y="878"/>
                  </a:lnTo>
                  <a:lnTo>
                    <a:pt x="60" y="855"/>
                  </a:lnTo>
                  <a:lnTo>
                    <a:pt x="49" y="830"/>
                  </a:lnTo>
                  <a:lnTo>
                    <a:pt x="39" y="805"/>
                  </a:lnTo>
                  <a:lnTo>
                    <a:pt x="30" y="781"/>
                  </a:lnTo>
                  <a:lnTo>
                    <a:pt x="22" y="756"/>
                  </a:lnTo>
                  <a:lnTo>
                    <a:pt x="15" y="730"/>
                  </a:lnTo>
                  <a:lnTo>
                    <a:pt x="11" y="706"/>
                  </a:lnTo>
                  <a:lnTo>
                    <a:pt x="7" y="681"/>
                  </a:lnTo>
                  <a:lnTo>
                    <a:pt x="4" y="655"/>
                  </a:lnTo>
                  <a:lnTo>
                    <a:pt x="4" y="655"/>
                  </a:lnTo>
                  <a:lnTo>
                    <a:pt x="1" y="622"/>
                  </a:lnTo>
                  <a:lnTo>
                    <a:pt x="0" y="589"/>
                  </a:lnTo>
                  <a:lnTo>
                    <a:pt x="2" y="556"/>
                  </a:lnTo>
                  <a:lnTo>
                    <a:pt x="6" y="524"/>
                  </a:lnTo>
                  <a:lnTo>
                    <a:pt x="11" y="493"/>
                  </a:lnTo>
                  <a:lnTo>
                    <a:pt x="18" y="463"/>
                  </a:lnTo>
                  <a:lnTo>
                    <a:pt x="26" y="432"/>
                  </a:lnTo>
                  <a:lnTo>
                    <a:pt x="36" y="403"/>
                  </a:lnTo>
                  <a:lnTo>
                    <a:pt x="48" y="373"/>
                  </a:lnTo>
                  <a:lnTo>
                    <a:pt x="61" y="345"/>
                  </a:lnTo>
                  <a:lnTo>
                    <a:pt x="76" y="317"/>
                  </a:lnTo>
                  <a:lnTo>
                    <a:pt x="92" y="292"/>
                  </a:lnTo>
                  <a:lnTo>
                    <a:pt x="110" y="266"/>
                  </a:lnTo>
                  <a:lnTo>
                    <a:pt x="129" y="241"/>
                  </a:lnTo>
                  <a:lnTo>
                    <a:pt x="149" y="218"/>
                  </a:lnTo>
                  <a:lnTo>
                    <a:pt x="171" y="194"/>
                  </a:lnTo>
                  <a:lnTo>
                    <a:pt x="194" y="172"/>
                  </a:lnTo>
                  <a:lnTo>
                    <a:pt x="218" y="152"/>
                  </a:lnTo>
                  <a:lnTo>
                    <a:pt x="244" y="132"/>
                  </a:lnTo>
                  <a:lnTo>
                    <a:pt x="270" y="114"/>
                  </a:lnTo>
                  <a:lnTo>
                    <a:pt x="298" y="97"/>
                  </a:lnTo>
                  <a:lnTo>
                    <a:pt x="326" y="81"/>
                  </a:lnTo>
                  <a:lnTo>
                    <a:pt x="355" y="66"/>
                  </a:lnTo>
                  <a:lnTo>
                    <a:pt x="386" y="53"/>
                  </a:lnTo>
                  <a:lnTo>
                    <a:pt x="417" y="42"/>
                  </a:lnTo>
                  <a:lnTo>
                    <a:pt x="449" y="31"/>
                  </a:lnTo>
                  <a:lnTo>
                    <a:pt x="482" y="22"/>
                  </a:lnTo>
                  <a:lnTo>
                    <a:pt x="515" y="15"/>
                  </a:lnTo>
                  <a:lnTo>
                    <a:pt x="550" y="9"/>
                  </a:lnTo>
                  <a:lnTo>
                    <a:pt x="585" y="5"/>
                  </a:lnTo>
                  <a:lnTo>
                    <a:pt x="621" y="2"/>
                  </a:lnTo>
                  <a:lnTo>
                    <a:pt x="657" y="1"/>
                  </a:lnTo>
                  <a:lnTo>
                    <a:pt x="657" y="1"/>
                  </a:lnTo>
                  <a:lnTo>
                    <a:pt x="3866" y="2"/>
                  </a:lnTo>
                  <a:lnTo>
                    <a:pt x="3866" y="2"/>
                  </a:lnTo>
                  <a:lnTo>
                    <a:pt x="4178" y="2"/>
                  </a:lnTo>
                  <a:lnTo>
                    <a:pt x="4178" y="2"/>
                  </a:lnTo>
                  <a:lnTo>
                    <a:pt x="4178" y="0"/>
                  </a:lnTo>
                  <a:lnTo>
                    <a:pt x="417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186"/>
            <p:cNvSpPr>
              <a:spLocks noEditPoints="1"/>
            </p:cNvSpPr>
            <p:nvPr/>
          </p:nvSpPr>
          <p:spPr bwMode="auto">
            <a:xfrm rot="10800000">
              <a:off x="-48698" y="10139031"/>
              <a:ext cx="2566308" cy="628972"/>
            </a:xfrm>
            <a:custGeom>
              <a:avLst/>
              <a:gdLst/>
              <a:ahLst/>
              <a:cxnLst>
                <a:cxn ang="0">
                  <a:pos x="7658" y="1"/>
                </a:cxn>
                <a:cxn ang="0">
                  <a:pos x="7919" y="30"/>
                </a:cxn>
                <a:cxn ang="0">
                  <a:pos x="8144" y="115"/>
                </a:cxn>
                <a:cxn ang="0">
                  <a:pos x="8327" y="252"/>
                </a:cxn>
                <a:cxn ang="0">
                  <a:pos x="8463" y="437"/>
                </a:cxn>
                <a:cxn ang="0">
                  <a:pos x="8543" y="665"/>
                </a:cxn>
                <a:cxn ang="0">
                  <a:pos x="8570" y="941"/>
                </a:cxn>
                <a:cxn ang="0">
                  <a:pos x="8554" y="1260"/>
                </a:cxn>
                <a:cxn ang="0">
                  <a:pos x="8494" y="1491"/>
                </a:cxn>
                <a:cxn ang="0">
                  <a:pos x="8379" y="1686"/>
                </a:cxn>
                <a:cxn ang="0">
                  <a:pos x="8216" y="1837"/>
                </a:cxn>
                <a:cxn ang="0">
                  <a:pos x="8011" y="1940"/>
                </a:cxn>
                <a:cxn ang="0">
                  <a:pos x="7772" y="1990"/>
                </a:cxn>
                <a:cxn ang="0">
                  <a:pos x="4996" y="1996"/>
                </a:cxn>
                <a:cxn ang="0">
                  <a:pos x="913" y="1996"/>
                </a:cxn>
                <a:cxn ang="0">
                  <a:pos x="606" y="1948"/>
                </a:cxn>
                <a:cxn ang="0">
                  <a:pos x="355" y="1834"/>
                </a:cxn>
                <a:cxn ang="0">
                  <a:pos x="168" y="1655"/>
                </a:cxn>
                <a:cxn ang="0">
                  <a:pos x="47" y="1418"/>
                </a:cxn>
                <a:cxn ang="0">
                  <a:pos x="1" y="1127"/>
                </a:cxn>
                <a:cxn ang="0">
                  <a:pos x="6" y="800"/>
                </a:cxn>
                <a:cxn ang="0">
                  <a:pos x="40" y="600"/>
                </a:cxn>
                <a:cxn ang="0">
                  <a:pos x="134" y="388"/>
                </a:cxn>
                <a:cxn ang="0">
                  <a:pos x="280" y="215"/>
                </a:cxn>
                <a:cxn ang="0">
                  <a:pos x="470" y="90"/>
                </a:cxn>
                <a:cxn ang="0">
                  <a:pos x="699" y="19"/>
                </a:cxn>
                <a:cxn ang="0">
                  <a:pos x="1422" y="1"/>
                </a:cxn>
                <a:cxn ang="0">
                  <a:pos x="4281" y="403"/>
                </a:cxn>
                <a:cxn ang="0">
                  <a:pos x="1897" y="407"/>
                </a:cxn>
                <a:cxn ang="0">
                  <a:pos x="968" y="401"/>
                </a:cxn>
                <a:cxn ang="0">
                  <a:pos x="747" y="434"/>
                </a:cxn>
                <a:cxn ang="0">
                  <a:pos x="587" y="513"/>
                </a:cxn>
                <a:cxn ang="0">
                  <a:pos x="482" y="644"/>
                </a:cxn>
                <a:cxn ang="0">
                  <a:pos x="431" y="838"/>
                </a:cxn>
                <a:cxn ang="0">
                  <a:pos x="425" y="1052"/>
                </a:cxn>
                <a:cxn ang="0">
                  <a:pos x="450" y="1248"/>
                </a:cxn>
                <a:cxn ang="0">
                  <a:pos x="505" y="1395"/>
                </a:cxn>
                <a:cxn ang="0">
                  <a:pos x="598" y="1498"/>
                </a:cxn>
                <a:cxn ang="0">
                  <a:pos x="734" y="1560"/>
                </a:cxn>
                <a:cxn ang="0">
                  <a:pos x="922" y="1587"/>
                </a:cxn>
                <a:cxn ang="0">
                  <a:pos x="6787" y="1590"/>
                </a:cxn>
                <a:cxn ang="0">
                  <a:pos x="7694" y="1586"/>
                </a:cxn>
                <a:cxn ang="0">
                  <a:pos x="7842" y="1560"/>
                </a:cxn>
                <a:cxn ang="0">
                  <a:pos x="7963" y="1503"/>
                </a:cxn>
                <a:cxn ang="0">
                  <a:pos x="8053" y="1414"/>
                </a:cxn>
                <a:cxn ang="0">
                  <a:pos x="8112" y="1298"/>
                </a:cxn>
                <a:cxn ang="0">
                  <a:pos x="8136" y="1157"/>
                </a:cxn>
                <a:cxn ang="0">
                  <a:pos x="8135" y="859"/>
                </a:cxn>
                <a:cxn ang="0">
                  <a:pos x="8110" y="698"/>
                </a:cxn>
                <a:cxn ang="0">
                  <a:pos x="8050" y="572"/>
                </a:cxn>
                <a:cxn ang="0">
                  <a:pos x="7955" y="482"/>
                </a:cxn>
                <a:cxn ang="0">
                  <a:pos x="7824" y="426"/>
                </a:cxn>
                <a:cxn ang="0">
                  <a:pos x="7656" y="405"/>
                </a:cxn>
              </a:cxnLst>
              <a:rect l="0" t="0" r="r" b="b"/>
              <a:pathLst>
                <a:path w="8570" h="1996">
                  <a:moveTo>
                    <a:pt x="4270" y="1"/>
                  </a:moveTo>
                  <a:lnTo>
                    <a:pt x="4270" y="1"/>
                  </a:lnTo>
                  <a:lnTo>
                    <a:pt x="5965" y="2"/>
                  </a:lnTo>
                  <a:lnTo>
                    <a:pt x="6811" y="2"/>
                  </a:lnTo>
                  <a:lnTo>
                    <a:pt x="7658" y="1"/>
                  </a:lnTo>
                  <a:lnTo>
                    <a:pt x="7658" y="1"/>
                  </a:lnTo>
                  <a:lnTo>
                    <a:pt x="7703" y="2"/>
                  </a:lnTo>
                  <a:lnTo>
                    <a:pt x="7749" y="4"/>
                  </a:lnTo>
                  <a:lnTo>
                    <a:pt x="7793" y="8"/>
                  </a:lnTo>
                  <a:lnTo>
                    <a:pt x="7835" y="13"/>
                  </a:lnTo>
                  <a:lnTo>
                    <a:pt x="7877" y="21"/>
                  </a:lnTo>
                  <a:lnTo>
                    <a:pt x="7919" y="30"/>
                  </a:lnTo>
                  <a:lnTo>
                    <a:pt x="7959" y="40"/>
                  </a:lnTo>
                  <a:lnTo>
                    <a:pt x="7997" y="52"/>
                  </a:lnTo>
                  <a:lnTo>
                    <a:pt x="8036" y="66"/>
                  </a:lnTo>
                  <a:lnTo>
                    <a:pt x="8073" y="81"/>
                  </a:lnTo>
                  <a:lnTo>
                    <a:pt x="8108" y="98"/>
                  </a:lnTo>
                  <a:lnTo>
                    <a:pt x="8144" y="115"/>
                  </a:lnTo>
                  <a:lnTo>
                    <a:pt x="8177" y="135"/>
                  </a:lnTo>
                  <a:lnTo>
                    <a:pt x="8210" y="155"/>
                  </a:lnTo>
                  <a:lnTo>
                    <a:pt x="8241" y="178"/>
                  </a:lnTo>
                  <a:lnTo>
                    <a:pt x="8271" y="202"/>
                  </a:lnTo>
                  <a:lnTo>
                    <a:pt x="8300" y="226"/>
                  </a:lnTo>
                  <a:lnTo>
                    <a:pt x="8327" y="252"/>
                  </a:lnTo>
                  <a:lnTo>
                    <a:pt x="8353" y="280"/>
                  </a:lnTo>
                  <a:lnTo>
                    <a:pt x="8378" y="309"/>
                  </a:lnTo>
                  <a:lnTo>
                    <a:pt x="8401" y="340"/>
                  </a:lnTo>
                  <a:lnTo>
                    <a:pt x="8423" y="371"/>
                  </a:lnTo>
                  <a:lnTo>
                    <a:pt x="8443" y="403"/>
                  </a:lnTo>
                  <a:lnTo>
                    <a:pt x="8463" y="437"/>
                  </a:lnTo>
                  <a:lnTo>
                    <a:pt x="8480" y="472"/>
                  </a:lnTo>
                  <a:lnTo>
                    <a:pt x="8496" y="508"/>
                  </a:lnTo>
                  <a:lnTo>
                    <a:pt x="8510" y="547"/>
                  </a:lnTo>
                  <a:lnTo>
                    <a:pt x="8523" y="585"/>
                  </a:lnTo>
                  <a:lnTo>
                    <a:pt x="8534" y="625"/>
                  </a:lnTo>
                  <a:lnTo>
                    <a:pt x="8543" y="665"/>
                  </a:lnTo>
                  <a:lnTo>
                    <a:pt x="8551" y="707"/>
                  </a:lnTo>
                  <a:lnTo>
                    <a:pt x="8556" y="750"/>
                  </a:lnTo>
                  <a:lnTo>
                    <a:pt x="8556" y="750"/>
                  </a:lnTo>
                  <a:lnTo>
                    <a:pt x="8563" y="813"/>
                  </a:lnTo>
                  <a:lnTo>
                    <a:pt x="8567" y="877"/>
                  </a:lnTo>
                  <a:lnTo>
                    <a:pt x="8570" y="941"/>
                  </a:lnTo>
                  <a:lnTo>
                    <a:pt x="8570" y="1005"/>
                  </a:lnTo>
                  <a:lnTo>
                    <a:pt x="8569" y="1069"/>
                  </a:lnTo>
                  <a:lnTo>
                    <a:pt x="8566" y="1133"/>
                  </a:lnTo>
                  <a:lnTo>
                    <a:pt x="8561" y="1196"/>
                  </a:lnTo>
                  <a:lnTo>
                    <a:pt x="8554" y="1260"/>
                  </a:lnTo>
                  <a:lnTo>
                    <a:pt x="8554" y="1260"/>
                  </a:lnTo>
                  <a:lnTo>
                    <a:pt x="8548" y="1301"/>
                  </a:lnTo>
                  <a:lnTo>
                    <a:pt x="8540" y="1341"/>
                  </a:lnTo>
                  <a:lnTo>
                    <a:pt x="8532" y="1380"/>
                  </a:lnTo>
                  <a:lnTo>
                    <a:pt x="8520" y="1418"/>
                  </a:lnTo>
                  <a:lnTo>
                    <a:pt x="8508" y="1455"/>
                  </a:lnTo>
                  <a:lnTo>
                    <a:pt x="8494" y="1491"/>
                  </a:lnTo>
                  <a:lnTo>
                    <a:pt x="8478" y="1526"/>
                  </a:lnTo>
                  <a:lnTo>
                    <a:pt x="8462" y="1560"/>
                  </a:lnTo>
                  <a:lnTo>
                    <a:pt x="8442" y="1593"/>
                  </a:lnTo>
                  <a:lnTo>
                    <a:pt x="8423" y="1625"/>
                  </a:lnTo>
                  <a:lnTo>
                    <a:pt x="8401" y="1656"/>
                  </a:lnTo>
                  <a:lnTo>
                    <a:pt x="8379" y="1686"/>
                  </a:lnTo>
                  <a:lnTo>
                    <a:pt x="8355" y="1714"/>
                  </a:lnTo>
                  <a:lnTo>
                    <a:pt x="8329" y="1742"/>
                  </a:lnTo>
                  <a:lnTo>
                    <a:pt x="8303" y="1767"/>
                  </a:lnTo>
                  <a:lnTo>
                    <a:pt x="8275" y="1792"/>
                  </a:lnTo>
                  <a:lnTo>
                    <a:pt x="8246" y="1815"/>
                  </a:lnTo>
                  <a:lnTo>
                    <a:pt x="8216" y="1837"/>
                  </a:lnTo>
                  <a:lnTo>
                    <a:pt x="8185" y="1858"/>
                  </a:lnTo>
                  <a:lnTo>
                    <a:pt x="8151" y="1877"/>
                  </a:lnTo>
                  <a:lnTo>
                    <a:pt x="8118" y="1895"/>
                  </a:lnTo>
                  <a:lnTo>
                    <a:pt x="8084" y="1911"/>
                  </a:lnTo>
                  <a:lnTo>
                    <a:pt x="8048" y="1927"/>
                  </a:lnTo>
                  <a:lnTo>
                    <a:pt x="8011" y="1940"/>
                  </a:lnTo>
                  <a:lnTo>
                    <a:pt x="7974" y="1953"/>
                  </a:lnTo>
                  <a:lnTo>
                    <a:pt x="7935" y="1963"/>
                  </a:lnTo>
                  <a:lnTo>
                    <a:pt x="7895" y="1972"/>
                  </a:lnTo>
                  <a:lnTo>
                    <a:pt x="7855" y="1979"/>
                  </a:lnTo>
                  <a:lnTo>
                    <a:pt x="7814" y="1986"/>
                  </a:lnTo>
                  <a:lnTo>
                    <a:pt x="7772" y="1990"/>
                  </a:lnTo>
                  <a:lnTo>
                    <a:pt x="7729" y="1992"/>
                  </a:lnTo>
                  <a:lnTo>
                    <a:pt x="7686" y="1993"/>
                  </a:lnTo>
                  <a:lnTo>
                    <a:pt x="7686" y="1993"/>
                  </a:lnTo>
                  <a:lnTo>
                    <a:pt x="7013" y="1995"/>
                  </a:lnTo>
                  <a:lnTo>
                    <a:pt x="6341" y="1996"/>
                  </a:lnTo>
                  <a:lnTo>
                    <a:pt x="4996" y="1996"/>
                  </a:lnTo>
                  <a:lnTo>
                    <a:pt x="4996" y="1996"/>
                  </a:lnTo>
                  <a:lnTo>
                    <a:pt x="2982" y="1995"/>
                  </a:lnTo>
                  <a:lnTo>
                    <a:pt x="1976" y="1995"/>
                  </a:lnTo>
                  <a:lnTo>
                    <a:pt x="969" y="1996"/>
                  </a:lnTo>
                  <a:lnTo>
                    <a:pt x="969" y="1996"/>
                  </a:lnTo>
                  <a:lnTo>
                    <a:pt x="913" y="1996"/>
                  </a:lnTo>
                  <a:lnTo>
                    <a:pt x="858" y="1993"/>
                  </a:lnTo>
                  <a:lnTo>
                    <a:pt x="804" y="1988"/>
                  </a:lnTo>
                  <a:lnTo>
                    <a:pt x="753" y="1980"/>
                  </a:lnTo>
                  <a:lnTo>
                    <a:pt x="702" y="1972"/>
                  </a:lnTo>
                  <a:lnTo>
                    <a:pt x="654" y="1961"/>
                  </a:lnTo>
                  <a:lnTo>
                    <a:pt x="606" y="1948"/>
                  </a:lnTo>
                  <a:lnTo>
                    <a:pt x="560" y="1934"/>
                  </a:lnTo>
                  <a:lnTo>
                    <a:pt x="516" y="1918"/>
                  </a:lnTo>
                  <a:lnTo>
                    <a:pt x="474" y="1899"/>
                  </a:lnTo>
                  <a:lnTo>
                    <a:pt x="433" y="1880"/>
                  </a:lnTo>
                  <a:lnTo>
                    <a:pt x="393" y="1858"/>
                  </a:lnTo>
                  <a:lnTo>
                    <a:pt x="355" y="1834"/>
                  </a:lnTo>
                  <a:lnTo>
                    <a:pt x="320" y="1808"/>
                  </a:lnTo>
                  <a:lnTo>
                    <a:pt x="285" y="1781"/>
                  </a:lnTo>
                  <a:lnTo>
                    <a:pt x="253" y="1752"/>
                  </a:lnTo>
                  <a:lnTo>
                    <a:pt x="223" y="1722"/>
                  </a:lnTo>
                  <a:lnTo>
                    <a:pt x="195" y="1689"/>
                  </a:lnTo>
                  <a:lnTo>
                    <a:pt x="168" y="1655"/>
                  </a:lnTo>
                  <a:lnTo>
                    <a:pt x="143" y="1620"/>
                  </a:lnTo>
                  <a:lnTo>
                    <a:pt x="119" y="1583"/>
                  </a:lnTo>
                  <a:lnTo>
                    <a:pt x="99" y="1544"/>
                  </a:lnTo>
                  <a:lnTo>
                    <a:pt x="79" y="1504"/>
                  </a:lnTo>
                  <a:lnTo>
                    <a:pt x="62" y="1462"/>
                  </a:lnTo>
                  <a:lnTo>
                    <a:pt x="47" y="1418"/>
                  </a:lnTo>
                  <a:lnTo>
                    <a:pt x="34" y="1373"/>
                  </a:lnTo>
                  <a:lnTo>
                    <a:pt x="23" y="1327"/>
                  </a:lnTo>
                  <a:lnTo>
                    <a:pt x="15" y="1279"/>
                  </a:lnTo>
                  <a:lnTo>
                    <a:pt x="7" y="1230"/>
                  </a:lnTo>
                  <a:lnTo>
                    <a:pt x="3" y="1179"/>
                  </a:lnTo>
                  <a:lnTo>
                    <a:pt x="1" y="1127"/>
                  </a:lnTo>
                  <a:lnTo>
                    <a:pt x="0" y="1074"/>
                  </a:lnTo>
                  <a:lnTo>
                    <a:pt x="0" y="1074"/>
                  </a:lnTo>
                  <a:lnTo>
                    <a:pt x="2" y="917"/>
                  </a:lnTo>
                  <a:lnTo>
                    <a:pt x="2" y="878"/>
                  </a:lnTo>
                  <a:lnTo>
                    <a:pt x="4" y="839"/>
                  </a:lnTo>
                  <a:lnTo>
                    <a:pt x="6" y="800"/>
                  </a:lnTo>
                  <a:lnTo>
                    <a:pt x="9" y="762"/>
                  </a:lnTo>
                  <a:lnTo>
                    <a:pt x="9" y="762"/>
                  </a:lnTo>
                  <a:lnTo>
                    <a:pt x="15" y="719"/>
                  </a:lnTo>
                  <a:lnTo>
                    <a:pt x="21" y="679"/>
                  </a:lnTo>
                  <a:lnTo>
                    <a:pt x="30" y="639"/>
                  </a:lnTo>
                  <a:lnTo>
                    <a:pt x="40" y="600"/>
                  </a:lnTo>
                  <a:lnTo>
                    <a:pt x="51" y="562"/>
                  </a:lnTo>
                  <a:lnTo>
                    <a:pt x="65" y="525"/>
                  </a:lnTo>
                  <a:lnTo>
                    <a:pt x="80" y="489"/>
                  </a:lnTo>
                  <a:lnTo>
                    <a:pt x="97" y="454"/>
                  </a:lnTo>
                  <a:lnTo>
                    <a:pt x="115" y="421"/>
                  </a:lnTo>
                  <a:lnTo>
                    <a:pt x="134" y="388"/>
                  </a:lnTo>
                  <a:lnTo>
                    <a:pt x="155" y="356"/>
                  </a:lnTo>
                  <a:lnTo>
                    <a:pt x="177" y="325"/>
                  </a:lnTo>
                  <a:lnTo>
                    <a:pt x="201" y="296"/>
                  </a:lnTo>
                  <a:lnTo>
                    <a:pt x="226" y="268"/>
                  </a:lnTo>
                  <a:lnTo>
                    <a:pt x="253" y="241"/>
                  </a:lnTo>
                  <a:lnTo>
                    <a:pt x="280" y="215"/>
                  </a:lnTo>
                  <a:lnTo>
                    <a:pt x="309" y="191"/>
                  </a:lnTo>
                  <a:lnTo>
                    <a:pt x="339" y="168"/>
                  </a:lnTo>
                  <a:lnTo>
                    <a:pt x="370" y="146"/>
                  </a:lnTo>
                  <a:lnTo>
                    <a:pt x="403" y="127"/>
                  </a:lnTo>
                  <a:lnTo>
                    <a:pt x="436" y="107"/>
                  </a:lnTo>
                  <a:lnTo>
                    <a:pt x="470" y="90"/>
                  </a:lnTo>
                  <a:lnTo>
                    <a:pt x="506" y="74"/>
                  </a:lnTo>
                  <a:lnTo>
                    <a:pt x="543" y="60"/>
                  </a:lnTo>
                  <a:lnTo>
                    <a:pt x="580" y="47"/>
                  </a:lnTo>
                  <a:lnTo>
                    <a:pt x="619" y="36"/>
                  </a:lnTo>
                  <a:lnTo>
                    <a:pt x="658" y="26"/>
                  </a:lnTo>
                  <a:lnTo>
                    <a:pt x="699" y="19"/>
                  </a:lnTo>
                  <a:lnTo>
                    <a:pt x="740" y="11"/>
                  </a:lnTo>
                  <a:lnTo>
                    <a:pt x="782" y="7"/>
                  </a:lnTo>
                  <a:lnTo>
                    <a:pt x="825" y="4"/>
                  </a:lnTo>
                  <a:lnTo>
                    <a:pt x="868" y="3"/>
                  </a:lnTo>
                  <a:lnTo>
                    <a:pt x="868" y="3"/>
                  </a:lnTo>
                  <a:lnTo>
                    <a:pt x="1422" y="1"/>
                  </a:lnTo>
                  <a:lnTo>
                    <a:pt x="1975" y="0"/>
                  </a:lnTo>
                  <a:lnTo>
                    <a:pt x="3082" y="1"/>
                  </a:lnTo>
                  <a:lnTo>
                    <a:pt x="3082" y="1"/>
                  </a:lnTo>
                  <a:lnTo>
                    <a:pt x="4270" y="1"/>
                  </a:lnTo>
                  <a:lnTo>
                    <a:pt x="4270" y="1"/>
                  </a:lnTo>
                  <a:close/>
                  <a:moveTo>
                    <a:pt x="4281" y="403"/>
                  </a:moveTo>
                  <a:lnTo>
                    <a:pt x="4281" y="403"/>
                  </a:lnTo>
                  <a:lnTo>
                    <a:pt x="3884" y="405"/>
                  </a:lnTo>
                  <a:lnTo>
                    <a:pt x="3486" y="406"/>
                  </a:lnTo>
                  <a:lnTo>
                    <a:pt x="2691" y="408"/>
                  </a:lnTo>
                  <a:lnTo>
                    <a:pt x="2294" y="408"/>
                  </a:lnTo>
                  <a:lnTo>
                    <a:pt x="1897" y="407"/>
                  </a:lnTo>
                  <a:lnTo>
                    <a:pt x="1499" y="403"/>
                  </a:lnTo>
                  <a:lnTo>
                    <a:pt x="1102" y="399"/>
                  </a:lnTo>
                  <a:lnTo>
                    <a:pt x="1102" y="399"/>
                  </a:lnTo>
                  <a:lnTo>
                    <a:pt x="1055" y="399"/>
                  </a:lnTo>
                  <a:lnTo>
                    <a:pt x="1011" y="399"/>
                  </a:lnTo>
                  <a:lnTo>
                    <a:pt x="968" y="401"/>
                  </a:lnTo>
                  <a:lnTo>
                    <a:pt x="927" y="405"/>
                  </a:lnTo>
                  <a:lnTo>
                    <a:pt x="887" y="408"/>
                  </a:lnTo>
                  <a:lnTo>
                    <a:pt x="850" y="413"/>
                  </a:lnTo>
                  <a:lnTo>
                    <a:pt x="814" y="419"/>
                  </a:lnTo>
                  <a:lnTo>
                    <a:pt x="780" y="426"/>
                  </a:lnTo>
                  <a:lnTo>
                    <a:pt x="747" y="434"/>
                  </a:lnTo>
                  <a:lnTo>
                    <a:pt x="717" y="444"/>
                  </a:lnTo>
                  <a:lnTo>
                    <a:pt x="687" y="455"/>
                  </a:lnTo>
                  <a:lnTo>
                    <a:pt x="660" y="467"/>
                  </a:lnTo>
                  <a:lnTo>
                    <a:pt x="634" y="481"/>
                  </a:lnTo>
                  <a:lnTo>
                    <a:pt x="609" y="496"/>
                  </a:lnTo>
                  <a:lnTo>
                    <a:pt x="587" y="513"/>
                  </a:lnTo>
                  <a:lnTo>
                    <a:pt x="565" y="530"/>
                  </a:lnTo>
                  <a:lnTo>
                    <a:pt x="546" y="550"/>
                  </a:lnTo>
                  <a:lnTo>
                    <a:pt x="527" y="571"/>
                  </a:lnTo>
                  <a:lnTo>
                    <a:pt x="511" y="594"/>
                  </a:lnTo>
                  <a:lnTo>
                    <a:pt x="496" y="618"/>
                  </a:lnTo>
                  <a:lnTo>
                    <a:pt x="482" y="644"/>
                  </a:lnTo>
                  <a:lnTo>
                    <a:pt x="470" y="672"/>
                  </a:lnTo>
                  <a:lnTo>
                    <a:pt x="460" y="701"/>
                  </a:lnTo>
                  <a:lnTo>
                    <a:pt x="450" y="733"/>
                  </a:lnTo>
                  <a:lnTo>
                    <a:pt x="442" y="766"/>
                  </a:lnTo>
                  <a:lnTo>
                    <a:pt x="436" y="801"/>
                  </a:lnTo>
                  <a:lnTo>
                    <a:pt x="431" y="838"/>
                  </a:lnTo>
                  <a:lnTo>
                    <a:pt x="427" y="877"/>
                  </a:lnTo>
                  <a:lnTo>
                    <a:pt x="425" y="917"/>
                  </a:lnTo>
                  <a:lnTo>
                    <a:pt x="424" y="960"/>
                  </a:lnTo>
                  <a:lnTo>
                    <a:pt x="424" y="1006"/>
                  </a:lnTo>
                  <a:lnTo>
                    <a:pt x="425" y="1052"/>
                  </a:lnTo>
                  <a:lnTo>
                    <a:pt x="425" y="1052"/>
                  </a:lnTo>
                  <a:lnTo>
                    <a:pt x="427" y="1088"/>
                  </a:lnTo>
                  <a:lnTo>
                    <a:pt x="431" y="1123"/>
                  </a:lnTo>
                  <a:lnTo>
                    <a:pt x="434" y="1156"/>
                  </a:lnTo>
                  <a:lnTo>
                    <a:pt x="438" y="1188"/>
                  </a:lnTo>
                  <a:lnTo>
                    <a:pt x="443" y="1219"/>
                  </a:lnTo>
                  <a:lnTo>
                    <a:pt x="450" y="1248"/>
                  </a:lnTo>
                  <a:lnTo>
                    <a:pt x="456" y="1275"/>
                  </a:lnTo>
                  <a:lnTo>
                    <a:pt x="464" y="1302"/>
                  </a:lnTo>
                  <a:lnTo>
                    <a:pt x="473" y="1327"/>
                  </a:lnTo>
                  <a:lnTo>
                    <a:pt x="482" y="1350"/>
                  </a:lnTo>
                  <a:lnTo>
                    <a:pt x="493" y="1373"/>
                  </a:lnTo>
                  <a:lnTo>
                    <a:pt x="505" y="1395"/>
                  </a:lnTo>
                  <a:lnTo>
                    <a:pt x="518" y="1414"/>
                  </a:lnTo>
                  <a:lnTo>
                    <a:pt x="532" y="1434"/>
                  </a:lnTo>
                  <a:lnTo>
                    <a:pt x="546" y="1451"/>
                  </a:lnTo>
                  <a:lnTo>
                    <a:pt x="562" y="1468"/>
                  </a:lnTo>
                  <a:lnTo>
                    <a:pt x="579" y="1483"/>
                  </a:lnTo>
                  <a:lnTo>
                    <a:pt x="598" y="1498"/>
                  </a:lnTo>
                  <a:lnTo>
                    <a:pt x="617" y="1511"/>
                  </a:lnTo>
                  <a:lnTo>
                    <a:pt x="638" y="1523"/>
                  </a:lnTo>
                  <a:lnTo>
                    <a:pt x="660" y="1534"/>
                  </a:lnTo>
                  <a:lnTo>
                    <a:pt x="684" y="1544"/>
                  </a:lnTo>
                  <a:lnTo>
                    <a:pt x="708" y="1553"/>
                  </a:lnTo>
                  <a:lnTo>
                    <a:pt x="734" y="1560"/>
                  </a:lnTo>
                  <a:lnTo>
                    <a:pt x="762" y="1568"/>
                  </a:lnTo>
                  <a:lnTo>
                    <a:pt x="790" y="1574"/>
                  </a:lnTo>
                  <a:lnTo>
                    <a:pt x="822" y="1578"/>
                  </a:lnTo>
                  <a:lnTo>
                    <a:pt x="853" y="1582"/>
                  </a:lnTo>
                  <a:lnTo>
                    <a:pt x="886" y="1585"/>
                  </a:lnTo>
                  <a:lnTo>
                    <a:pt x="922" y="1587"/>
                  </a:lnTo>
                  <a:lnTo>
                    <a:pt x="958" y="1589"/>
                  </a:lnTo>
                  <a:lnTo>
                    <a:pt x="996" y="1589"/>
                  </a:lnTo>
                  <a:lnTo>
                    <a:pt x="996" y="1589"/>
                  </a:lnTo>
                  <a:lnTo>
                    <a:pt x="6493" y="1589"/>
                  </a:lnTo>
                  <a:lnTo>
                    <a:pt x="6493" y="1589"/>
                  </a:lnTo>
                  <a:lnTo>
                    <a:pt x="6787" y="1590"/>
                  </a:lnTo>
                  <a:lnTo>
                    <a:pt x="7080" y="1591"/>
                  </a:lnTo>
                  <a:lnTo>
                    <a:pt x="7373" y="1590"/>
                  </a:lnTo>
                  <a:lnTo>
                    <a:pt x="7520" y="1589"/>
                  </a:lnTo>
                  <a:lnTo>
                    <a:pt x="7667" y="1587"/>
                  </a:lnTo>
                  <a:lnTo>
                    <a:pt x="7667" y="1587"/>
                  </a:lnTo>
                  <a:lnTo>
                    <a:pt x="7694" y="1586"/>
                  </a:lnTo>
                  <a:lnTo>
                    <a:pt x="7721" y="1584"/>
                  </a:lnTo>
                  <a:lnTo>
                    <a:pt x="7746" y="1582"/>
                  </a:lnTo>
                  <a:lnTo>
                    <a:pt x="7772" y="1578"/>
                  </a:lnTo>
                  <a:lnTo>
                    <a:pt x="7796" y="1573"/>
                  </a:lnTo>
                  <a:lnTo>
                    <a:pt x="7820" y="1568"/>
                  </a:lnTo>
                  <a:lnTo>
                    <a:pt x="7842" y="1560"/>
                  </a:lnTo>
                  <a:lnTo>
                    <a:pt x="7865" y="1553"/>
                  </a:lnTo>
                  <a:lnTo>
                    <a:pt x="7886" y="1545"/>
                  </a:lnTo>
                  <a:lnTo>
                    <a:pt x="7907" y="1536"/>
                  </a:lnTo>
                  <a:lnTo>
                    <a:pt x="7926" y="1525"/>
                  </a:lnTo>
                  <a:lnTo>
                    <a:pt x="7945" y="1514"/>
                  </a:lnTo>
                  <a:lnTo>
                    <a:pt x="7963" y="1503"/>
                  </a:lnTo>
                  <a:lnTo>
                    <a:pt x="7980" y="1489"/>
                  </a:lnTo>
                  <a:lnTo>
                    <a:pt x="7996" y="1476"/>
                  </a:lnTo>
                  <a:lnTo>
                    <a:pt x="8012" y="1462"/>
                  </a:lnTo>
                  <a:lnTo>
                    <a:pt x="8026" y="1446"/>
                  </a:lnTo>
                  <a:lnTo>
                    <a:pt x="8040" y="1431"/>
                  </a:lnTo>
                  <a:lnTo>
                    <a:pt x="8053" y="1414"/>
                  </a:lnTo>
                  <a:lnTo>
                    <a:pt x="8065" y="1397"/>
                  </a:lnTo>
                  <a:lnTo>
                    <a:pt x="8076" y="1378"/>
                  </a:lnTo>
                  <a:lnTo>
                    <a:pt x="8087" y="1360"/>
                  </a:lnTo>
                  <a:lnTo>
                    <a:pt x="8095" y="1339"/>
                  </a:lnTo>
                  <a:lnTo>
                    <a:pt x="8104" y="1320"/>
                  </a:lnTo>
                  <a:lnTo>
                    <a:pt x="8112" y="1298"/>
                  </a:lnTo>
                  <a:lnTo>
                    <a:pt x="8118" y="1276"/>
                  </a:lnTo>
                  <a:lnTo>
                    <a:pt x="8123" y="1254"/>
                  </a:lnTo>
                  <a:lnTo>
                    <a:pt x="8128" y="1230"/>
                  </a:lnTo>
                  <a:lnTo>
                    <a:pt x="8132" y="1206"/>
                  </a:lnTo>
                  <a:lnTo>
                    <a:pt x="8134" y="1182"/>
                  </a:lnTo>
                  <a:lnTo>
                    <a:pt x="8136" y="1157"/>
                  </a:lnTo>
                  <a:lnTo>
                    <a:pt x="8136" y="1131"/>
                  </a:lnTo>
                  <a:lnTo>
                    <a:pt x="8136" y="1131"/>
                  </a:lnTo>
                  <a:lnTo>
                    <a:pt x="8137" y="1011"/>
                  </a:lnTo>
                  <a:lnTo>
                    <a:pt x="8136" y="889"/>
                  </a:lnTo>
                  <a:lnTo>
                    <a:pt x="8136" y="889"/>
                  </a:lnTo>
                  <a:lnTo>
                    <a:pt x="8135" y="859"/>
                  </a:lnTo>
                  <a:lnTo>
                    <a:pt x="8133" y="830"/>
                  </a:lnTo>
                  <a:lnTo>
                    <a:pt x="8131" y="801"/>
                  </a:lnTo>
                  <a:lnTo>
                    <a:pt x="8127" y="774"/>
                  </a:lnTo>
                  <a:lnTo>
                    <a:pt x="8122" y="747"/>
                  </a:lnTo>
                  <a:lnTo>
                    <a:pt x="8117" y="722"/>
                  </a:lnTo>
                  <a:lnTo>
                    <a:pt x="8110" y="698"/>
                  </a:lnTo>
                  <a:lnTo>
                    <a:pt x="8103" y="674"/>
                  </a:lnTo>
                  <a:lnTo>
                    <a:pt x="8094" y="652"/>
                  </a:lnTo>
                  <a:lnTo>
                    <a:pt x="8085" y="630"/>
                  </a:lnTo>
                  <a:lnTo>
                    <a:pt x="8074" y="610"/>
                  </a:lnTo>
                  <a:lnTo>
                    <a:pt x="8063" y="591"/>
                  </a:lnTo>
                  <a:lnTo>
                    <a:pt x="8050" y="572"/>
                  </a:lnTo>
                  <a:lnTo>
                    <a:pt x="8037" y="555"/>
                  </a:lnTo>
                  <a:lnTo>
                    <a:pt x="8023" y="538"/>
                  </a:lnTo>
                  <a:lnTo>
                    <a:pt x="8007" y="523"/>
                  </a:lnTo>
                  <a:lnTo>
                    <a:pt x="7991" y="508"/>
                  </a:lnTo>
                  <a:lnTo>
                    <a:pt x="7974" y="495"/>
                  </a:lnTo>
                  <a:lnTo>
                    <a:pt x="7955" y="482"/>
                  </a:lnTo>
                  <a:lnTo>
                    <a:pt x="7936" y="470"/>
                  </a:lnTo>
                  <a:lnTo>
                    <a:pt x="7915" y="460"/>
                  </a:lnTo>
                  <a:lnTo>
                    <a:pt x="7895" y="450"/>
                  </a:lnTo>
                  <a:lnTo>
                    <a:pt x="7872" y="442"/>
                  </a:lnTo>
                  <a:lnTo>
                    <a:pt x="7849" y="433"/>
                  </a:lnTo>
                  <a:lnTo>
                    <a:pt x="7824" y="426"/>
                  </a:lnTo>
                  <a:lnTo>
                    <a:pt x="7799" y="421"/>
                  </a:lnTo>
                  <a:lnTo>
                    <a:pt x="7772" y="416"/>
                  </a:lnTo>
                  <a:lnTo>
                    <a:pt x="7745" y="412"/>
                  </a:lnTo>
                  <a:lnTo>
                    <a:pt x="7716" y="409"/>
                  </a:lnTo>
                  <a:lnTo>
                    <a:pt x="7687" y="406"/>
                  </a:lnTo>
                  <a:lnTo>
                    <a:pt x="7656" y="405"/>
                  </a:lnTo>
                  <a:lnTo>
                    <a:pt x="7624" y="405"/>
                  </a:lnTo>
                  <a:lnTo>
                    <a:pt x="7624" y="405"/>
                  </a:lnTo>
                  <a:lnTo>
                    <a:pt x="4281" y="403"/>
                  </a:lnTo>
                  <a:lnTo>
                    <a:pt x="4281" y="40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187"/>
            <p:cNvSpPr>
              <a:spLocks/>
            </p:cNvSpPr>
            <p:nvPr/>
          </p:nvSpPr>
          <p:spPr bwMode="auto">
            <a:xfrm rot="10800000">
              <a:off x="-15755" y="9359105"/>
              <a:ext cx="2500420" cy="264168"/>
            </a:xfrm>
            <a:custGeom>
              <a:avLst/>
              <a:gdLst/>
              <a:ahLst/>
              <a:cxnLst>
                <a:cxn ang="0">
                  <a:pos x="1029" y="741"/>
                </a:cxn>
                <a:cxn ang="0">
                  <a:pos x="822" y="644"/>
                </a:cxn>
                <a:cxn ang="0">
                  <a:pos x="614" y="601"/>
                </a:cxn>
                <a:cxn ang="0">
                  <a:pos x="403" y="614"/>
                </a:cxn>
                <a:cxn ang="0">
                  <a:pos x="192" y="686"/>
                </a:cxn>
                <a:cxn ang="0">
                  <a:pos x="42" y="752"/>
                </a:cxn>
                <a:cxn ang="0">
                  <a:pos x="9" y="657"/>
                </a:cxn>
                <a:cxn ang="0">
                  <a:pos x="8" y="479"/>
                </a:cxn>
                <a:cxn ang="0">
                  <a:pos x="83" y="294"/>
                </a:cxn>
                <a:cxn ang="0">
                  <a:pos x="221" y="140"/>
                </a:cxn>
                <a:cxn ang="0">
                  <a:pos x="409" y="36"/>
                </a:cxn>
                <a:cxn ang="0">
                  <a:pos x="592" y="4"/>
                </a:cxn>
                <a:cxn ang="0">
                  <a:pos x="2018" y="1"/>
                </a:cxn>
                <a:cxn ang="0">
                  <a:pos x="7791" y="7"/>
                </a:cxn>
                <a:cxn ang="0">
                  <a:pos x="7983" y="54"/>
                </a:cxn>
                <a:cxn ang="0">
                  <a:pos x="8143" y="151"/>
                </a:cxn>
                <a:cxn ang="0">
                  <a:pos x="8262" y="289"/>
                </a:cxn>
                <a:cxn ang="0">
                  <a:pos x="8332" y="458"/>
                </a:cxn>
                <a:cxn ang="0">
                  <a:pos x="8346" y="648"/>
                </a:cxn>
                <a:cxn ang="0">
                  <a:pos x="8318" y="774"/>
                </a:cxn>
                <a:cxn ang="0">
                  <a:pos x="8133" y="675"/>
                </a:cxn>
                <a:cxn ang="0">
                  <a:pos x="7915" y="610"/>
                </a:cxn>
                <a:cxn ang="0">
                  <a:pos x="7702" y="603"/>
                </a:cxn>
                <a:cxn ang="0">
                  <a:pos x="7493" y="651"/>
                </a:cxn>
                <a:cxn ang="0">
                  <a:pos x="7290" y="756"/>
                </a:cxn>
                <a:cxn ang="0">
                  <a:pos x="7111" y="776"/>
                </a:cxn>
                <a:cxn ang="0">
                  <a:pos x="6871" y="660"/>
                </a:cxn>
                <a:cxn ang="0">
                  <a:pos x="6630" y="615"/>
                </a:cxn>
                <a:cxn ang="0">
                  <a:pos x="6398" y="632"/>
                </a:cxn>
                <a:cxn ang="0">
                  <a:pos x="6179" y="705"/>
                </a:cxn>
                <a:cxn ang="0">
                  <a:pos x="5982" y="829"/>
                </a:cxn>
                <a:cxn ang="0">
                  <a:pos x="5793" y="713"/>
                </a:cxn>
                <a:cxn ang="0">
                  <a:pos x="5567" y="632"/>
                </a:cxn>
                <a:cxn ang="0">
                  <a:pos x="5341" y="610"/>
                </a:cxn>
                <a:cxn ang="0">
                  <a:pos x="5115" y="651"/>
                </a:cxn>
                <a:cxn ang="0">
                  <a:pos x="4889" y="754"/>
                </a:cxn>
                <a:cxn ang="0">
                  <a:pos x="4707" y="779"/>
                </a:cxn>
                <a:cxn ang="0">
                  <a:pos x="4486" y="668"/>
                </a:cxn>
                <a:cxn ang="0">
                  <a:pos x="4255" y="617"/>
                </a:cxn>
                <a:cxn ang="0">
                  <a:pos x="4022" y="625"/>
                </a:cxn>
                <a:cxn ang="0">
                  <a:pos x="3792" y="695"/>
                </a:cxn>
                <a:cxn ang="0">
                  <a:pos x="3576" y="827"/>
                </a:cxn>
                <a:cxn ang="0">
                  <a:pos x="3363" y="713"/>
                </a:cxn>
                <a:cxn ang="0">
                  <a:pos x="3133" y="632"/>
                </a:cxn>
                <a:cxn ang="0">
                  <a:pos x="2917" y="612"/>
                </a:cxn>
                <a:cxn ang="0">
                  <a:pos x="2705" y="654"/>
                </a:cxn>
                <a:cxn ang="0">
                  <a:pos x="2483" y="758"/>
                </a:cxn>
                <a:cxn ang="0">
                  <a:pos x="2300" y="783"/>
                </a:cxn>
                <a:cxn ang="0">
                  <a:pos x="2089" y="670"/>
                </a:cxn>
                <a:cxn ang="0">
                  <a:pos x="1850" y="618"/>
                </a:cxn>
                <a:cxn ang="0">
                  <a:pos x="1640" y="621"/>
                </a:cxn>
                <a:cxn ang="0">
                  <a:pos x="1408" y="684"/>
                </a:cxn>
                <a:cxn ang="0">
                  <a:pos x="1201" y="809"/>
                </a:cxn>
              </a:cxnLst>
              <a:rect l="0" t="0" r="r" b="b"/>
              <a:pathLst>
                <a:path w="8348" h="835">
                  <a:moveTo>
                    <a:pt x="1168" y="835"/>
                  </a:moveTo>
                  <a:lnTo>
                    <a:pt x="1168" y="835"/>
                  </a:lnTo>
                  <a:lnTo>
                    <a:pt x="1134" y="810"/>
                  </a:lnTo>
                  <a:lnTo>
                    <a:pt x="1099" y="785"/>
                  </a:lnTo>
                  <a:lnTo>
                    <a:pt x="1065" y="762"/>
                  </a:lnTo>
                  <a:lnTo>
                    <a:pt x="1029" y="741"/>
                  </a:lnTo>
                  <a:lnTo>
                    <a:pt x="995" y="721"/>
                  </a:lnTo>
                  <a:lnTo>
                    <a:pt x="960" y="703"/>
                  </a:lnTo>
                  <a:lnTo>
                    <a:pt x="926" y="686"/>
                  </a:lnTo>
                  <a:lnTo>
                    <a:pt x="891" y="670"/>
                  </a:lnTo>
                  <a:lnTo>
                    <a:pt x="857" y="656"/>
                  </a:lnTo>
                  <a:lnTo>
                    <a:pt x="822" y="644"/>
                  </a:lnTo>
                  <a:lnTo>
                    <a:pt x="787" y="633"/>
                  </a:lnTo>
                  <a:lnTo>
                    <a:pt x="752" y="623"/>
                  </a:lnTo>
                  <a:lnTo>
                    <a:pt x="718" y="615"/>
                  </a:lnTo>
                  <a:lnTo>
                    <a:pt x="684" y="609"/>
                  </a:lnTo>
                  <a:lnTo>
                    <a:pt x="648" y="604"/>
                  </a:lnTo>
                  <a:lnTo>
                    <a:pt x="614" y="601"/>
                  </a:lnTo>
                  <a:lnTo>
                    <a:pt x="579" y="599"/>
                  </a:lnTo>
                  <a:lnTo>
                    <a:pt x="544" y="599"/>
                  </a:lnTo>
                  <a:lnTo>
                    <a:pt x="509" y="601"/>
                  </a:lnTo>
                  <a:lnTo>
                    <a:pt x="475" y="604"/>
                  </a:lnTo>
                  <a:lnTo>
                    <a:pt x="439" y="608"/>
                  </a:lnTo>
                  <a:lnTo>
                    <a:pt x="403" y="614"/>
                  </a:lnTo>
                  <a:lnTo>
                    <a:pt x="369" y="622"/>
                  </a:lnTo>
                  <a:lnTo>
                    <a:pt x="333" y="632"/>
                  </a:lnTo>
                  <a:lnTo>
                    <a:pt x="298" y="643"/>
                  </a:lnTo>
                  <a:lnTo>
                    <a:pt x="263" y="655"/>
                  </a:lnTo>
                  <a:lnTo>
                    <a:pt x="228" y="670"/>
                  </a:lnTo>
                  <a:lnTo>
                    <a:pt x="192" y="686"/>
                  </a:lnTo>
                  <a:lnTo>
                    <a:pt x="157" y="704"/>
                  </a:lnTo>
                  <a:lnTo>
                    <a:pt x="121" y="723"/>
                  </a:lnTo>
                  <a:lnTo>
                    <a:pt x="86" y="745"/>
                  </a:lnTo>
                  <a:lnTo>
                    <a:pt x="49" y="768"/>
                  </a:lnTo>
                  <a:lnTo>
                    <a:pt x="49" y="768"/>
                  </a:lnTo>
                  <a:lnTo>
                    <a:pt x="42" y="752"/>
                  </a:lnTo>
                  <a:lnTo>
                    <a:pt x="35" y="737"/>
                  </a:lnTo>
                  <a:lnTo>
                    <a:pt x="29" y="721"/>
                  </a:lnTo>
                  <a:lnTo>
                    <a:pt x="22" y="706"/>
                  </a:lnTo>
                  <a:lnTo>
                    <a:pt x="18" y="689"/>
                  </a:lnTo>
                  <a:lnTo>
                    <a:pt x="14" y="674"/>
                  </a:lnTo>
                  <a:lnTo>
                    <a:pt x="9" y="657"/>
                  </a:lnTo>
                  <a:lnTo>
                    <a:pt x="6" y="642"/>
                  </a:lnTo>
                  <a:lnTo>
                    <a:pt x="2" y="609"/>
                  </a:lnTo>
                  <a:lnTo>
                    <a:pt x="0" y="577"/>
                  </a:lnTo>
                  <a:lnTo>
                    <a:pt x="1" y="544"/>
                  </a:lnTo>
                  <a:lnTo>
                    <a:pt x="4" y="512"/>
                  </a:lnTo>
                  <a:lnTo>
                    <a:pt x="8" y="479"/>
                  </a:lnTo>
                  <a:lnTo>
                    <a:pt x="16" y="447"/>
                  </a:lnTo>
                  <a:lnTo>
                    <a:pt x="25" y="415"/>
                  </a:lnTo>
                  <a:lnTo>
                    <a:pt x="36" y="385"/>
                  </a:lnTo>
                  <a:lnTo>
                    <a:pt x="50" y="354"/>
                  </a:lnTo>
                  <a:lnTo>
                    <a:pt x="65" y="324"/>
                  </a:lnTo>
                  <a:lnTo>
                    <a:pt x="83" y="294"/>
                  </a:lnTo>
                  <a:lnTo>
                    <a:pt x="102" y="266"/>
                  </a:lnTo>
                  <a:lnTo>
                    <a:pt x="122" y="238"/>
                  </a:lnTo>
                  <a:lnTo>
                    <a:pt x="145" y="212"/>
                  </a:lnTo>
                  <a:lnTo>
                    <a:pt x="169" y="187"/>
                  </a:lnTo>
                  <a:lnTo>
                    <a:pt x="195" y="162"/>
                  </a:lnTo>
                  <a:lnTo>
                    <a:pt x="221" y="140"/>
                  </a:lnTo>
                  <a:lnTo>
                    <a:pt x="249" y="118"/>
                  </a:lnTo>
                  <a:lnTo>
                    <a:pt x="279" y="98"/>
                  </a:lnTo>
                  <a:lnTo>
                    <a:pt x="310" y="80"/>
                  </a:lnTo>
                  <a:lnTo>
                    <a:pt x="342" y="63"/>
                  </a:lnTo>
                  <a:lnTo>
                    <a:pt x="374" y="49"/>
                  </a:lnTo>
                  <a:lnTo>
                    <a:pt x="409" y="36"/>
                  </a:lnTo>
                  <a:lnTo>
                    <a:pt x="444" y="25"/>
                  </a:lnTo>
                  <a:lnTo>
                    <a:pt x="480" y="16"/>
                  </a:lnTo>
                  <a:lnTo>
                    <a:pt x="517" y="10"/>
                  </a:lnTo>
                  <a:lnTo>
                    <a:pt x="554" y="6"/>
                  </a:lnTo>
                  <a:lnTo>
                    <a:pt x="574" y="5"/>
                  </a:lnTo>
                  <a:lnTo>
                    <a:pt x="592" y="4"/>
                  </a:lnTo>
                  <a:lnTo>
                    <a:pt x="592" y="4"/>
                  </a:lnTo>
                  <a:lnTo>
                    <a:pt x="771" y="2"/>
                  </a:lnTo>
                  <a:lnTo>
                    <a:pt x="949" y="1"/>
                  </a:lnTo>
                  <a:lnTo>
                    <a:pt x="1305" y="0"/>
                  </a:lnTo>
                  <a:lnTo>
                    <a:pt x="2018" y="1"/>
                  </a:lnTo>
                  <a:lnTo>
                    <a:pt x="2018" y="1"/>
                  </a:lnTo>
                  <a:lnTo>
                    <a:pt x="4870" y="1"/>
                  </a:lnTo>
                  <a:lnTo>
                    <a:pt x="6296" y="2"/>
                  </a:lnTo>
                  <a:lnTo>
                    <a:pt x="7723" y="3"/>
                  </a:lnTo>
                  <a:lnTo>
                    <a:pt x="7723" y="3"/>
                  </a:lnTo>
                  <a:lnTo>
                    <a:pt x="7757" y="4"/>
                  </a:lnTo>
                  <a:lnTo>
                    <a:pt x="7791" y="7"/>
                  </a:lnTo>
                  <a:lnTo>
                    <a:pt x="7826" y="11"/>
                  </a:lnTo>
                  <a:lnTo>
                    <a:pt x="7858" y="16"/>
                  </a:lnTo>
                  <a:lnTo>
                    <a:pt x="7892" y="23"/>
                  </a:lnTo>
                  <a:lnTo>
                    <a:pt x="7923" y="33"/>
                  </a:lnTo>
                  <a:lnTo>
                    <a:pt x="7953" y="43"/>
                  </a:lnTo>
                  <a:lnTo>
                    <a:pt x="7983" y="54"/>
                  </a:lnTo>
                  <a:lnTo>
                    <a:pt x="8012" y="68"/>
                  </a:lnTo>
                  <a:lnTo>
                    <a:pt x="8040" y="82"/>
                  </a:lnTo>
                  <a:lnTo>
                    <a:pt x="8067" y="97"/>
                  </a:lnTo>
                  <a:lnTo>
                    <a:pt x="8094" y="114"/>
                  </a:lnTo>
                  <a:lnTo>
                    <a:pt x="8119" y="132"/>
                  </a:lnTo>
                  <a:lnTo>
                    <a:pt x="8143" y="151"/>
                  </a:lnTo>
                  <a:lnTo>
                    <a:pt x="8165" y="172"/>
                  </a:lnTo>
                  <a:lnTo>
                    <a:pt x="8187" y="193"/>
                  </a:lnTo>
                  <a:lnTo>
                    <a:pt x="8208" y="216"/>
                  </a:lnTo>
                  <a:lnTo>
                    <a:pt x="8227" y="238"/>
                  </a:lnTo>
                  <a:lnTo>
                    <a:pt x="8245" y="263"/>
                  </a:lnTo>
                  <a:lnTo>
                    <a:pt x="8262" y="289"/>
                  </a:lnTo>
                  <a:lnTo>
                    <a:pt x="8277" y="315"/>
                  </a:lnTo>
                  <a:lnTo>
                    <a:pt x="8291" y="341"/>
                  </a:lnTo>
                  <a:lnTo>
                    <a:pt x="8303" y="369"/>
                  </a:lnTo>
                  <a:lnTo>
                    <a:pt x="8315" y="398"/>
                  </a:lnTo>
                  <a:lnTo>
                    <a:pt x="8325" y="427"/>
                  </a:lnTo>
                  <a:lnTo>
                    <a:pt x="8332" y="458"/>
                  </a:lnTo>
                  <a:lnTo>
                    <a:pt x="8339" y="488"/>
                  </a:lnTo>
                  <a:lnTo>
                    <a:pt x="8343" y="518"/>
                  </a:lnTo>
                  <a:lnTo>
                    <a:pt x="8346" y="550"/>
                  </a:lnTo>
                  <a:lnTo>
                    <a:pt x="8348" y="583"/>
                  </a:lnTo>
                  <a:lnTo>
                    <a:pt x="8348" y="615"/>
                  </a:lnTo>
                  <a:lnTo>
                    <a:pt x="8346" y="648"/>
                  </a:lnTo>
                  <a:lnTo>
                    <a:pt x="8346" y="648"/>
                  </a:lnTo>
                  <a:lnTo>
                    <a:pt x="8344" y="663"/>
                  </a:lnTo>
                  <a:lnTo>
                    <a:pt x="8342" y="676"/>
                  </a:lnTo>
                  <a:lnTo>
                    <a:pt x="8335" y="706"/>
                  </a:lnTo>
                  <a:lnTo>
                    <a:pt x="8328" y="738"/>
                  </a:lnTo>
                  <a:lnTo>
                    <a:pt x="8318" y="774"/>
                  </a:lnTo>
                  <a:lnTo>
                    <a:pt x="8318" y="774"/>
                  </a:lnTo>
                  <a:lnTo>
                    <a:pt x="8282" y="751"/>
                  </a:lnTo>
                  <a:lnTo>
                    <a:pt x="8244" y="729"/>
                  </a:lnTo>
                  <a:lnTo>
                    <a:pt x="8207" y="710"/>
                  </a:lnTo>
                  <a:lnTo>
                    <a:pt x="8171" y="691"/>
                  </a:lnTo>
                  <a:lnTo>
                    <a:pt x="8133" y="675"/>
                  </a:lnTo>
                  <a:lnTo>
                    <a:pt x="8096" y="660"/>
                  </a:lnTo>
                  <a:lnTo>
                    <a:pt x="8060" y="647"/>
                  </a:lnTo>
                  <a:lnTo>
                    <a:pt x="8024" y="636"/>
                  </a:lnTo>
                  <a:lnTo>
                    <a:pt x="7988" y="625"/>
                  </a:lnTo>
                  <a:lnTo>
                    <a:pt x="7951" y="617"/>
                  </a:lnTo>
                  <a:lnTo>
                    <a:pt x="7915" y="610"/>
                  </a:lnTo>
                  <a:lnTo>
                    <a:pt x="7880" y="605"/>
                  </a:lnTo>
                  <a:lnTo>
                    <a:pt x="7843" y="601"/>
                  </a:lnTo>
                  <a:lnTo>
                    <a:pt x="7808" y="599"/>
                  </a:lnTo>
                  <a:lnTo>
                    <a:pt x="7772" y="599"/>
                  </a:lnTo>
                  <a:lnTo>
                    <a:pt x="7737" y="600"/>
                  </a:lnTo>
                  <a:lnTo>
                    <a:pt x="7702" y="603"/>
                  </a:lnTo>
                  <a:lnTo>
                    <a:pt x="7667" y="607"/>
                  </a:lnTo>
                  <a:lnTo>
                    <a:pt x="7632" y="612"/>
                  </a:lnTo>
                  <a:lnTo>
                    <a:pt x="7597" y="620"/>
                  </a:lnTo>
                  <a:lnTo>
                    <a:pt x="7562" y="629"/>
                  </a:lnTo>
                  <a:lnTo>
                    <a:pt x="7528" y="640"/>
                  </a:lnTo>
                  <a:lnTo>
                    <a:pt x="7493" y="651"/>
                  </a:lnTo>
                  <a:lnTo>
                    <a:pt x="7459" y="666"/>
                  </a:lnTo>
                  <a:lnTo>
                    <a:pt x="7424" y="680"/>
                  </a:lnTo>
                  <a:lnTo>
                    <a:pt x="7391" y="698"/>
                  </a:lnTo>
                  <a:lnTo>
                    <a:pt x="7356" y="715"/>
                  </a:lnTo>
                  <a:lnTo>
                    <a:pt x="7323" y="736"/>
                  </a:lnTo>
                  <a:lnTo>
                    <a:pt x="7290" y="756"/>
                  </a:lnTo>
                  <a:lnTo>
                    <a:pt x="7256" y="780"/>
                  </a:lnTo>
                  <a:lnTo>
                    <a:pt x="7223" y="804"/>
                  </a:lnTo>
                  <a:lnTo>
                    <a:pt x="7189" y="830"/>
                  </a:lnTo>
                  <a:lnTo>
                    <a:pt x="7189" y="830"/>
                  </a:lnTo>
                  <a:lnTo>
                    <a:pt x="7150" y="801"/>
                  </a:lnTo>
                  <a:lnTo>
                    <a:pt x="7111" y="776"/>
                  </a:lnTo>
                  <a:lnTo>
                    <a:pt x="7071" y="751"/>
                  </a:lnTo>
                  <a:lnTo>
                    <a:pt x="7031" y="729"/>
                  </a:lnTo>
                  <a:lnTo>
                    <a:pt x="6990" y="709"/>
                  </a:lnTo>
                  <a:lnTo>
                    <a:pt x="6950" y="691"/>
                  </a:lnTo>
                  <a:lnTo>
                    <a:pt x="6910" y="675"/>
                  </a:lnTo>
                  <a:lnTo>
                    <a:pt x="6871" y="660"/>
                  </a:lnTo>
                  <a:lnTo>
                    <a:pt x="6830" y="649"/>
                  </a:lnTo>
                  <a:lnTo>
                    <a:pt x="6790" y="638"/>
                  </a:lnTo>
                  <a:lnTo>
                    <a:pt x="6750" y="630"/>
                  </a:lnTo>
                  <a:lnTo>
                    <a:pt x="6710" y="623"/>
                  </a:lnTo>
                  <a:lnTo>
                    <a:pt x="6670" y="618"/>
                  </a:lnTo>
                  <a:lnTo>
                    <a:pt x="6630" y="615"/>
                  </a:lnTo>
                  <a:lnTo>
                    <a:pt x="6590" y="613"/>
                  </a:lnTo>
                  <a:lnTo>
                    <a:pt x="6552" y="614"/>
                  </a:lnTo>
                  <a:lnTo>
                    <a:pt x="6513" y="616"/>
                  </a:lnTo>
                  <a:lnTo>
                    <a:pt x="6474" y="619"/>
                  </a:lnTo>
                  <a:lnTo>
                    <a:pt x="6435" y="624"/>
                  </a:lnTo>
                  <a:lnTo>
                    <a:pt x="6398" y="632"/>
                  </a:lnTo>
                  <a:lnTo>
                    <a:pt x="6360" y="640"/>
                  </a:lnTo>
                  <a:lnTo>
                    <a:pt x="6322" y="650"/>
                  </a:lnTo>
                  <a:lnTo>
                    <a:pt x="6286" y="661"/>
                  </a:lnTo>
                  <a:lnTo>
                    <a:pt x="6250" y="675"/>
                  </a:lnTo>
                  <a:lnTo>
                    <a:pt x="6213" y="689"/>
                  </a:lnTo>
                  <a:lnTo>
                    <a:pt x="6179" y="705"/>
                  </a:lnTo>
                  <a:lnTo>
                    <a:pt x="6145" y="722"/>
                  </a:lnTo>
                  <a:lnTo>
                    <a:pt x="6110" y="741"/>
                  </a:lnTo>
                  <a:lnTo>
                    <a:pt x="6078" y="760"/>
                  </a:lnTo>
                  <a:lnTo>
                    <a:pt x="6044" y="782"/>
                  </a:lnTo>
                  <a:lnTo>
                    <a:pt x="6013" y="805"/>
                  </a:lnTo>
                  <a:lnTo>
                    <a:pt x="5982" y="829"/>
                  </a:lnTo>
                  <a:lnTo>
                    <a:pt x="5982" y="829"/>
                  </a:lnTo>
                  <a:lnTo>
                    <a:pt x="5944" y="802"/>
                  </a:lnTo>
                  <a:lnTo>
                    <a:pt x="5907" y="778"/>
                  </a:lnTo>
                  <a:lnTo>
                    <a:pt x="5869" y="754"/>
                  </a:lnTo>
                  <a:lnTo>
                    <a:pt x="5831" y="734"/>
                  </a:lnTo>
                  <a:lnTo>
                    <a:pt x="5793" y="713"/>
                  </a:lnTo>
                  <a:lnTo>
                    <a:pt x="5756" y="695"/>
                  </a:lnTo>
                  <a:lnTo>
                    <a:pt x="5718" y="679"/>
                  </a:lnTo>
                  <a:lnTo>
                    <a:pt x="5680" y="665"/>
                  </a:lnTo>
                  <a:lnTo>
                    <a:pt x="5643" y="652"/>
                  </a:lnTo>
                  <a:lnTo>
                    <a:pt x="5605" y="641"/>
                  </a:lnTo>
                  <a:lnTo>
                    <a:pt x="5567" y="632"/>
                  </a:lnTo>
                  <a:lnTo>
                    <a:pt x="5530" y="623"/>
                  </a:lnTo>
                  <a:lnTo>
                    <a:pt x="5492" y="617"/>
                  </a:lnTo>
                  <a:lnTo>
                    <a:pt x="5454" y="613"/>
                  </a:lnTo>
                  <a:lnTo>
                    <a:pt x="5416" y="610"/>
                  </a:lnTo>
                  <a:lnTo>
                    <a:pt x="5379" y="610"/>
                  </a:lnTo>
                  <a:lnTo>
                    <a:pt x="5341" y="610"/>
                  </a:lnTo>
                  <a:lnTo>
                    <a:pt x="5303" y="613"/>
                  </a:lnTo>
                  <a:lnTo>
                    <a:pt x="5266" y="617"/>
                  </a:lnTo>
                  <a:lnTo>
                    <a:pt x="5228" y="623"/>
                  </a:lnTo>
                  <a:lnTo>
                    <a:pt x="5190" y="631"/>
                  </a:lnTo>
                  <a:lnTo>
                    <a:pt x="5153" y="640"/>
                  </a:lnTo>
                  <a:lnTo>
                    <a:pt x="5115" y="651"/>
                  </a:lnTo>
                  <a:lnTo>
                    <a:pt x="5077" y="664"/>
                  </a:lnTo>
                  <a:lnTo>
                    <a:pt x="5039" y="678"/>
                  </a:lnTo>
                  <a:lnTo>
                    <a:pt x="5002" y="694"/>
                  </a:lnTo>
                  <a:lnTo>
                    <a:pt x="4964" y="713"/>
                  </a:lnTo>
                  <a:lnTo>
                    <a:pt x="4926" y="733"/>
                  </a:lnTo>
                  <a:lnTo>
                    <a:pt x="4889" y="754"/>
                  </a:lnTo>
                  <a:lnTo>
                    <a:pt x="4851" y="777"/>
                  </a:lnTo>
                  <a:lnTo>
                    <a:pt x="4813" y="801"/>
                  </a:lnTo>
                  <a:lnTo>
                    <a:pt x="4776" y="828"/>
                  </a:lnTo>
                  <a:lnTo>
                    <a:pt x="4776" y="828"/>
                  </a:lnTo>
                  <a:lnTo>
                    <a:pt x="4741" y="802"/>
                  </a:lnTo>
                  <a:lnTo>
                    <a:pt x="4707" y="779"/>
                  </a:lnTo>
                  <a:lnTo>
                    <a:pt x="4670" y="756"/>
                  </a:lnTo>
                  <a:lnTo>
                    <a:pt x="4634" y="735"/>
                  </a:lnTo>
                  <a:lnTo>
                    <a:pt x="4598" y="716"/>
                  </a:lnTo>
                  <a:lnTo>
                    <a:pt x="4560" y="699"/>
                  </a:lnTo>
                  <a:lnTo>
                    <a:pt x="4523" y="682"/>
                  </a:lnTo>
                  <a:lnTo>
                    <a:pt x="4486" y="668"/>
                  </a:lnTo>
                  <a:lnTo>
                    <a:pt x="4448" y="655"/>
                  </a:lnTo>
                  <a:lnTo>
                    <a:pt x="4409" y="644"/>
                  </a:lnTo>
                  <a:lnTo>
                    <a:pt x="4371" y="635"/>
                  </a:lnTo>
                  <a:lnTo>
                    <a:pt x="4333" y="628"/>
                  </a:lnTo>
                  <a:lnTo>
                    <a:pt x="4294" y="621"/>
                  </a:lnTo>
                  <a:lnTo>
                    <a:pt x="4255" y="617"/>
                  </a:lnTo>
                  <a:lnTo>
                    <a:pt x="4215" y="614"/>
                  </a:lnTo>
                  <a:lnTo>
                    <a:pt x="4177" y="613"/>
                  </a:lnTo>
                  <a:lnTo>
                    <a:pt x="4138" y="614"/>
                  </a:lnTo>
                  <a:lnTo>
                    <a:pt x="4099" y="616"/>
                  </a:lnTo>
                  <a:lnTo>
                    <a:pt x="4060" y="620"/>
                  </a:lnTo>
                  <a:lnTo>
                    <a:pt x="4022" y="625"/>
                  </a:lnTo>
                  <a:lnTo>
                    <a:pt x="3983" y="633"/>
                  </a:lnTo>
                  <a:lnTo>
                    <a:pt x="3944" y="642"/>
                  </a:lnTo>
                  <a:lnTo>
                    <a:pt x="3905" y="653"/>
                  </a:lnTo>
                  <a:lnTo>
                    <a:pt x="3868" y="666"/>
                  </a:lnTo>
                  <a:lnTo>
                    <a:pt x="3830" y="679"/>
                  </a:lnTo>
                  <a:lnTo>
                    <a:pt x="3792" y="695"/>
                  </a:lnTo>
                  <a:lnTo>
                    <a:pt x="3755" y="713"/>
                  </a:lnTo>
                  <a:lnTo>
                    <a:pt x="3719" y="733"/>
                  </a:lnTo>
                  <a:lnTo>
                    <a:pt x="3682" y="753"/>
                  </a:lnTo>
                  <a:lnTo>
                    <a:pt x="3647" y="776"/>
                  </a:lnTo>
                  <a:lnTo>
                    <a:pt x="3611" y="800"/>
                  </a:lnTo>
                  <a:lnTo>
                    <a:pt x="3576" y="827"/>
                  </a:lnTo>
                  <a:lnTo>
                    <a:pt x="3576" y="827"/>
                  </a:lnTo>
                  <a:lnTo>
                    <a:pt x="3531" y="800"/>
                  </a:lnTo>
                  <a:lnTo>
                    <a:pt x="3488" y="776"/>
                  </a:lnTo>
                  <a:lnTo>
                    <a:pt x="3445" y="753"/>
                  </a:lnTo>
                  <a:lnTo>
                    <a:pt x="3403" y="733"/>
                  </a:lnTo>
                  <a:lnTo>
                    <a:pt x="3363" y="713"/>
                  </a:lnTo>
                  <a:lnTo>
                    <a:pt x="3322" y="695"/>
                  </a:lnTo>
                  <a:lnTo>
                    <a:pt x="3284" y="679"/>
                  </a:lnTo>
                  <a:lnTo>
                    <a:pt x="3245" y="665"/>
                  </a:lnTo>
                  <a:lnTo>
                    <a:pt x="3207" y="652"/>
                  </a:lnTo>
                  <a:lnTo>
                    <a:pt x="3170" y="641"/>
                  </a:lnTo>
                  <a:lnTo>
                    <a:pt x="3133" y="632"/>
                  </a:lnTo>
                  <a:lnTo>
                    <a:pt x="3096" y="624"/>
                  </a:lnTo>
                  <a:lnTo>
                    <a:pt x="3060" y="618"/>
                  </a:lnTo>
                  <a:lnTo>
                    <a:pt x="3024" y="614"/>
                  </a:lnTo>
                  <a:lnTo>
                    <a:pt x="2989" y="612"/>
                  </a:lnTo>
                  <a:lnTo>
                    <a:pt x="2953" y="611"/>
                  </a:lnTo>
                  <a:lnTo>
                    <a:pt x="2917" y="612"/>
                  </a:lnTo>
                  <a:lnTo>
                    <a:pt x="2882" y="615"/>
                  </a:lnTo>
                  <a:lnTo>
                    <a:pt x="2847" y="619"/>
                  </a:lnTo>
                  <a:lnTo>
                    <a:pt x="2812" y="625"/>
                  </a:lnTo>
                  <a:lnTo>
                    <a:pt x="2776" y="634"/>
                  </a:lnTo>
                  <a:lnTo>
                    <a:pt x="2741" y="643"/>
                  </a:lnTo>
                  <a:lnTo>
                    <a:pt x="2705" y="654"/>
                  </a:lnTo>
                  <a:lnTo>
                    <a:pt x="2670" y="668"/>
                  </a:lnTo>
                  <a:lnTo>
                    <a:pt x="2633" y="682"/>
                  </a:lnTo>
                  <a:lnTo>
                    <a:pt x="2597" y="699"/>
                  </a:lnTo>
                  <a:lnTo>
                    <a:pt x="2559" y="717"/>
                  </a:lnTo>
                  <a:lnTo>
                    <a:pt x="2521" y="737"/>
                  </a:lnTo>
                  <a:lnTo>
                    <a:pt x="2483" y="758"/>
                  </a:lnTo>
                  <a:lnTo>
                    <a:pt x="2445" y="782"/>
                  </a:lnTo>
                  <a:lnTo>
                    <a:pt x="2405" y="807"/>
                  </a:lnTo>
                  <a:lnTo>
                    <a:pt x="2365" y="833"/>
                  </a:lnTo>
                  <a:lnTo>
                    <a:pt x="2365" y="833"/>
                  </a:lnTo>
                  <a:lnTo>
                    <a:pt x="2333" y="808"/>
                  </a:lnTo>
                  <a:lnTo>
                    <a:pt x="2300" y="783"/>
                  </a:lnTo>
                  <a:lnTo>
                    <a:pt x="2267" y="760"/>
                  </a:lnTo>
                  <a:lnTo>
                    <a:pt x="2234" y="739"/>
                  </a:lnTo>
                  <a:lnTo>
                    <a:pt x="2198" y="719"/>
                  </a:lnTo>
                  <a:lnTo>
                    <a:pt x="2162" y="701"/>
                  </a:lnTo>
                  <a:lnTo>
                    <a:pt x="2126" y="685"/>
                  </a:lnTo>
                  <a:lnTo>
                    <a:pt x="2089" y="670"/>
                  </a:lnTo>
                  <a:lnTo>
                    <a:pt x="2051" y="657"/>
                  </a:lnTo>
                  <a:lnTo>
                    <a:pt x="2013" y="646"/>
                  </a:lnTo>
                  <a:lnTo>
                    <a:pt x="1973" y="637"/>
                  </a:lnTo>
                  <a:lnTo>
                    <a:pt x="1933" y="629"/>
                  </a:lnTo>
                  <a:lnTo>
                    <a:pt x="1892" y="622"/>
                  </a:lnTo>
                  <a:lnTo>
                    <a:pt x="1850" y="618"/>
                  </a:lnTo>
                  <a:lnTo>
                    <a:pt x="1808" y="615"/>
                  </a:lnTo>
                  <a:lnTo>
                    <a:pt x="1765" y="614"/>
                  </a:lnTo>
                  <a:lnTo>
                    <a:pt x="1765" y="614"/>
                  </a:lnTo>
                  <a:lnTo>
                    <a:pt x="1723" y="614"/>
                  </a:lnTo>
                  <a:lnTo>
                    <a:pt x="1681" y="617"/>
                  </a:lnTo>
                  <a:lnTo>
                    <a:pt x="1640" y="621"/>
                  </a:lnTo>
                  <a:lnTo>
                    <a:pt x="1600" y="628"/>
                  </a:lnTo>
                  <a:lnTo>
                    <a:pt x="1560" y="635"/>
                  </a:lnTo>
                  <a:lnTo>
                    <a:pt x="1522" y="645"/>
                  </a:lnTo>
                  <a:lnTo>
                    <a:pt x="1484" y="656"/>
                  </a:lnTo>
                  <a:lnTo>
                    <a:pt x="1446" y="669"/>
                  </a:lnTo>
                  <a:lnTo>
                    <a:pt x="1408" y="684"/>
                  </a:lnTo>
                  <a:lnTo>
                    <a:pt x="1373" y="701"/>
                  </a:lnTo>
                  <a:lnTo>
                    <a:pt x="1337" y="719"/>
                  </a:lnTo>
                  <a:lnTo>
                    <a:pt x="1302" y="739"/>
                  </a:lnTo>
                  <a:lnTo>
                    <a:pt x="1267" y="760"/>
                  </a:lnTo>
                  <a:lnTo>
                    <a:pt x="1234" y="784"/>
                  </a:lnTo>
                  <a:lnTo>
                    <a:pt x="1201" y="809"/>
                  </a:lnTo>
                  <a:lnTo>
                    <a:pt x="1168" y="835"/>
                  </a:lnTo>
                  <a:lnTo>
                    <a:pt x="1168" y="8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25"/>
          <p:cNvGrpSpPr/>
          <p:nvPr/>
        </p:nvGrpSpPr>
        <p:grpSpPr>
          <a:xfrm>
            <a:off x="3028680" y="4450056"/>
            <a:ext cx="1323564" cy="1542627"/>
            <a:chOff x="14548614" y="7811829"/>
            <a:chExt cx="2520187" cy="2937303"/>
          </a:xfrm>
          <a:solidFill>
            <a:srgbClr val="FFC000"/>
          </a:solidFill>
        </p:grpSpPr>
        <p:sp>
          <p:nvSpPr>
            <p:cNvPr id="17" name="Freeform 1188"/>
            <p:cNvSpPr>
              <a:spLocks noEditPoints="1"/>
            </p:cNvSpPr>
            <p:nvPr/>
          </p:nvSpPr>
          <p:spPr bwMode="auto">
            <a:xfrm rot="10800000">
              <a:off x="14548614" y="8912533"/>
              <a:ext cx="2520187" cy="1836599"/>
            </a:xfrm>
            <a:custGeom>
              <a:avLst/>
              <a:gdLst/>
              <a:ahLst/>
              <a:cxnLst>
                <a:cxn ang="0">
                  <a:pos x="1920" y="5222"/>
                </a:cxn>
                <a:cxn ang="0">
                  <a:pos x="1377" y="5201"/>
                </a:cxn>
                <a:cxn ang="0">
                  <a:pos x="955" y="5087"/>
                </a:cxn>
                <a:cxn ang="0">
                  <a:pos x="591" y="4877"/>
                </a:cxn>
                <a:cxn ang="0">
                  <a:pos x="303" y="4577"/>
                </a:cxn>
                <a:cxn ang="0">
                  <a:pos x="116" y="4223"/>
                </a:cxn>
                <a:cxn ang="0">
                  <a:pos x="37" y="3951"/>
                </a:cxn>
                <a:cxn ang="0">
                  <a:pos x="0" y="3621"/>
                </a:cxn>
                <a:cxn ang="0">
                  <a:pos x="24" y="3306"/>
                </a:cxn>
                <a:cxn ang="0">
                  <a:pos x="106" y="3012"/>
                </a:cxn>
                <a:cxn ang="0">
                  <a:pos x="243" y="2744"/>
                </a:cxn>
                <a:cxn ang="0">
                  <a:pos x="428" y="2508"/>
                </a:cxn>
                <a:cxn ang="0">
                  <a:pos x="660" y="2312"/>
                </a:cxn>
                <a:cxn ang="0">
                  <a:pos x="934" y="2158"/>
                </a:cxn>
                <a:cxn ang="0">
                  <a:pos x="1245" y="2055"/>
                </a:cxn>
                <a:cxn ang="0">
                  <a:pos x="1537" y="2015"/>
                </a:cxn>
                <a:cxn ang="0">
                  <a:pos x="2172" y="2012"/>
                </a:cxn>
                <a:cxn ang="0">
                  <a:pos x="2246" y="1577"/>
                </a:cxn>
                <a:cxn ang="0">
                  <a:pos x="2306" y="1351"/>
                </a:cxn>
                <a:cxn ang="0">
                  <a:pos x="2412" y="1098"/>
                </a:cxn>
                <a:cxn ang="0">
                  <a:pos x="2549" y="868"/>
                </a:cxn>
                <a:cxn ang="0">
                  <a:pos x="2713" y="661"/>
                </a:cxn>
                <a:cxn ang="0">
                  <a:pos x="2903" y="480"/>
                </a:cxn>
                <a:cxn ang="0">
                  <a:pos x="3117" y="325"/>
                </a:cxn>
                <a:cxn ang="0">
                  <a:pos x="3354" y="201"/>
                </a:cxn>
                <a:cxn ang="0">
                  <a:pos x="3611" y="107"/>
                </a:cxn>
                <a:cxn ang="0">
                  <a:pos x="3888" y="45"/>
                </a:cxn>
                <a:cxn ang="0">
                  <a:pos x="4181" y="17"/>
                </a:cxn>
                <a:cxn ang="0">
                  <a:pos x="5077" y="0"/>
                </a:cxn>
                <a:cxn ang="0">
                  <a:pos x="6124" y="13"/>
                </a:cxn>
                <a:cxn ang="0">
                  <a:pos x="6698" y="40"/>
                </a:cxn>
                <a:cxn ang="0">
                  <a:pos x="6985" y="96"/>
                </a:cxn>
                <a:cxn ang="0">
                  <a:pos x="7257" y="194"/>
                </a:cxn>
                <a:cxn ang="0">
                  <a:pos x="7512" y="331"/>
                </a:cxn>
                <a:cxn ang="0">
                  <a:pos x="7742" y="502"/>
                </a:cxn>
                <a:cxn ang="0">
                  <a:pos x="7945" y="704"/>
                </a:cxn>
                <a:cxn ang="0">
                  <a:pos x="8115" y="930"/>
                </a:cxn>
                <a:cxn ang="0">
                  <a:pos x="8247" y="1180"/>
                </a:cxn>
                <a:cxn ang="0">
                  <a:pos x="8339" y="1445"/>
                </a:cxn>
                <a:cxn ang="0">
                  <a:pos x="8385" y="1725"/>
                </a:cxn>
                <a:cxn ang="0">
                  <a:pos x="8413" y="2300"/>
                </a:cxn>
                <a:cxn ang="0">
                  <a:pos x="8413" y="4340"/>
                </a:cxn>
                <a:cxn ang="0">
                  <a:pos x="2196" y="2610"/>
                </a:cxn>
                <a:cxn ang="0">
                  <a:pos x="1528" y="2616"/>
                </a:cxn>
                <a:cxn ang="0">
                  <a:pos x="1263" y="2675"/>
                </a:cxn>
                <a:cxn ang="0">
                  <a:pos x="1035" y="2790"/>
                </a:cxn>
                <a:cxn ang="0">
                  <a:pos x="851" y="2960"/>
                </a:cxn>
                <a:cxn ang="0">
                  <a:pos x="719" y="3179"/>
                </a:cxn>
                <a:cxn ang="0">
                  <a:pos x="654" y="3400"/>
                </a:cxn>
                <a:cxn ang="0">
                  <a:pos x="635" y="3675"/>
                </a:cxn>
                <a:cxn ang="0">
                  <a:pos x="683" y="3947"/>
                </a:cxn>
                <a:cxn ang="0">
                  <a:pos x="800" y="4198"/>
                </a:cxn>
                <a:cxn ang="0">
                  <a:pos x="961" y="4379"/>
                </a:cxn>
                <a:cxn ang="0">
                  <a:pos x="1211" y="4533"/>
                </a:cxn>
                <a:cxn ang="0">
                  <a:pos x="1478" y="4605"/>
                </a:cxn>
                <a:cxn ang="0">
                  <a:pos x="1793" y="4624"/>
                </a:cxn>
                <a:cxn ang="0">
                  <a:pos x="2196" y="2610"/>
                </a:cxn>
              </a:cxnLst>
              <a:rect l="0" t="0" r="r" b="b"/>
              <a:pathLst>
                <a:path w="8414" h="5826">
                  <a:moveTo>
                    <a:pt x="8407" y="5826"/>
                  </a:moveTo>
                  <a:lnTo>
                    <a:pt x="8407" y="5826"/>
                  </a:lnTo>
                  <a:lnTo>
                    <a:pt x="2210" y="5826"/>
                  </a:lnTo>
                  <a:lnTo>
                    <a:pt x="2210" y="5826"/>
                  </a:lnTo>
                  <a:lnTo>
                    <a:pt x="2210" y="5221"/>
                  </a:lnTo>
                  <a:lnTo>
                    <a:pt x="2210" y="5221"/>
                  </a:lnTo>
                  <a:lnTo>
                    <a:pt x="1920" y="5222"/>
                  </a:lnTo>
                  <a:lnTo>
                    <a:pt x="1779" y="5222"/>
                  </a:lnTo>
                  <a:lnTo>
                    <a:pt x="1640" y="5221"/>
                  </a:lnTo>
                  <a:lnTo>
                    <a:pt x="1640" y="5221"/>
                  </a:lnTo>
                  <a:lnTo>
                    <a:pt x="1573" y="5219"/>
                  </a:lnTo>
                  <a:lnTo>
                    <a:pt x="1507" y="5215"/>
                  </a:lnTo>
                  <a:lnTo>
                    <a:pt x="1442" y="5209"/>
                  </a:lnTo>
                  <a:lnTo>
                    <a:pt x="1377" y="5201"/>
                  </a:lnTo>
                  <a:lnTo>
                    <a:pt x="1314" y="5191"/>
                  </a:lnTo>
                  <a:lnTo>
                    <a:pt x="1251" y="5178"/>
                  </a:lnTo>
                  <a:lnTo>
                    <a:pt x="1190" y="5164"/>
                  </a:lnTo>
                  <a:lnTo>
                    <a:pt x="1130" y="5149"/>
                  </a:lnTo>
                  <a:lnTo>
                    <a:pt x="1070" y="5130"/>
                  </a:lnTo>
                  <a:lnTo>
                    <a:pt x="1012" y="5109"/>
                  </a:lnTo>
                  <a:lnTo>
                    <a:pt x="955" y="5087"/>
                  </a:lnTo>
                  <a:lnTo>
                    <a:pt x="899" y="5063"/>
                  </a:lnTo>
                  <a:lnTo>
                    <a:pt x="844" y="5036"/>
                  </a:lnTo>
                  <a:lnTo>
                    <a:pt x="791" y="5009"/>
                  </a:lnTo>
                  <a:lnTo>
                    <a:pt x="739" y="4979"/>
                  </a:lnTo>
                  <a:lnTo>
                    <a:pt x="688" y="4947"/>
                  </a:lnTo>
                  <a:lnTo>
                    <a:pt x="640" y="4913"/>
                  </a:lnTo>
                  <a:lnTo>
                    <a:pt x="591" y="4877"/>
                  </a:lnTo>
                  <a:lnTo>
                    <a:pt x="546" y="4840"/>
                  </a:lnTo>
                  <a:lnTo>
                    <a:pt x="501" y="4801"/>
                  </a:lnTo>
                  <a:lnTo>
                    <a:pt x="457" y="4759"/>
                  </a:lnTo>
                  <a:lnTo>
                    <a:pt x="417" y="4716"/>
                  </a:lnTo>
                  <a:lnTo>
                    <a:pt x="377" y="4672"/>
                  </a:lnTo>
                  <a:lnTo>
                    <a:pt x="339" y="4626"/>
                  </a:lnTo>
                  <a:lnTo>
                    <a:pt x="303" y="4577"/>
                  </a:lnTo>
                  <a:lnTo>
                    <a:pt x="269" y="4527"/>
                  </a:lnTo>
                  <a:lnTo>
                    <a:pt x="237" y="4475"/>
                  </a:lnTo>
                  <a:lnTo>
                    <a:pt x="207" y="4423"/>
                  </a:lnTo>
                  <a:lnTo>
                    <a:pt x="177" y="4367"/>
                  </a:lnTo>
                  <a:lnTo>
                    <a:pt x="152" y="4311"/>
                  </a:lnTo>
                  <a:lnTo>
                    <a:pt x="127" y="4253"/>
                  </a:lnTo>
                  <a:lnTo>
                    <a:pt x="116" y="4223"/>
                  </a:lnTo>
                  <a:lnTo>
                    <a:pt x="105" y="4193"/>
                  </a:lnTo>
                  <a:lnTo>
                    <a:pt x="105" y="4193"/>
                  </a:lnTo>
                  <a:lnTo>
                    <a:pt x="89" y="4144"/>
                  </a:lnTo>
                  <a:lnTo>
                    <a:pt x="74" y="4096"/>
                  </a:lnTo>
                  <a:lnTo>
                    <a:pt x="61" y="4047"/>
                  </a:lnTo>
                  <a:lnTo>
                    <a:pt x="48" y="4000"/>
                  </a:lnTo>
                  <a:lnTo>
                    <a:pt x="37" y="3951"/>
                  </a:lnTo>
                  <a:lnTo>
                    <a:pt x="29" y="3904"/>
                  </a:lnTo>
                  <a:lnTo>
                    <a:pt x="20" y="3856"/>
                  </a:lnTo>
                  <a:lnTo>
                    <a:pt x="14" y="3808"/>
                  </a:lnTo>
                  <a:lnTo>
                    <a:pt x="8" y="3761"/>
                  </a:lnTo>
                  <a:lnTo>
                    <a:pt x="4" y="3715"/>
                  </a:lnTo>
                  <a:lnTo>
                    <a:pt x="2" y="3667"/>
                  </a:lnTo>
                  <a:lnTo>
                    <a:pt x="0" y="3621"/>
                  </a:lnTo>
                  <a:lnTo>
                    <a:pt x="0" y="3576"/>
                  </a:lnTo>
                  <a:lnTo>
                    <a:pt x="1" y="3529"/>
                  </a:lnTo>
                  <a:lnTo>
                    <a:pt x="3" y="3484"/>
                  </a:lnTo>
                  <a:lnTo>
                    <a:pt x="6" y="3439"/>
                  </a:lnTo>
                  <a:lnTo>
                    <a:pt x="12" y="3395"/>
                  </a:lnTo>
                  <a:lnTo>
                    <a:pt x="17" y="3350"/>
                  </a:lnTo>
                  <a:lnTo>
                    <a:pt x="24" y="3306"/>
                  </a:lnTo>
                  <a:lnTo>
                    <a:pt x="33" y="3263"/>
                  </a:lnTo>
                  <a:lnTo>
                    <a:pt x="42" y="3220"/>
                  </a:lnTo>
                  <a:lnTo>
                    <a:pt x="52" y="3177"/>
                  </a:lnTo>
                  <a:lnTo>
                    <a:pt x="64" y="3135"/>
                  </a:lnTo>
                  <a:lnTo>
                    <a:pt x="77" y="3094"/>
                  </a:lnTo>
                  <a:lnTo>
                    <a:pt x="91" y="3053"/>
                  </a:lnTo>
                  <a:lnTo>
                    <a:pt x="106" y="3012"/>
                  </a:lnTo>
                  <a:lnTo>
                    <a:pt x="123" y="2972"/>
                  </a:lnTo>
                  <a:lnTo>
                    <a:pt x="140" y="2932"/>
                  </a:lnTo>
                  <a:lnTo>
                    <a:pt x="159" y="2893"/>
                  </a:lnTo>
                  <a:lnTo>
                    <a:pt x="179" y="2855"/>
                  </a:lnTo>
                  <a:lnTo>
                    <a:pt x="199" y="2817"/>
                  </a:lnTo>
                  <a:lnTo>
                    <a:pt x="221" y="2780"/>
                  </a:lnTo>
                  <a:lnTo>
                    <a:pt x="243" y="2744"/>
                  </a:lnTo>
                  <a:lnTo>
                    <a:pt x="267" y="2708"/>
                  </a:lnTo>
                  <a:lnTo>
                    <a:pt x="291" y="2673"/>
                  </a:lnTo>
                  <a:lnTo>
                    <a:pt x="316" y="2639"/>
                  </a:lnTo>
                  <a:lnTo>
                    <a:pt x="343" y="2605"/>
                  </a:lnTo>
                  <a:lnTo>
                    <a:pt x="371" y="2572"/>
                  </a:lnTo>
                  <a:lnTo>
                    <a:pt x="399" y="2540"/>
                  </a:lnTo>
                  <a:lnTo>
                    <a:pt x="428" y="2508"/>
                  </a:lnTo>
                  <a:lnTo>
                    <a:pt x="460" y="2477"/>
                  </a:lnTo>
                  <a:lnTo>
                    <a:pt x="491" y="2448"/>
                  </a:lnTo>
                  <a:lnTo>
                    <a:pt x="523" y="2419"/>
                  </a:lnTo>
                  <a:lnTo>
                    <a:pt x="556" y="2391"/>
                  </a:lnTo>
                  <a:lnTo>
                    <a:pt x="590" y="2363"/>
                  </a:lnTo>
                  <a:lnTo>
                    <a:pt x="624" y="2337"/>
                  </a:lnTo>
                  <a:lnTo>
                    <a:pt x="660" y="2312"/>
                  </a:lnTo>
                  <a:lnTo>
                    <a:pt x="697" y="2287"/>
                  </a:lnTo>
                  <a:lnTo>
                    <a:pt x="734" y="2263"/>
                  </a:lnTo>
                  <a:lnTo>
                    <a:pt x="773" y="2240"/>
                  </a:lnTo>
                  <a:lnTo>
                    <a:pt x="812" y="2218"/>
                  </a:lnTo>
                  <a:lnTo>
                    <a:pt x="852" y="2198"/>
                  </a:lnTo>
                  <a:lnTo>
                    <a:pt x="893" y="2177"/>
                  </a:lnTo>
                  <a:lnTo>
                    <a:pt x="934" y="2158"/>
                  </a:lnTo>
                  <a:lnTo>
                    <a:pt x="976" y="2141"/>
                  </a:lnTo>
                  <a:lnTo>
                    <a:pt x="1019" y="2123"/>
                  </a:lnTo>
                  <a:lnTo>
                    <a:pt x="1063" y="2108"/>
                  </a:lnTo>
                  <a:lnTo>
                    <a:pt x="1107" y="2093"/>
                  </a:lnTo>
                  <a:lnTo>
                    <a:pt x="1152" y="2079"/>
                  </a:lnTo>
                  <a:lnTo>
                    <a:pt x="1199" y="2067"/>
                  </a:lnTo>
                  <a:lnTo>
                    <a:pt x="1245" y="2055"/>
                  </a:lnTo>
                  <a:lnTo>
                    <a:pt x="1292" y="2045"/>
                  </a:lnTo>
                  <a:lnTo>
                    <a:pt x="1340" y="2036"/>
                  </a:lnTo>
                  <a:lnTo>
                    <a:pt x="1388" y="2028"/>
                  </a:lnTo>
                  <a:lnTo>
                    <a:pt x="1388" y="2028"/>
                  </a:lnTo>
                  <a:lnTo>
                    <a:pt x="1438" y="2021"/>
                  </a:lnTo>
                  <a:lnTo>
                    <a:pt x="1487" y="2017"/>
                  </a:lnTo>
                  <a:lnTo>
                    <a:pt x="1537" y="2015"/>
                  </a:lnTo>
                  <a:lnTo>
                    <a:pt x="1587" y="2014"/>
                  </a:lnTo>
                  <a:lnTo>
                    <a:pt x="1688" y="2013"/>
                  </a:lnTo>
                  <a:lnTo>
                    <a:pt x="1789" y="2013"/>
                  </a:lnTo>
                  <a:lnTo>
                    <a:pt x="1789" y="2013"/>
                  </a:lnTo>
                  <a:lnTo>
                    <a:pt x="1888" y="2012"/>
                  </a:lnTo>
                  <a:lnTo>
                    <a:pt x="1986" y="2012"/>
                  </a:lnTo>
                  <a:lnTo>
                    <a:pt x="2172" y="2012"/>
                  </a:lnTo>
                  <a:lnTo>
                    <a:pt x="2172" y="2012"/>
                  </a:lnTo>
                  <a:lnTo>
                    <a:pt x="2186" y="1931"/>
                  </a:lnTo>
                  <a:lnTo>
                    <a:pt x="2199" y="1851"/>
                  </a:lnTo>
                  <a:lnTo>
                    <a:pt x="2212" y="1771"/>
                  </a:lnTo>
                  <a:lnTo>
                    <a:pt x="2224" y="1693"/>
                  </a:lnTo>
                  <a:lnTo>
                    <a:pt x="2238" y="1615"/>
                  </a:lnTo>
                  <a:lnTo>
                    <a:pt x="2246" y="1577"/>
                  </a:lnTo>
                  <a:lnTo>
                    <a:pt x="2253" y="1539"/>
                  </a:lnTo>
                  <a:lnTo>
                    <a:pt x="2262" y="1501"/>
                  </a:lnTo>
                  <a:lnTo>
                    <a:pt x="2271" y="1464"/>
                  </a:lnTo>
                  <a:lnTo>
                    <a:pt x="2282" y="1427"/>
                  </a:lnTo>
                  <a:lnTo>
                    <a:pt x="2293" y="1390"/>
                  </a:lnTo>
                  <a:lnTo>
                    <a:pt x="2293" y="1390"/>
                  </a:lnTo>
                  <a:lnTo>
                    <a:pt x="2306" y="1351"/>
                  </a:lnTo>
                  <a:lnTo>
                    <a:pt x="2320" y="1314"/>
                  </a:lnTo>
                  <a:lnTo>
                    <a:pt x="2334" y="1277"/>
                  </a:lnTo>
                  <a:lnTo>
                    <a:pt x="2348" y="1240"/>
                  </a:lnTo>
                  <a:lnTo>
                    <a:pt x="2363" y="1204"/>
                  </a:lnTo>
                  <a:lnTo>
                    <a:pt x="2379" y="1169"/>
                  </a:lnTo>
                  <a:lnTo>
                    <a:pt x="2395" y="1133"/>
                  </a:lnTo>
                  <a:lnTo>
                    <a:pt x="2412" y="1098"/>
                  </a:lnTo>
                  <a:lnTo>
                    <a:pt x="2431" y="1064"/>
                  </a:lnTo>
                  <a:lnTo>
                    <a:pt x="2449" y="1030"/>
                  </a:lnTo>
                  <a:lnTo>
                    <a:pt x="2467" y="997"/>
                  </a:lnTo>
                  <a:lnTo>
                    <a:pt x="2487" y="964"/>
                  </a:lnTo>
                  <a:lnTo>
                    <a:pt x="2507" y="931"/>
                  </a:lnTo>
                  <a:lnTo>
                    <a:pt x="2528" y="900"/>
                  </a:lnTo>
                  <a:lnTo>
                    <a:pt x="2549" y="868"/>
                  </a:lnTo>
                  <a:lnTo>
                    <a:pt x="2571" y="837"/>
                  </a:lnTo>
                  <a:lnTo>
                    <a:pt x="2593" y="806"/>
                  </a:lnTo>
                  <a:lnTo>
                    <a:pt x="2616" y="776"/>
                  </a:lnTo>
                  <a:lnTo>
                    <a:pt x="2640" y="746"/>
                  </a:lnTo>
                  <a:lnTo>
                    <a:pt x="2663" y="717"/>
                  </a:lnTo>
                  <a:lnTo>
                    <a:pt x="2688" y="689"/>
                  </a:lnTo>
                  <a:lnTo>
                    <a:pt x="2713" y="661"/>
                  </a:lnTo>
                  <a:lnTo>
                    <a:pt x="2739" y="633"/>
                  </a:lnTo>
                  <a:lnTo>
                    <a:pt x="2765" y="606"/>
                  </a:lnTo>
                  <a:lnTo>
                    <a:pt x="2792" y="579"/>
                  </a:lnTo>
                  <a:lnTo>
                    <a:pt x="2819" y="554"/>
                  </a:lnTo>
                  <a:lnTo>
                    <a:pt x="2847" y="529"/>
                  </a:lnTo>
                  <a:lnTo>
                    <a:pt x="2875" y="504"/>
                  </a:lnTo>
                  <a:lnTo>
                    <a:pt x="2903" y="480"/>
                  </a:lnTo>
                  <a:lnTo>
                    <a:pt x="2932" y="456"/>
                  </a:lnTo>
                  <a:lnTo>
                    <a:pt x="2962" y="432"/>
                  </a:lnTo>
                  <a:lnTo>
                    <a:pt x="2992" y="410"/>
                  </a:lnTo>
                  <a:lnTo>
                    <a:pt x="3022" y="388"/>
                  </a:lnTo>
                  <a:lnTo>
                    <a:pt x="3053" y="366"/>
                  </a:lnTo>
                  <a:lnTo>
                    <a:pt x="3085" y="346"/>
                  </a:lnTo>
                  <a:lnTo>
                    <a:pt x="3117" y="325"/>
                  </a:lnTo>
                  <a:lnTo>
                    <a:pt x="3149" y="306"/>
                  </a:lnTo>
                  <a:lnTo>
                    <a:pt x="3183" y="287"/>
                  </a:lnTo>
                  <a:lnTo>
                    <a:pt x="3216" y="269"/>
                  </a:lnTo>
                  <a:lnTo>
                    <a:pt x="3249" y="250"/>
                  </a:lnTo>
                  <a:lnTo>
                    <a:pt x="3284" y="234"/>
                  </a:lnTo>
                  <a:lnTo>
                    <a:pt x="3318" y="217"/>
                  </a:lnTo>
                  <a:lnTo>
                    <a:pt x="3354" y="201"/>
                  </a:lnTo>
                  <a:lnTo>
                    <a:pt x="3389" y="185"/>
                  </a:lnTo>
                  <a:lnTo>
                    <a:pt x="3425" y="171"/>
                  </a:lnTo>
                  <a:lnTo>
                    <a:pt x="3462" y="156"/>
                  </a:lnTo>
                  <a:lnTo>
                    <a:pt x="3498" y="143"/>
                  </a:lnTo>
                  <a:lnTo>
                    <a:pt x="3536" y="131"/>
                  </a:lnTo>
                  <a:lnTo>
                    <a:pt x="3574" y="118"/>
                  </a:lnTo>
                  <a:lnTo>
                    <a:pt x="3611" y="107"/>
                  </a:lnTo>
                  <a:lnTo>
                    <a:pt x="3650" y="96"/>
                  </a:lnTo>
                  <a:lnTo>
                    <a:pt x="3689" y="85"/>
                  </a:lnTo>
                  <a:lnTo>
                    <a:pt x="3728" y="76"/>
                  </a:lnTo>
                  <a:lnTo>
                    <a:pt x="3766" y="67"/>
                  </a:lnTo>
                  <a:lnTo>
                    <a:pt x="3807" y="59"/>
                  </a:lnTo>
                  <a:lnTo>
                    <a:pt x="3847" y="51"/>
                  </a:lnTo>
                  <a:lnTo>
                    <a:pt x="3888" y="45"/>
                  </a:lnTo>
                  <a:lnTo>
                    <a:pt x="3929" y="39"/>
                  </a:lnTo>
                  <a:lnTo>
                    <a:pt x="3970" y="33"/>
                  </a:lnTo>
                  <a:lnTo>
                    <a:pt x="4011" y="29"/>
                  </a:lnTo>
                  <a:lnTo>
                    <a:pt x="4053" y="25"/>
                  </a:lnTo>
                  <a:lnTo>
                    <a:pt x="4096" y="22"/>
                  </a:lnTo>
                  <a:lnTo>
                    <a:pt x="4138" y="19"/>
                  </a:lnTo>
                  <a:lnTo>
                    <a:pt x="4181" y="17"/>
                  </a:lnTo>
                  <a:lnTo>
                    <a:pt x="4181" y="17"/>
                  </a:lnTo>
                  <a:lnTo>
                    <a:pt x="4331" y="12"/>
                  </a:lnTo>
                  <a:lnTo>
                    <a:pt x="4479" y="9"/>
                  </a:lnTo>
                  <a:lnTo>
                    <a:pt x="4629" y="5"/>
                  </a:lnTo>
                  <a:lnTo>
                    <a:pt x="4779" y="3"/>
                  </a:lnTo>
                  <a:lnTo>
                    <a:pt x="4929" y="1"/>
                  </a:lnTo>
                  <a:lnTo>
                    <a:pt x="5077" y="0"/>
                  </a:lnTo>
                  <a:lnTo>
                    <a:pt x="5227" y="0"/>
                  </a:lnTo>
                  <a:lnTo>
                    <a:pt x="5377" y="1"/>
                  </a:lnTo>
                  <a:lnTo>
                    <a:pt x="5526" y="2"/>
                  </a:lnTo>
                  <a:lnTo>
                    <a:pt x="5676" y="3"/>
                  </a:lnTo>
                  <a:lnTo>
                    <a:pt x="5826" y="6"/>
                  </a:lnTo>
                  <a:lnTo>
                    <a:pt x="5975" y="9"/>
                  </a:lnTo>
                  <a:lnTo>
                    <a:pt x="6124" y="13"/>
                  </a:lnTo>
                  <a:lnTo>
                    <a:pt x="6274" y="18"/>
                  </a:lnTo>
                  <a:lnTo>
                    <a:pt x="6423" y="24"/>
                  </a:lnTo>
                  <a:lnTo>
                    <a:pt x="6572" y="30"/>
                  </a:lnTo>
                  <a:lnTo>
                    <a:pt x="6572" y="30"/>
                  </a:lnTo>
                  <a:lnTo>
                    <a:pt x="6614" y="32"/>
                  </a:lnTo>
                  <a:lnTo>
                    <a:pt x="6656" y="36"/>
                  </a:lnTo>
                  <a:lnTo>
                    <a:pt x="6698" y="40"/>
                  </a:lnTo>
                  <a:lnTo>
                    <a:pt x="6740" y="45"/>
                  </a:lnTo>
                  <a:lnTo>
                    <a:pt x="6781" y="51"/>
                  </a:lnTo>
                  <a:lnTo>
                    <a:pt x="6822" y="59"/>
                  </a:lnTo>
                  <a:lnTo>
                    <a:pt x="6864" y="67"/>
                  </a:lnTo>
                  <a:lnTo>
                    <a:pt x="6904" y="75"/>
                  </a:lnTo>
                  <a:lnTo>
                    <a:pt x="6945" y="85"/>
                  </a:lnTo>
                  <a:lnTo>
                    <a:pt x="6985" y="96"/>
                  </a:lnTo>
                  <a:lnTo>
                    <a:pt x="7025" y="108"/>
                  </a:lnTo>
                  <a:lnTo>
                    <a:pt x="7065" y="120"/>
                  </a:lnTo>
                  <a:lnTo>
                    <a:pt x="7104" y="134"/>
                  </a:lnTo>
                  <a:lnTo>
                    <a:pt x="7143" y="147"/>
                  </a:lnTo>
                  <a:lnTo>
                    <a:pt x="7182" y="163"/>
                  </a:lnTo>
                  <a:lnTo>
                    <a:pt x="7220" y="178"/>
                  </a:lnTo>
                  <a:lnTo>
                    <a:pt x="7257" y="194"/>
                  </a:lnTo>
                  <a:lnTo>
                    <a:pt x="7295" y="212"/>
                  </a:lnTo>
                  <a:lnTo>
                    <a:pt x="7332" y="229"/>
                  </a:lnTo>
                  <a:lnTo>
                    <a:pt x="7369" y="249"/>
                  </a:lnTo>
                  <a:lnTo>
                    <a:pt x="7405" y="269"/>
                  </a:lnTo>
                  <a:lnTo>
                    <a:pt x="7442" y="289"/>
                  </a:lnTo>
                  <a:lnTo>
                    <a:pt x="7476" y="310"/>
                  </a:lnTo>
                  <a:lnTo>
                    <a:pt x="7512" y="331"/>
                  </a:lnTo>
                  <a:lnTo>
                    <a:pt x="7546" y="354"/>
                  </a:lnTo>
                  <a:lnTo>
                    <a:pt x="7579" y="377"/>
                  </a:lnTo>
                  <a:lnTo>
                    <a:pt x="7613" y="401"/>
                  </a:lnTo>
                  <a:lnTo>
                    <a:pt x="7646" y="425"/>
                  </a:lnTo>
                  <a:lnTo>
                    <a:pt x="7679" y="451"/>
                  </a:lnTo>
                  <a:lnTo>
                    <a:pt x="7711" y="477"/>
                  </a:lnTo>
                  <a:lnTo>
                    <a:pt x="7742" y="502"/>
                  </a:lnTo>
                  <a:lnTo>
                    <a:pt x="7772" y="530"/>
                  </a:lnTo>
                  <a:lnTo>
                    <a:pt x="7802" y="557"/>
                  </a:lnTo>
                  <a:lnTo>
                    <a:pt x="7833" y="586"/>
                  </a:lnTo>
                  <a:lnTo>
                    <a:pt x="7862" y="614"/>
                  </a:lnTo>
                  <a:lnTo>
                    <a:pt x="7890" y="643"/>
                  </a:lnTo>
                  <a:lnTo>
                    <a:pt x="7918" y="673"/>
                  </a:lnTo>
                  <a:lnTo>
                    <a:pt x="7945" y="704"/>
                  </a:lnTo>
                  <a:lnTo>
                    <a:pt x="7970" y="735"/>
                  </a:lnTo>
                  <a:lnTo>
                    <a:pt x="7996" y="766"/>
                  </a:lnTo>
                  <a:lnTo>
                    <a:pt x="8021" y="798"/>
                  </a:lnTo>
                  <a:lnTo>
                    <a:pt x="8046" y="831"/>
                  </a:lnTo>
                  <a:lnTo>
                    <a:pt x="8070" y="864"/>
                  </a:lnTo>
                  <a:lnTo>
                    <a:pt x="8092" y="896"/>
                  </a:lnTo>
                  <a:lnTo>
                    <a:pt x="8115" y="930"/>
                  </a:lnTo>
                  <a:lnTo>
                    <a:pt x="8135" y="965"/>
                  </a:lnTo>
                  <a:lnTo>
                    <a:pt x="8157" y="999"/>
                  </a:lnTo>
                  <a:lnTo>
                    <a:pt x="8176" y="1034"/>
                  </a:lnTo>
                  <a:lnTo>
                    <a:pt x="8196" y="1070"/>
                  </a:lnTo>
                  <a:lnTo>
                    <a:pt x="8213" y="1106"/>
                  </a:lnTo>
                  <a:lnTo>
                    <a:pt x="8231" y="1142"/>
                  </a:lnTo>
                  <a:lnTo>
                    <a:pt x="8247" y="1180"/>
                  </a:lnTo>
                  <a:lnTo>
                    <a:pt x="8263" y="1217"/>
                  </a:lnTo>
                  <a:lnTo>
                    <a:pt x="8277" y="1254"/>
                  </a:lnTo>
                  <a:lnTo>
                    <a:pt x="8291" y="1292"/>
                  </a:lnTo>
                  <a:lnTo>
                    <a:pt x="8305" y="1330"/>
                  </a:lnTo>
                  <a:lnTo>
                    <a:pt x="8317" y="1368"/>
                  </a:lnTo>
                  <a:lnTo>
                    <a:pt x="8328" y="1407"/>
                  </a:lnTo>
                  <a:lnTo>
                    <a:pt x="8339" y="1445"/>
                  </a:lnTo>
                  <a:lnTo>
                    <a:pt x="8348" y="1484"/>
                  </a:lnTo>
                  <a:lnTo>
                    <a:pt x="8356" y="1524"/>
                  </a:lnTo>
                  <a:lnTo>
                    <a:pt x="8364" y="1563"/>
                  </a:lnTo>
                  <a:lnTo>
                    <a:pt x="8370" y="1604"/>
                  </a:lnTo>
                  <a:lnTo>
                    <a:pt x="8376" y="1644"/>
                  </a:lnTo>
                  <a:lnTo>
                    <a:pt x="8376" y="1644"/>
                  </a:lnTo>
                  <a:lnTo>
                    <a:pt x="8385" y="1725"/>
                  </a:lnTo>
                  <a:lnTo>
                    <a:pt x="8393" y="1807"/>
                  </a:lnTo>
                  <a:lnTo>
                    <a:pt x="8399" y="1890"/>
                  </a:lnTo>
                  <a:lnTo>
                    <a:pt x="8405" y="1971"/>
                  </a:lnTo>
                  <a:lnTo>
                    <a:pt x="8408" y="2053"/>
                  </a:lnTo>
                  <a:lnTo>
                    <a:pt x="8411" y="2136"/>
                  </a:lnTo>
                  <a:lnTo>
                    <a:pt x="8412" y="2218"/>
                  </a:lnTo>
                  <a:lnTo>
                    <a:pt x="8413" y="2300"/>
                  </a:lnTo>
                  <a:lnTo>
                    <a:pt x="8414" y="2466"/>
                  </a:lnTo>
                  <a:lnTo>
                    <a:pt x="8413" y="2632"/>
                  </a:lnTo>
                  <a:lnTo>
                    <a:pt x="8412" y="2797"/>
                  </a:lnTo>
                  <a:lnTo>
                    <a:pt x="8412" y="2961"/>
                  </a:lnTo>
                  <a:lnTo>
                    <a:pt x="8412" y="2961"/>
                  </a:lnTo>
                  <a:lnTo>
                    <a:pt x="8413" y="3651"/>
                  </a:lnTo>
                  <a:lnTo>
                    <a:pt x="8413" y="4340"/>
                  </a:lnTo>
                  <a:lnTo>
                    <a:pt x="8411" y="5717"/>
                  </a:lnTo>
                  <a:lnTo>
                    <a:pt x="8411" y="5717"/>
                  </a:lnTo>
                  <a:lnTo>
                    <a:pt x="8411" y="5741"/>
                  </a:lnTo>
                  <a:lnTo>
                    <a:pt x="8410" y="5766"/>
                  </a:lnTo>
                  <a:lnTo>
                    <a:pt x="8407" y="5826"/>
                  </a:lnTo>
                  <a:lnTo>
                    <a:pt x="8407" y="5826"/>
                  </a:lnTo>
                  <a:close/>
                  <a:moveTo>
                    <a:pt x="2196" y="2610"/>
                  </a:moveTo>
                  <a:lnTo>
                    <a:pt x="2196" y="2610"/>
                  </a:lnTo>
                  <a:lnTo>
                    <a:pt x="1918" y="2610"/>
                  </a:lnTo>
                  <a:lnTo>
                    <a:pt x="1650" y="2610"/>
                  </a:lnTo>
                  <a:lnTo>
                    <a:pt x="1650" y="2610"/>
                  </a:lnTo>
                  <a:lnTo>
                    <a:pt x="1609" y="2611"/>
                  </a:lnTo>
                  <a:lnTo>
                    <a:pt x="1568" y="2613"/>
                  </a:lnTo>
                  <a:lnTo>
                    <a:pt x="1528" y="2616"/>
                  </a:lnTo>
                  <a:lnTo>
                    <a:pt x="1488" y="2622"/>
                  </a:lnTo>
                  <a:lnTo>
                    <a:pt x="1450" y="2628"/>
                  </a:lnTo>
                  <a:lnTo>
                    <a:pt x="1411" y="2635"/>
                  </a:lnTo>
                  <a:lnTo>
                    <a:pt x="1373" y="2643"/>
                  </a:lnTo>
                  <a:lnTo>
                    <a:pt x="1335" y="2652"/>
                  </a:lnTo>
                  <a:lnTo>
                    <a:pt x="1300" y="2663"/>
                  </a:lnTo>
                  <a:lnTo>
                    <a:pt x="1263" y="2675"/>
                  </a:lnTo>
                  <a:lnTo>
                    <a:pt x="1229" y="2688"/>
                  </a:lnTo>
                  <a:lnTo>
                    <a:pt x="1194" y="2703"/>
                  </a:lnTo>
                  <a:lnTo>
                    <a:pt x="1161" y="2718"/>
                  </a:lnTo>
                  <a:lnTo>
                    <a:pt x="1127" y="2735"/>
                  </a:lnTo>
                  <a:lnTo>
                    <a:pt x="1096" y="2752"/>
                  </a:lnTo>
                  <a:lnTo>
                    <a:pt x="1065" y="2771"/>
                  </a:lnTo>
                  <a:lnTo>
                    <a:pt x="1035" y="2790"/>
                  </a:lnTo>
                  <a:lnTo>
                    <a:pt x="1006" y="2812"/>
                  </a:lnTo>
                  <a:lnTo>
                    <a:pt x="978" y="2834"/>
                  </a:lnTo>
                  <a:lnTo>
                    <a:pt x="950" y="2857"/>
                  </a:lnTo>
                  <a:lnTo>
                    <a:pt x="924" y="2881"/>
                  </a:lnTo>
                  <a:lnTo>
                    <a:pt x="898" y="2907"/>
                  </a:lnTo>
                  <a:lnTo>
                    <a:pt x="873" y="2932"/>
                  </a:lnTo>
                  <a:lnTo>
                    <a:pt x="851" y="2960"/>
                  </a:lnTo>
                  <a:lnTo>
                    <a:pt x="828" y="2988"/>
                  </a:lnTo>
                  <a:lnTo>
                    <a:pt x="808" y="3018"/>
                  </a:lnTo>
                  <a:lnTo>
                    <a:pt x="787" y="3048"/>
                  </a:lnTo>
                  <a:lnTo>
                    <a:pt x="769" y="3080"/>
                  </a:lnTo>
                  <a:lnTo>
                    <a:pt x="750" y="3112"/>
                  </a:lnTo>
                  <a:lnTo>
                    <a:pt x="734" y="3144"/>
                  </a:lnTo>
                  <a:lnTo>
                    <a:pt x="719" y="3179"/>
                  </a:lnTo>
                  <a:lnTo>
                    <a:pt x="705" y="3214"/>
                  </a:lnTo>
                  <a:lnTo>
                    <a:pt x="705" y="3214"/>
                  </a:lnTo>
                  <a:lnTo>
                    <a:pt x="692" y="3250"/>
                  </a:lnTo>
                  <a:lnTo>
                    <a:pt x="682" y="3287"/>
                  </a:lnTo>
                  <a:lnTo>
                    <a:pt x="671" y="3324"/>
                  </a:lnTo>
                  <a:lnTo>
                    <a:pt x="662" y="3362"/>
                  </a:lnTo>
                  <a:lnTo>
                    <a:pt x="654" y="3400"/>
                  </a:lnTo>
                  <a:lnTo>
                    <a:pt x="647" y="3439"/>
                  </a:lnTo>
                  <a:lnTo>
                    <a:pt x="642" y="3477"/>
                  </a:lnTo>
                  <a:lnTo>
                    <a:pt x="638" y="3517"/>
                  </a:lnTo>
                  <a:lnTo>
                    <a:pt x="635" y="3556"/>
                  </a:lnTo>
                  <a:lnTo>
                    <a:pt x="634" y="3595"/>
                  </a:lnTo>
                  <a:lnTo>
                    <a:pt x="634" y="3635"/>
                  </a:lnTo>
                  <a:lnTo>
                    <a:pt x="635" y="3675"/>
                  </a:lnTo>
                  <a:lnTo>
                    <a:pt x="637" y="3715"/>
                  </a:lnTo>
                  <a:lnTo>
                    <a:pt x="642" y="3754"/>
                  </a:lnTo>
                  <a:lnTo>
                    <a:pt x="647" y="3793"/>
                  </a:lnTo>
                  <a:lnTo>
                    <a:pt x="654" y="3832"/>
                  </a:lnTo>
                  <a:lnTo>
                    <a:pt x="662" y="3871"/>
                  </a:lnTo>
                  <a:lnTo>
                    <a:pt x="671" y="3909"/>
                  </a:lnTo>
                  <a:lnTo>
                    <a:pt x="683" y="3947"/>
                  </a:lnTo>
                  <a:lnTo>
                    <a:pt x="694" y="3985"/>
                  </a:lnTo>
                  <a:lnTo>
                    <a:pt x="708" y="4022"/>
                  </a:lnTo>
                  <a:lnTo>
                    <a:pt x="724" y="4060"/>
                  </a:lnTo>
                  <a:lnTo>
                    <a:pt x="741" y="4095"/>
                  </a:lnTo>
                  <a:lnTo>
                    <a:pt x="759" y="4131"/>
                  </a:lnTo>
                  <a:lnTo>
                    <a:pt x="778" y="4165"/>
                  </a:lnTo>
                  <a:lnTo>
                    <a:pt x="800" y="4198"/>
                  </a:lnTo>
                  <a:lnTo>
                    <a:pt x="823" y="4230"/>
                  </a:lnTo>
                  <a:lnTo>
                    <a:pt x="847" y="4262"/>
                  </a:lnTo>
                  <a:lnTo>
                    <a:pt x="873" y="4293"/>
                  </a:lnTo>
                  <a:lnTo>
                    <a:pt x="900" y="4323"/>
                  </a:lnTo>
                  <a:lnTo>
                    <a:pt x="929" y="4352"/>
                  </a:lnTo>
                  <a:lnTo>
                    <a:pt x="961" y="4379"/>
                  </a:lnTo>
                  <a:lnTo>
                    <a:pt x="961" y="4379"/>
                  </a:lnTo>
                  <a:lnTo>
                    <a:pt x="995" y="4407"/>
                  </a:lnTo>
                  <a:lnTo>
                    <a:pt x="1031" y="4433"/>
                  </a:lnTo>
                  <a:lnTo>
                    <a:pt x="1066" y="4457"/>
                  </a:lnTo>
                  <a:lnTo>
                    <a:pt x="1102" y="4479"/>
                  </a:lnTo>
                  <a:lnTo>
                    <a:pt x="1138" y="4499"/>
                  </a:lnTo>
                  <a:lnTo>
                    <a:pt x="1175" y="4518"/>
                  </a:lnTo>
                  <a:lnTo>
                    <a:pt x="1211" y="4533"/>
                  </a:lnTo>
                  <a:lnTo>
                    <a:pt x="1249" y="4548"/>
                  </a:lnTo>
                  <a:lnTo>
                    <a:pt x="1286" y="4561"/>
                  </a:lnTo>
                  <a:lnTo>
                    <a:pt x="1324" y="4572"/>
                  </a:lnTo>
                  <a:lnTo>
                    <a:pt x="1362" y="4582"/>
                  </a:lnTo>
                  <a:lnTo>
                    <a:pt x="1400" y="4591"/>
                  </a:lnTo>
                  <a:lnTo>
                    <a:pt x="1439" y="4599"/>
                  </a:lnTo>
                  <a:lnTo>
                    <a:pt x="1478" y="4605"/>
                  </a:lnTo>
                  <a:lnTo>
                    <a:pt x="1516" y="4610"/>
                  </a:lnTo>
                  <a:lnTo>
                    <a:pt x="1555" y="4614"/>
                  </a:lnTo>
                  <a:lnTo>
                    <a:pt x="1595" y="4617"/>
                  </a:lnTo>
                  <a:lnTo>
                    <a:pt x="1634" y="4621"/>
                  </a:lnTo>
                  <a:lnTo>
                    <a:pt x="1674" y="4622"/>
                  </a:lnTo>
                  <a:lnTo>
                    <a:pt x="1713" y="4623"/>
                  </a:lnTo>
                  <a:lnTo>
                    <a:pt x="1793" y="4624"/>
                  </a:lnTo>
                  <a:lnTo>
                    <a:pt x="1874" y="4623"/>
                  </a:lnTo>
                  <a:lnTo>
                    <a:pt x="2034" y="4619"/>
                  </a:lnTo>
                  <a:lnTo>
                    <a:pt x="2115" y="4618"/>
                  </a:lnTo>
                  <a:lnTo>
                    <a:pt x="2196" y="4618"/>
                  </a:lnTo>
                  <a:lnTo>
                    <a:pt x="2196" y="4618"/>
                  </a:lnTo>
                  <a:lnTo>
                    <a:pt x="2196" y="2610"/>
                  </a:lnTo>
                  <a:lnTo>
                    <a:pt x="2196" y="26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89"/>
            <p:cNvSpPr>
              <a:spLocks/>
            </p:cNvSpPr>
            <p:nvPr/>
          </p:nvSpPr>
          <p:spPr bwMode="auto">
            <a:xfrm rot="10800000">
              <a:off x="15359029" y="8094869"/>
              <a:ext cx="270138" cy="723320"/>
            </a:xfrm>
            <a:custGeom>
              <a:avLst/>
              <a:gdLst/>
              <a:ahLst/>
              <a:cxnLst>
                <a:cxn ang="0">
                  <a:pos x="899" y="818"/>
                </a:cxn>
                <a:cxn ang="0">
                  <a:pos x="865" y="980"/>
                </a:cxn>
                <a:cxn ang="0">
                  <a:pos x="798" y="1129"/>
                </a:cxn>
                <a:cxn ang="0">
                  <a:pos x="702" y="1268"/>
                </a:cxn>
                <a:cxn ang="0">
                  <a:pos x="604" y="1376"/>
                </a:cxn>
                <a:cxn ang="0">
                  <a:pos x="527" y="1473"/>
                </a:cxn>
                <a:cxn ang="0">
                  <a:pos x="488" y="1541"/>
                </a:cxn>
                <a:cxn ang="0">
                  <a:pos x="471" y="1603"/>
                </a:cxn>
                <a:cxn ang="0">
                  <a:pos x="474" y="1667"/>
                </a:cxn>
                <a:cxn ang="0">
                  <a:pos x="497" y="1734"/>
                </a:cxn>
                <a:cxn ang="0">
                  <a:pos x="541" y="1808"/>
                </a:cxn>
                <a:cxn ang="0">
                  <a:pos x="625" y="1916"/>
                </a:cxn>
                <a:cxn ang="0">
                  <a:pos x="674" y="2000"/>
                </a:cxn>
                <a:cxn ang="0">
                  <a:pos x="687" y="2084"/>
                </a:cxn>
                <a:cxn ang="0">
                  <a:pos x="666" y="2163"/>
                </a:cxn>
                <a:cxn ang="0">
                  <a:pos x="607" y="2234"/>
                </a:cxn>
                <a:cxn ang="0">
                  <a:pos x="550" y="2272"/>
                </a:cxn>
                <a:cxn ang="0">
                  <a:pos x="466" y="2293"/>
                </a:cxn>
                <a:cxn ang="0">
                  <a:pos x="380" y="2281"/>
                </a:cxn>
                <a:cxn ang="0">
                  <a:pos x="295" y="2235"/>
                </a:cxn>
                <a:cxn ang="0">
                  <a:pos x="216" y="2163"/>
                </a:cxn>
                <a:cxn ang="0">
                  <a:pos x="122" y="2043"/>
                </a:cxn>
                <a:cxn ang="0">
                  <a:pos x="53" y="1912"/>
                </a:cxn>
                <a:cxn ang="0">
                  <a:pos x="13" y="1776"/>
                </a:cxn>
                <a:cxn ang="0">
                  <a:pos x="0" y="1635"/>
                </a:cxn>
                <a:cxn ang="0">
                  <a:pos x="15" y="1494"/>
                </a:cxn>
                <a:cxn ang="0">
                  <a:pos x="59" y="1355"/>
                </a:cxn>
                <a:cxn ang="0">
                  <a:pos x="131" y="1221"/>
                </a:cxn>
                <a:cxn ang="0">
                  <a:pos x="199" y="1132"/>
                </a:cxn>
                <a:cxn ang="0">
                  <a:pos x="285" y="1038"/>
                </a:cxn>
                <a:cxn ang="0">
                  <a:pos x="352" y="955"/>
                </a:cxn>
                <a:cxn ang="0">
                  <a:pos x="399" y="875"/>
                </a:cxn>
                <a:cxn ang="0">
                  <a:pos x="427" y="797"/>
                </a:cxn>
                <a:cxn ang="0">
                  <a:pos x="437" y="719"/>
                </a:cxn>
                <a:cxn ang="0">
                  <a:pos x="426" y="641"/>
                </a:cxn>
                <a:cxn ang="0">
                  <a:pos x="396" y="559"/>
                </a:cxn>
                <a:cxn ang="0">
                  <a:pos x="348" y="472"/>
                </a:cxn>
                <a:cxn ang="0">
                  <a:pos x="298" y="402"/>
                </a:cxn>
                <a:cxn ang="0">
                  <a:pos x="245" y="322"/>
                </a:cxn>
                <a:cxn ang="0">
                  <a:pos x="223" y="255"/>
                </a:cxn>
                <a:cxn ang="0">
                  <a:pos x="223" y="185"/>
                </a:cxn>
                <a:cxn ang="0">
                  <a:pos x="242" y="128"/>
                </a:cxn>
                <a:cxn ang="0">
                  <a:pos x="275" y="79"/>
                </a:cxn>
                <a:cxn ang="0">
                  <a:pos x="315" y="41"/>
                </a:cxn>
                <a:cxn ang="0">
                  <a:pos x="362" y="15"/>
                </a:cxn>
                <a:cxn ang="0">
                  <a:pos x="415" y="2"/>
                </a:cxn>
                <a:cxn ang="0">
                  <a:pos x="468" y="1"/>
                </a:cxn>
                <a:cxn ang="0">
                  <a:pos x="523" y="13"/>
                </a:cxn>
                <a:cxn ang="0">
                  <a:pos x="576" y="39"/>
                </a:cxn>
                <a:cxn ang="0">
                  <a:pos x="626" y="79"/>
                </a:cxn>
                <a:cxn ang="0">
                  <a:pos x="718" y="185"/>
                </a:cxn>
                <a:cxn ang="0">
                  <a:pos x="813" y="338"/>
                </a:cxn>
                <a:cxn ang="0">
                  <a:pos x="873" y="505"/>
                </a:cxn>
                <a:cxn ang="0">
                  <a:pos x="901" y="684"/>
                </a:cxn>
              </a:cxnLst>
              <a:rect l="0" t="0" r="r" b="b"/>
              <a:pathLst>
                <a:path w="902" h="2293">
                  <a:moveTo>
                    <a:pt x="902" y="731"/>
                  </a:moveTo>
                  <a:lnTo>
                    <a:pt x="902" y="731"/>
                  </a:lnTo>
                  <a:lnTo>
                    <a:pt x="902" y="775"/>
                  </a:lnTo>
                  <a:lnTo>
                    <a:pt x="899" y="818"/>
                  </a:lnTo>
                  <a:lnTo>
                    <a:pt x="894" y="859"/>
                  </a:lnTo>
                  <a:lnTo>
                    <a:pt x="886" y="900"/>
                  </a:lnTo>
                  <a:lnTo>
                    <a:pt x="877" y="940"/>
                  </a:lnTo>
                  <a:lnTo>
                    <a:pt x="865" y="980"/>
                  </a:lnTo>
                  <a:lnTo>
                    <a:pt x="851" y="1019"/>
                  </a:lnTo>
                  <a:lnTo>
                    <a:pt x="836" y="1056"/>
                  </a:lnTo>
                  <a:lnTo>
                    <a:pt x="817" y="1093"/>
                  </a:lnTo>
                  <a:lnTo>
                    <a:pt x="798" y="1129"/>
                  </a:lnTo>
                  <a:lnTo>
                    <a:pt x="776" y="1165"/>
                  </a:lnTo>
                  <a:lnTo>
                    <a:pt x="754" y="1200"/>
                  </a:lnTo>
                  <a:lnTo>
                    <a:pt x="729" y="1234"/>
                  </a:lnTo>
                  <a:lnTo>
                    <a:pt x="702" y="1268"/>
                  </a:lnTo>
                  <a:lnTo>
                    <a:pt x="674" y="1301"/>
                  </a:lnTo>
                  <a:lnTo>
                    <a:pt x="645" y="1333"/>
                  </a:lnTo>
                  <a:lnTo>
                    <a:pt x="645" y="1333"/>
                  </a:lnTo>
                  <a:lnTo>
                    <a:pt x="604" y="1376"/>
                  </a:lnTo>
                  <a:lnTo>
                    <a:pt x="570" y="1417"/>
                  </a:lnTo>
                  <a:lnTo>
                    <a:pt x="553" y="1436"/>
                  </a:lnTo>
                  <a:lnTo>
                    <a:pt x="539" y="1454"/>
                  </a:lnTo>
                  <a:lnTo>
                    <a:pt x="527" y="1473"/>
                  </a:lnTo>
                  <a:lnTo>
                    <a:pt x="515" y="1490"/>
                  </a:lnTo>
                  <a:lnTo>
                    <a:pt x="505" y="1507"/>
                  </a:lnTo>
                  <a:lnTo>
                    <a:pt x="496" y="1524"/>
                  </a:lnTo>
                  <a:lnTo>
                    <a:pt x="488" y="1541"/>
                  </a:lnTo>
                  <a:lnTo>
                    <a:pt x="481" y="1556"/>
                  </a:lnTo>
                  <a:lnTo>
                    <a:pt x="477" y="1572"/>
                  </a:lnTo>
                  <a:lnTo>
                    <a:pt x="473" y="1588"/>
                  </a:lnTo>
                  <a:lnTo>
                    <a:pt x="471" y="1603"/>
                  </a:lnTo>
                  <a:lnTo>
                    <a:pt x="469" y="1620"/>
                  </a:lnTo>
                  <a:lnTo>
                    <a:pt x="469" y="1635"/>
                  </a:lnTo>
                  <a:lnTo>
                    <a:pt x="471" y="1651"/>
                  </a:lnTo>
                  <a:lnTo>
                    <a:pt x="474" y="1667"/>
                  </a:lnTo>
                  <a:lnTo>
                    <a:pt x="477" y="1684"/>
                  </a:lnTo>
                  <a:lnTo>
                    <a:pt x="482" y="1700"/>
                  </a:lnTo>
                  <a:lnTo>
                    <a:pt x="489" y="1717"/>
                  </a:lnTo>
                  <a:lnTo>
                    <a:pt x="497" y="1734"/>
                  </a:lnTo>
                  <a:lnTo>
                    <a:pt x="506" y="1752"/>
                  </a:lnTo>
                  <a:lnTo>
                    <a:pt x="517" y="1770"/>
                  </a:lnTo>
                  <a:lnTo>
                    <a:pt x="529" y="1789"/>
                  </a:lnTo>
                  <a:lnTo>
                    <a:pt x="541" y="1808"/>
                  </a:lnTo>
                  <a:lnTo>
                    <a:pt x="556" y="1828"/>
                  </a:lnTo>
                  <a:lnTo>
                    <a:pt x="587" y="1871"/>
                  </a:lnTo>
                  <a:lnTo>
                    <a:pt x="625" y="1916"/>
                  </a:lnTo>
                  <a:lnTo>
                    <a:pt x="625" y="1916"/>
                  </a:lnTo>
                  <a:lnTo>
                    <a:pt x="640" y="1937"/>
                  </a:lnTo>
                  <a:lnTo>
                    <a:pt x="654" y="1957"/>
                  </a:lnTo>
                  <a:lnTo>
                    <a:pt x="664" y="1979"/>
                  </a:lnTo>
                  <a:lnTo>
                    <a:pt x="674" y="2000"/>
                  </a:lnTo>
                  <a:lnTo>
                    <a:pt x="681" y="2021"/>
                  </a:lnTo>
                  <a:lnTo>
                    <a:pt x="685" y="2042"/>
                  </a:lnTo>
                  <a:lnTo>
                    <a:pt x="687" y="2062"/>
                  </a:lnTo>
                  <a:lnTo>
                    <a:pt x="687" y="2084"/>
                  </a:lnTo>
                  <a:lnTo>
                    <a:pt x="685" y="2105"/>
                  </a:lnTo>
                  <a:lnTo>
                    <a:pt x="681" y="2124"/>
                  </a:lnTo>
                  <a:lnTo>
                    <a:pt x="674" y="2144"/>
                  </a:lnTo>
                  <a:lnTo>
                    <a:pt x="666" y="2163"/>
                  </a:lnTo>
                  <a:lnTo>
                    <a:pt x="654" y="2182"/>
                  </a:lnTo>
                  <a:lnTo>
                    <a:pt x="641" y="2200"/>
                  </a:lnTo>
                  <a:lnTo>
                    <a:pt x="626" y="2218"/>
                  </a:lnTo>
                  <a:lnTo>
                    <a:pt x="607" y="2234"/>
                  </a:lnTo>
                  <a:lnTo>
                    <a:pt x="607" y="2234"/>
                  </a:lnTo>
                  <a:lnTo>
                    <a:pt x="589" y="2249"/>
                  </a:lnTo>
                  <a:lnTo>
                    <a:pt x="570" y="2262"/>
                  </a:lnTo>
                  <a:lnTo>
                    <a:pt x="550" y="2272"/>
                  </a:lnTo>
                  <a:lnTo>
                    <a:pt x="530" y="2281"/>
                  </a:lnTo>
                  <a:lnTo>
                    <a:pt x="509" y="2287"/>
                  </a:lnTo>
                  <a:lnTo>
                    <a:pt x="488" y="2291"/>
                  </a:lnTo>
                  <a:lnTo>
                    <a:pt x="466" y="2293"/>
                  </a:lnTo>
                  <a:lnTo>
                    <a:pt x="445" y="2293"/>
                  </a:lnTo>
                  <a:lnTo>
                    <a:pt x="423" y="2291"/>
                  </a:lnTo>
                  <a:lnTo>
                    <a:pt x="402" y="2287"/>
                  </a:lnTo>
                  <a:lnTo>
                    <a:pt x="380" y="2281"/>
                  </a:lnTo>
                  <a:lnTo>
                    <a:pt x="359" y="2272"/>
                  </a:lnTo>
                  <a:lnTo>
                    <a:pt x="337" y="2262"/>
                  </a:lnTo>
                  <a:lnTo>
                    <a:pt x="315" y="2250"/>
                  </a:lnTo>
                  <a:lnTo>
                    <a:pt x="295" y="2235"/>
                  </a:lnTo>
                  <a:lnTo>
                    <a:pt x="275" y="2219"/>
                  </a:lnTo>
                  <a:lnTo>
                    <a:pt x="275" y="2219"/>
                  </a:lnTo>
                  <a:lnTo>
                    <a:pt x="245" y="2191"/>
                  </a:lnTo>
                  <a:lnTo>
                    <a:pt x="216" y="2163"/>
                  </a:lnTo>
                  <a:lnTo>
                    <a:pt x="190" y="2133"/>
                  </a:lnTo>
                  <a:lnTo>
                    <a:pt x="166" y="2104"/>
                  </a:lnTo>
                  <a:lnTo>
                    <a:pt x="142" y="2074"/>
                  </a:lnTo>
                  <a:lnTo>
                    <a:pt x="122" y="2043"/>
                  </a:lnTo>
                  <a:lnTo>
                    <a:pt x="101" y="2011"/>
                  </a:lnTo>
                  <a:lnTo>
                    <a:pt x="84" y="1978"/>
                  </a:lnTo>
                  <a:lnTo>
                    <a:pt x="68" y="1946"/>
                  </a:lnTo>
                  <a:lnTo>
                    <a:pt x="53" y="1912"/>
                  </a:lnTo>
                  <a:lnTo>
                    <a:pt x="40" y="1879"/>
                  </a:lnTo>
                  <a:lnTo>
                    <a:pt x="29" y="1845"/>
                  </a:lnTo>
                  <a:lnTo>
                    <a:pt x="20" y="1810"/>
                  </a:lnTo>
                  <a:lnTo>
                    <a:pt x="13" y="1776"/>
                  </a:lnTo>
                  <a:lnTo>
                    <a:pt x="6" y="1741"/>
                  </a:lnTo>
                  <a:lnTo>
                    <a:pt x="2" y="1706"/>
                  </a:lnTo>
                  <a:lnTo>
                    <a:pt x="0" y="1671"/>
                  </a:lnTo>
                  <a:lnTo>
                    <a:pt x="0" y="1635"/>
                  </a:lnTo>
                  <a:lnTo>
                    <a:pt x="1" y="1600"/>
                  </a:lnTo>
                  <a:lnTo>
                    <a:pt x="4" y="1565"/>
                  </a:lnTo>
                  <a:lnTo>
                    <a:pt x="8" y="1529"/>
                  </a:lnTo>
                  <a:lnTo>
                    <a:pt x="15" y="1494"/>
                  </a:lnTo>
                  <a:lnTo>
                    <a:pt x="24" y="1459"/>
                  </a:lnTo>
                  <a:lnTo>
                    <a:pt x="33" y="1424"/>
                  </a:lnTo>
                  <a:lnTo>
                    <a:pt x="45" y="1390"/>
                  </a:lnTo>
                  <a:lnTo>
                    <a:pt x="59" y="1355"/>
                  </a:lnTo>
                  <a:lnTo>
                    <a:pt x="74" y="1321"/>
                  </a:lnTo>
                  <a:lnTo>
                    <a:pt x="91" y="1287"/>
                  </a:lnTo>
                  <a:lnTo>
                    <a:pt x="111" y="1254"/>
                  </a:lnTo>
                  <a:lnTo>
                    <a:pt x="131" y="1221"/>
                  </a:lnTo>
                  <a:lnTo>
                    <a:pt x="154" y="1188"/>
                  </a:lnTo>
                  <a:lnTo>
                    <a:pt x="179" y="1158"/>
                  </a:lnTo>
                  <a:lnTo>
                    <a:pt x="179" y="1158"/>
                  </a:lnTo>
                  <a:lnTo>
                    <a:pt x="199" y="1132"/>
                  </a:lnTo>
                  <a:lnTo>
                    <a:pt x="221" y="1108"/>
                  </a:lnTo>
                  <a:lnTo>
                    <a:pt x="265" y="1060"/>
                  </a:lnTo>
                  <a:lnTo>
                    <a:pt x="265" y="1060"/>
                  </a:lnTo>
                  <a:lnTo>
                    <a:pt x="285" y="1038"/>
                  </a:lnTo>
                  <a:lnTo>
                    <a:pt x="304" y="1018"/>
                  </a:lnTo>
                  <a:lnTo>
                    <a:pt x="321" y="996"/>
                  </a:lnTo>
                  <a:lnTo>
                    <a:pt x="337" y="975"/>
                  </a:lnTo>
                  <a:lnTo>
                    <a:pt x="352" y="955"/>
                  </a:lnTo>
                  <a:lnTo>
                    <a:pt x="366" y="934"/>
                  </a:lnTo>
                  <a:lnTo>
                    <a:pt x="378" y="915"/>
                  </a:lnTo>
                  <a:lnTo>
                    <a:pt x="390" y="895"/>
                  </a:lnTo>
                  <a:lnTo>
                    <a:pt x="399" y="875"/>
                  </a:lnTo>
                  <a:lnTo>
                    <a:pt x="408" y="855"/>
                  </a:lnTo>
                  <a:lnTo>
                    <a:pt x="416" y="835"/>
                  </a:lnTo>
                  <a:lnTo>
                    <a:pt x="422" y="817"/>
                  </a:lnTo>
                  <a:lnTo>
                    <a:pt x="427" y="797"/>
                  </a:lnTo>
                  <a:lnTo>
                    <a:pt x="432" y="778"/>
                  </a:lnTo>
                  <a:lnTo>
                    <a:pt x="435" y="758"/>
                  </a:lnTo>
                  <a:lnTo>
                    <a:pt x="436" y="739"/>
                  </a:lnTo>
                  <a:lnTo>
                    <a:pt x="437" y="719"/>
                  </a:lnTo>
                  <a:lnTo>
                    <a:pt x="436" y="700"/>
                  </a:lnTo>
                  <a:lnTo>
                    <a:pt x="434" y="680"/>
                  </a:lnTo>
                  <a:lnTo>
                    <a:pt x="431" y="660"/>
                  </a:lnTo>
                  <a:lnTo>
                    <a:pt x="426" y="641"/>
                  </a:lnTo>
                  <a:lnTo>
                    <a:pt x="421" y="620"/>
                  </a:lnTo>
                  <a:lnTo>
                    <a:pt x="413" y="600"/>
                  </a:lnTo>
                  <a:lnTo>
                    <a:pt x="406" y="579"/>
                  </a:lnTo>
                  <a:lnTo>
                    <a:pt x="396" y="559"/>
                  </a:lnTo>
                  <a:lnTo>
                    <a:pt x="387" y="537"/>
                  </a:lnTo>
                  <a:lnTo>
                    <a:pt x="375" y="515"/>
                  </a:lnTo>
                  <a:lnTo>
                    <a:pt x="362" y="494"/>
                  </a:lnTo>
                  <a:lnTo>
                    <a:pt x="348" y="472"/>
                  </a:lnTo>
                  <a:lnTo>
                    <a:pt x="332" y="449"/>
                  </a:lnTo>
                  <a:lnTo>
                    <a:pt x="315" y="426"/>
                  </a:lnTo>
                  <a:lnTo>
                    <a:pt x="298" y="402"/>
                  </a:lnTo>
                  <a:lnTo>
                    <a:pt x="298" y="402"/>
                  </a:lnTo>
                  <a:lnTo>
                    <a:pt x="275" y="370"/>
                  </a:lnTo>
                  <a:lnTo>
                    <a:pt x="264" y="354"/>
                  </a:lnTo>
                  <a:lnTo>
                    <a:pt x="254" y="337"/>
                  </a:lnTo>
                  <a:lnTo>
                    <a:pt x="245" y="322"/>
                  </a:lnTo>
                  <a:lnTo>
                    <a:pt x="238" y="305"/>
                  </a:lnTo>
                  <a:lnTo>
                    <a:pt x="231" y="289"/>
                  </a:lnTo>
                  <a:lnTo>
                    <a:pt x="226" y="271"/>
                  </a:lnTo>
                  <a:lnTo>
                    <a:pt x="223" y="255"/>
                  </a:lnTo>
                  <a:lnTo>
                    <a:pt x="221" y="237"/>
                  </a:lnTo>
                  <a:lnTo>
                    <a:pt x="220" y="220"/>
                  </a:lnTo>
                  <a:lnTo>
                    <a:pt x="221" y="202"/>
                  </a:lnTo>
                  <a:lnTo>
                    <a:pt x="223" y="185"/>
                  </a:lnTo>
                  <a:lnTo>
                    <a:pt x="228" y="166"/>
                  </a:lnTo>
                  <a:lnTo>
                    <a:pt x="235" y="148"/>
                  </a:lnTo>
                  <a:lnTo>
                    <a:pt x="242" y="128"/>
                  </a:lnTo>
                  <a:lnTo>
                    <a:pt x="242" y="128"/>
                  </a:lnTo>
                  <a:lnTo>
                    <a:pt x="250" y="115"/>
                  </a:lnTo>
                  <a:lnTo>
                    <a:pt x="257" y="103"/>
                  </a:lnTo>
                  <a:lnTo>
                    <a:pt x="266" y="90"/>
                  </a:lnTo>
                  <a:lnTo>
                    <a:pt x="275" y="79"/>
                  </a:lnTo>
                  <a:lnTo>
                    <a:pt x="284" y="69"/>
                  </a:lnTo>
                  <a:lnTo>
                    <a:pt x="294" y="58"/>
                  </a:lnTo>
                  <a:lnTo>
                    <a:pt x="305" y="49"/>
                  </a:lnTo>
                  <a:lnTo>
                    <a:pt x="315" y="41"/>
                  </a:lnTo>
                  <a:lnTo>
                    <a:pt x="326" y="34"/>
                  </a:lnTo>
                  <a:lnTo>
                    <a:pt x="338" y="26"/>
                  </a:lnTo>
                  <a:lnTo>
                    <a:pt x="350" y="20"/>
                  </a:lnTo>
                  <a:lnTo>
                    <a:pt x="362" y="15"/>
                  </a:lnTo>
                  <a:lnTo>
                    <a:pt x="375" y="11"/>
                  </a:lnTo>
                  <a:lnTo>
                    <a:pt x="388" y="7"/>
                  </a:lnTo>
                  <a:lnTo>
                    <a:pt x="401" y="4"/>
                  </a:lnTo>
                  <a:lnTo>
                    <a:pt x="415" y="2"/>
                  </a:lnTo>
                  <a:lnTo>
                    <a:pt x="427" y="1"/>
                  </a:lnTo>
                  <a:lnTo>
                    <a:pt x="441" y="0"/>
                  </a:lnTo>
                  <a:lnTo>
                    <a:pt x="454" y="0"/>
                  </a:lnTo>
                  <a:lnTo>
                    <a:pt x="468" y="1"/>
                  </a:lnTo>
                  <a:lnTo>
                    <a:pt x="482" y="3"/>
                  </a:lnTo>
                  <a:lnTo>
                    <a:pt x="495" y="5"/>
                  </a:lnTo>
                  <a:lnTo>
                    <a:pt x="509" y="9"/>
                  </a:lnTo>
                  <a:lnTo>
                    <a:pt x="523" y="13"/>
                  </a:lnTo>
                  <a:lnTo>
                    <a:pt x="536" y="18"/>
                  </a:lnTo>
                  <a:lnTo>
                    <a:pt x="550" y="24"/>
                  </a:lnTo>
                  <a:lnTo>
                    <a:pt x="563" y="31"/>
                  </a:lnTo>
                  <a:lnTo>
                    <a:pt x="576" y="39"/>
                  </a:lnTo>
                  <a:lnTo>
                    <a:pt x="589" y="47"/>
                  </a:lnTo>
                  <a:lnTo>
                    <a:pt x="602" y="57"/>
                  </a:lnTo>
                  <a:lnTo>
                    <a:pt x="614" y="68"/>
                  </a:lnTo>
                  <a:lnTo>
                    <a:pt x="626" y="79"/>
                  </a:lnTo>
                  <a:lnTo>
                    <a:pt x="626" y="79"/>
                  </a:lnTo>
                  <a:lnTo>
                    <a:pt x="658" y="113"/>
                  </a:lnTo>
                  <a:lnTo>
                    <a:pt x="689" y="148"/>
                  </a:lnTo>
                  <a:lnTo>
                    <a:pt x="718" y="185"/>
                  </a:lnTo>
                  <a:lnTo>
                    <a:pt x="745" y="222"/>
                  </a:lnTo>
                  <a:lnTo>
                    <a:pt x="770" y="259"/>
                  </a:lnTo>
                  <a:lnTo>
                    <a:pt x="793" y="298"/>
                  </a:lnTo>
                  <a:lnTo>
                    <a:pt x="813" y="338"/>
                  </a:lnTo>
                  <a:lnTo>
                    <a:pt x="831" y="378"/>
                  </a:lnTo>
                  <a:lnTo>
                    <a:pt x="848" y="420"/>
                  </a:lnTo>
                  <a:lnTo>
                    <a:pt x="862" y="462"/>
                  </a:lnTo>
                  <a:lnTo>
                    <a:pt x="873" y="505"/>
                  </a:lnTo>
                  <a:lnTo>
                    <a:pt x="884" y="548"/>
                  </a:lnTo>
                  <a:lnTo>
                    <a:pt x="892" y="593"/>
                  </a:lnTo>
                  <a:lnTo>
                    <a:pt x="898" y="638"/>
                  </a:lnTo>
                  <a:lnTo>
                    <a:pt x="901" y="684"/>
                  </a:lnTo>
                  <a:lnTo>
                    <a:pt x="902" y="731"/>
                  </a:lnTo>
                  <a:lnTo>
                    <a:pt x="902" y="73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90"/>
            <p:cNvSpPr>
              <a:spLocks/>
            </p:cNvSpPr>
            <p:nvPr/>
          </p:nvSpPr>
          <p:spPr bwMode="auto">
            <a:xfrm rot="10800000">
              <a:off x="15807062" y="7811829"/>
              <a:ext cx="270138" cy="723320"/>
            </a:xfrm>
            <a:custGeom>
              <a:avLst/>
              <a:gdLst/>
              <a:ahLst/>
              <a:cxnLst>
                <a:cxn ang="0">
                  <a:pos x="902" y="801"/>
                </a:cxn>
                <a:cxn ang="0">
                  <a:pos x="874" y="947"/>
                </a:cxn>
                <a:cxn ang="0">
                  <a:pos x="822" y="1085"/>
                </a:cxn>
                <a:cxn ang="0">
                  <a:pos x="744" y="1213"/>
                </a:cxn>
                <a:cxn ang="0">
                  <a:pos x="664" y="1309"/>
                </a:cxn>
                <a:cxn ang="0">
                  <a:pos x="570" y="1414"/>
                </a:cxn>
                <a:cxn ang="0">
                  <a:pos x="499" y="1518"/>
                </a:cxn>
                <a:cxn ang="0">
                  <a:pos x="477" y="1574"/>
                </a:cxn>
                <a:cxn ang="0">
                  <a:pos x="468" y="1630"/>
                </a:cxn>
                <a:cxn ang="0">
                  <a:pos x="473" y="1684"/>
                </a:cxn>
                <a:cxn ang="0">
                  <a:pos x="491" y="1739"/>
                </a:cxn>
                <a:cxn ang="0">
                  <a:pos x="533" y="1810"/>
                </a:cxn>
                <a:cxn ang="0">
                  <a:pos x="591" y="1879"/>
                </a:cxn>
                <a:cxn ang="0">
                  <a:pos x="621" y="1910"/>
                </a:cxn>
                <a:cxn ang="0">
                  <a:pos x="670" y="1992"/>
                </a:cxn>
                <a:cxn ang="0">
                  <a:pos x="685" y="2078"/>
                </a:cxn>
                <a:cxn ang="0">
                  <a:pos x="664" y="2159"/>
                </a:cxn>
                <a:cxn ang="0">
                  <a:pos x="612" y="2230"/>
                </a:cxn>
                <a:cxn ang="0">
                  <a:pos x="555" y="2268"/>
                </a:cxn>
                <a:cxn ang="0">
                  <a:pos x="472" y="2291"/>
                </a:cxn>
                <a:cxn ang="0">
                  <a:pos x="383" y="2280"/>
                </a:cxn>
                <a:cxn ang="0">
                  <a:pos x="298" y="2236"/>
                </a:cxn>
                <a:cxn ang="0">
                  <a:pos x="221" y="2167"/>
                </a:cxn>
                <a:cxn ang="0">
                  <a:pos x="125" y="2050"/>
                </a:cxn>
                <a:cxn ang="0">
                  <a:pos x="57" y="1922"/>
                </a:cxn>
                <a:cxn ang="0">
                  <a:pos x="14" y="1787"/>
                </a:cxn>
                <a:cxn ang="0">
                  <a:pos x="0" y="1647"/>
                </a:cxn>
                <a:cxn ang="0">
                  <a:pos x="12" y="1506"/>
                </a:cxn>
                <a:cxn ang="0">
                  <a:pos x="51" y="1367"/>
                </a:cxn>
                <a:cxn ang="0">
                  <a:pos x="120" y="1235"/>
                </a:cxn>
                <a:cxn ang="0">
                  <a:pos x="183" y="1148"/>
                </a:cxn>
                <a:cxn ang="0">
                  <a:pos x="285" y="1036"/>
                </a:cxn>
                <a:cxn ang="0">
                  <a:pos x="356" y="945"/>
                </a:cxn>
                <a:cxn ang="0">
                  <a:pos x="405" y="863"/>
                </a:cxn>
                <a:cxn ang="0">
                  <a:pos x="431" y="783"/>
                </a:cxn>
                <a:cxn ang="0">
                  <a:pos x="436" y="703"/>
                </a:cxn>
                <a:cxn ang="0">
                  <a:pos x="420" y="620"/>
                </a:cxn>
                <a:cxn ang="0">
                  <a:pos x="383" y="532"/>
                </a:cxn>
                <a:cxn ang="0">
                  <a:pos x="326" y="434"/>
                </a:cxn>
                <a:cxn ang="0">
                  <a:pos x="274" y="352"/>
                </a:cxn>
                <a:cxn ang="0">
                  <a:pos x="252" y="289"/>
                </a:cxn>
                <a:cxn ang="0">
                  <a:pos x="242" y="219"/>
                </a:cxn>
                <a:cxn ang="0">
                  <a:pos x="246" y="152"/>
                </a:cxn>
                <a:cxn ang="0">
                  <a:pos x="259" y="108"/>
                </a:cxn>
                <a:cxn ang="0">
                  <a:pos x="290" y="62"/>
                </a:cxn>
                <a:cxn ang="0">
                  <a:pos x="330" y="29"/>
                </a:cxn>
                <a:cxn ang="0">
                  <a:pos x="379" y="9"/>
                </a:cxn>
                <a:cxn ang="0">
                  <a:pos x="434" y="0"/>
                </a:cxn>
                <a:cxn ang="0">
                  <a:pos x="490" y="5"/>
                </a:cxn>
                <a:cxn ang="0">
                  <a:pos x="546" y="22"/>
                </a:cxn>
                <a:cxn ang="0">
                  <a:pos x="599" y="53"/>
                </a:cxn>
                <a:cxn ang="0">
                  <a:pos x="635" y="85"/>
                </a:cxn>
                <a:cxn ang="0">
                  <a:pos x="749" y="226"/>
                </a:cxn>
                <a:cxn ang="0">
                  <a:pos x="832" y="381"/>
                </a:cxn>
                <a:cxn ang="0">
                  <a:pos x="885" y="547"/>
                </a:cxn>
                <a:cxn ang="0">
                  <a:pos x="908" y="724"/>
                </a:cxn>
              </a:cxnLst>
              <a:rect l="0" t="0" r="r" b="b"/>
              <a:pathLst>
                <a:path w="908" h="2291">
                  <a:moveTo>
                    <a:pt x="908" y="724"/>
                  </a:moveTo>
                  <a:lnTo>
                    <a:pt x="908" y="724"/>
                  </a:lnTo>
                  <a:lnTo>
                    <a:pt x="906" y="763"/>
                  </a:lnTo>
                  <a:lnTo>
                    <a:pt x="902" y="801"/>
                  </a:lnTo>
                  <a:lnTo>
                    <a:pt x="898" y="838"/>
                  </a:lnTo>
                  <a:lnTo>
                    <a:pt x="892" y="875"/>
                  </a:lnTo>
                  <a:lnTo>
                    <a:pt x="883" y="912"/>
                  </a:lnTo>
                  <a:lnTo>
                    <a:pt x="874" y="947"/>
                  </a:lnTo>
                  <a:lnTo>
                    <a:pt x="864" y="983"/>
                  </a:lnTo>
                  <a:lnTo>
                    <a:pt x="851" y="1017"/>
                  </a:lnTo>
                  <a:lnTo>
                    <a:pt x="837" y="1051"/>
                  </a:lnTo>
                  <a:lnTo>
                    <a:pt x="822" y="1085"/>
                  </a:lnTo>
                  <a:lnTo>
                    <a:pt x="804" y="1118"/>
                  </a:lnTo>
                  <a:lnTo>
                    <a:pt x="786" y="1150"/>
                  </a:lnTo>
                  <a:lnTo>
                    <a:pt x="766" y="1182"/>
                  </a:lnTo>
                  <a:lnTo>
                    <a:pt x="744" y="1213"/>
                  </a:lnTo>
                  <a:lnTo>
                    <a:pt x="720" y="1244"/>
                  </a:lnTo>
                  <a:lnTo>
                    <a:pt x="696" y="1274"/>
                  </a:lnTo>
                  <a:lnTo>
                    <a:pt x="696" y="1274"/>
                  </a:lnTo>
                  <a:lnTo>
                    <a:pt x="664" y="1309"/>
                  </a:lnTo>
                  <a:lnTo>
                    <a:pt x="632" y="1344"/>
                  </a:lnTo>
                  <a:lnTo>
                    <a:pt x="601" y="1378"/>
                  </a:lnTo>
                  <a:lnTo>
                    <a:pt x="570" y="1414"/>
                  </a:lnTo>
                  <a:lnTo>
                    <a:pt x="570" y="1414"/>
                  </a:lnTo>
                  <a:lnTo>
                    <a:pt x="545" y="1445"/>
                  </a:lnTo>
                  <a:lnTo>
                    <a:pt x="524" y="1474"/>
                  </a:lnTo>
                  <a:lnTo>
                    <a:pt x="506" y="1503"/>
                  </a:lnTo>
                  <a:lnTo>
                    <a:pt x="499" y="1518"/>
                  </a:lnTo>
                  <a:lnTo>
                    <a:pt x="492" y="1532"/>
                  </a:lnTo>
                  <a:lnTo>
                    <a:pt x="487" y="1546"/>
                  </a:lnTo>
                  <a:lnTo>
                    <a:pt x="481" y="1561"/>
                  </a:lnTo>
                  <a:lnTo>
                    <a:pt x="477" y="1574"/>
                  </a:lnTo>
                  <a:lnTo>
                    <a:pt x="474" y="1589"/>
                  </a:lnTo>
                  <a:lnTo>
                    <a:pt x="470" y="1602"/>
                  </a:lnTo>
                  <a:lnTo>
                    <a:pt x="469" y="1615"/>
                  </a:lnTo>
                  <a:lnTo>
                    <a:pt x="468" y="1630"/>
                  </a:lnTo>
                  <a:lnTo>
                    <a:pt x="468" y="1643"/>
                  </a:lnTo>
                  <a:lnTo>
                    <a:pt x="469" y="1657"/>
                  </a:lnTo>
                  <a:lnTo>
                    <a:pt x="470" y="1670"/>
                  </a:lnTo>
                  <a:lnTo>
                    <a:pt x="473" y="1684"/>
                  </a:lnTo>
                  <a:lnTo>
                    <a:pt x="476" y="1698"/>
                  </a:lnTo>
                  <a:lnTo>
                    <a:pt x="480" y="1711"/>
                  </a:lnTo>
                  <a:lnTo>
                    <a:pt x="486" y="1726"/>
                  </a:lnTo>
                  <a:lnTo>
                    <a:pt x="491" y="1739"/>
                  </a:lnTo>
                  <a:lnTo>
                    <a:pt x="497" y="1753"/>
                  </a:lnTo>
                  <a:lnTo>
                    <a:pt x="505" y="1767"/>
                  </a:lnTo>
                  <a:lnTo>
                    <a:pt x="514" y="1781"/>
                  </a:lnTo>
                  <a:lnTo>
                    <a:pt x="533" y="1810"/>
                  </a:lnTo>
                  <a:lnTo>
                    <a:pt x="555" y="1839"/>
                  </a:lnTo>
                  <a:lnTo>
                    <a:pt x="580" y="1869"/>
                  </a:lnTo>
                  <a:lnTo>
                    <a:pt x="580" y="1869"/>
                  </a:lnTo>
                  <a:lnTo>
                    <a:pt x="591" y="1879"/>
                  </a:lnTo>
                  <a:lnTo>
                    <a:pt x="602" y="1889"/>
                  </a:lnTo>
                  <a:lnTo>
                    <a:pt x="612" y="1899"/>
                  </a:lnTo>
                  <a:lnTo>
                    <a:pt x="621" y="1910"/>
                  </a:lnTo>
                  <a:lnTo>
                    <a:pt x="621" y="1910"/>
                  </a:lnTo>
                  <a:lnTo>
                    <a:pt x="636" y="1929"/>
                  </a:lnTo>
                  <a:lnTo>
                    <a:pt x="650" y="1950"/>
                  </a:lnTo>
                  <a:lnTo>
                    <a:pt x="661" y="1972"/>
                  </a:lnTo>
                  <a:lnTo>
                    <a:pt x="670" y="1992"/>
                  </a:lnTo>
                  <a:lnTo>
                    <a:pt x="677" y="2014"/>
                  </a:lnTo>
                  <a:lnTo>
                    <a:pt x="682" y="2035"/>
                  </a:lnTo>
                  <a:lnTo>
                    <a:pt x="684" y="2057"/>
                  </a:lnTo>
                  <a:lnTo>
                    <a:pt x="685" y="2078"/>
                  </a:lnTo>
                  <a:lnTo>
                    <a:pt x="683" y="2099"/>
                  </a:lnTo>
                  <a:lnTo>
                    <a:pt x="678" y="2120"/>
                  </a:lnTo>
                  <a:lnTo>
                    <a:pt x="673" y="2139"/>
                  </a:lnTo>
                  <a:lnTo>
                    <a:pt x="664" y="2159"/>
                  </a:lnTo>
                  <a:lnTo>
                    <a:pt x="655" y="2178"/>
                  </a:lnTo>
                  <a:lnTo>
                    <a:pt x="643" y="2196"/>
                  </a:lnTo>
                  <a:lnTo>
                    <a:pt x="628" y="2213"/>
                  </a:lnTo>
                  <a:lnTo>
                    <a:pt x="612" y="2230"/>
                  </a:lnTo>
                  <a:lnTo>
                    <a:pt x="612" y="2230"/>
                  </a:lnTo>
                  <a:lnTo>
                    <a:pt x="593" y="2244"/>
                  </a:lnTo>
                  <a:lnTo>
                    <a:pt x="575" y="2258"/>
                  </a:lnTo>
                  <a:lnTo>
                    <a:pt x="555" y="2268"/>
                  </a:lnTo>
                  <a:lnTo>
                    <a:pt x="535" y="2277"/>
                  </a:lnTo>
                  <a:lnTo>
                    <a:pt x="514" y="2283"/>
                  </a:lnTo>
                  <a:lnTo>
                    <a:pt x="493" y="2289"/>
                  </a:lnTo>
                  <a:lnTo>
                    <a:pt x="472" y="2291"/>
                  </a:lnTo>
                  <a:lnTo>
                    <a:pt x="449" y="2291"/>
                  </a:lnTo>
                  <a:lnTo>
                    <a:pt x="427" y="2290"/>
                  </a:lnTo>
                  <a:lnTo>
                    <a:pt x="406" y="2285"/>
                  </a:lnTo>
                  <a:lnTo>
                    <a:pt x="383" y="2280"/>
                  </a:lnTo>
                  <a:lnTo>
                    <a:pt x="362" y="2272"/>
                  </a:lnTo>
                  <a:lnTo>
                    <a:pt x="340" y="2263"/>
                  </a:lnTo>
                  <a:lnTo>
                    <a:pt x="319" y="2250"/>
                  </a:lnTo>
                  <a:lnTo>
                    <a:pt x="298" y="2236"/>
                  </a:lnTo>
                  <a:lnTo>
                    <a:pt x="278" y="2221"/>
                  </a:lnTo>
                  <a:lnTo>
                    <a:pt x="278" y="2221"/>
                  </a:lnTo>
                  <a:lnTo>
                    <a:pt x="249" y="2194"/>
                  </a:lnTo>
                  <a:lnTo>
                    <a:pt x="221" y="2167"/>
                  </a:lnTo>
                  <a:lnTo>
                    <a:pt x="195" y="2139"/>
                  </a:lnTo>
                  <a:lnTo>
                    <a:pt x="170" y="2110"/>
                  </a:lnTo>
                  <a:lnTo>
                    <a:pt x="146" y="2081"/>
                  </a:lnTo>
                  <a:lnTo>
                    <a:pt x="125" y="2050"/>
                  </a:lnTo>
                  <a:lnTo>
                    <a:pt x="105" y="2019"/>
                  </a:lnTo>
                  <a:lnTo>
                    <a:pt x="87" y="1987"/>
                  </a:lnTo>
                  <a:lnTo>
                    <a:pt x="71" y="1955"/>
                  </a:lnTo>
                  <a:lnTo>
                    <a:pt x="57" y="1922"/>
                  </a:lnTo>
                  <a:lnTo>
                    <a:pt x="43" y="1889"/>
                  </a:lnTo>
                  <a:lnTo>
                    <a:pt x="32" y="1855"/>
                  </a:lnTo>
                  <a:lnTo>
                    <a:pt x="22" y="1821"/>
                  </a:lnTo>
                  <a:lnTo>
                    <a:pt x="14" y="1787"/>
                  </a:lnTo>
                  <a:lnTo>
                    <a:pt x="8" y="1752"/>
                  </a:lnTo>
                  <a:lnTo>
                    <a:pt x="3" y="1717"/>
                  </a:lnTo>
                  <a:lnTo>
                    <a:pt x="1" y="1682"/>
                  </a:lnTo>
                  <a:lnTo>
                    <a:pt x="0" y="1647"/>
                  </a:lnTo>
                  <a:lnTo>
                    <a:pt x="0" y="1612"/>
                  </a:lnTo>
                  <a:lnTo>
                    <a:pt x="2" y="1576"/>
                  </a:lnTo>
                  <a:lnTo>
                    <a:pt x="6" y="1541"/>
                  </a:lnTo>
                  <a:lnTo>
                    <a:pt x="12" y="1506"/>
                  </a:lnTo>
                  <a:lnTo>
                    <a:pt x="19" y="1471"/>
                  </a:lnTo>
                  <a:lnTo>
                    <a:pt x="28" y="1436"/>
                  </a:lnTo>
                  <a:lnTo>
                    <a:pt x="40" y="1401"/>
                  </a:lnTo>
                  <a:lnTo>
                    <a:pt x="51" y="1367"/>
                  </a:lnTo>
                  <a:lnTo>
                    <a:pt x="67" y="1333"/>
                  </a:lnTo>
                  <a:lnTo>
                    <a:pt x="83" y="1300"/>
                  </a:lnTo>
                  <a:lnTo>
                    <a:pt x="101" y="1266"/>
                  </a:lnTo>
                  <a:lnTo>
                    <a:pt x="120" y="1235"/>
                  </a:lnTo>
                  <a:lnTo>
                    <a:pt x="142" y="1203"/>
                  </a:lnTo>
                  <a:lnTo>
                    <a:pt x="166" y="1171"/>
                  </a:lnTo>
                  <a:lnTo>
                    <a:pt x="166" y="1171"/>
                  </a:lnTo>
                  <a:lnTo>
                    <a:pt x="183" y="1148"/>
                  </a:lnTo>
                  <a:lnTo>
                    <a:pt x="202" y="1126"/>
                  </a:lnTo>
                  <a:lnTo>
                    <a:pt x="241" y="1084"/>
                  </a:lnTo>
                  <a:lnTo>
                    <a:pt x="241" y="1084"/>
                  </a:lnTo>
                  <a:lnTo>
                    <a:pt x="285" y="1036"/>
                  </a:lnTo>
                  <a:lnTo>
                    <a:pt x="305" y="1012"/>
                  </a:lnTo>
                  <a:lnTo>
                    <a:pt x="323" y="990"/>
                  </a:lnTo>
                  <a:lnTo>
                    <a:pt x="340" y="967"/>
                  </a:lnTo>
                  <a:lnTo>
                    <a:pt x="356" y="945"/>
                  </a:lnTo>
                  <a:lnTo>
                    <a:pt x="370" y="925"/>
                  </a:lnTo>
                  <a:lnTo>
                    <a:pt x="383" y="903"/>
                  </a:lnTo>
                  <a:lnTo>
                    <a:pt x="394" y="883"/>
                  </a:lnTo>
                  <a:lnTo>
                    <a:pt x="405" y="863"/>
                  </a:lnTo>
                  <a:lnTo>
                    <a:pt x="413" y="842"/>
                  </a:lnTo>
                  <a:lnTo>
                    <a:pt x="420" y="823"/>
                  </a:lnTo>
                  <a:lnTo>
                    <a:pt x="426" y="802"/>
                  </a:lnTo>
                  <a:lnTo>
                    <a:pt x="431" y="783"/>
                  </a:lnTo>
                  <a:lnTo>
                    <a:pt x="434" y="763"/>
                  </a:lnTo>
                  <a:lnTo>
                    <a:pt x="436" y="743"/>
                  </a:lnTo>
                  <a:lnTo>
                    <a:pt x="436" y="723"/>
                  </a:lnTo>
                  <a:lnTo>
                    <a:pt x="436" y="703"/>
                  </a:lnTo>
                  <a:lnTo>
                    <a:pt x="434" y="683"/>
                  </a:lnTo>
                  <a:lnTo>
                    <a:pt x="431" y="662"/>
                  </a:lnTo>
                  <a:lnTo>
                    <a:pt x="425" y="642"/>
                  </a:lnTo>
                  <a:lnTo>
                    <a:pt x="420" y="620"/>
                  </a:lnTo>
                  <a:lnTo>
                    <a:pt x="412" y="598"/>
                  </a:lnTo>
                  <a:lnTo>
                    <a:pt x="404" y="577"/>
                  </a:lnTo>
                  <a:lnTo>
                    <a:pt x="394" y="554"/>
                  </a:lnTo>
                  <a:lnTo>
                    <a:pt x="383" y="532"/>
                  </a:lnTo>
                  <a:lnTo>
                    <a:pt x="370" y="508"/>
                  </a:lnTo>
                  <a:lnTo>
                    <a:pt x="357" y="484"/>
                  </a:lnTo>
                  <a:lnTo>
                    <a:pt x="342" y="459"/>
                  </a:lnTo>
                  <a:lnTo>
                    <a:pt x="326" y="434"/>
                  </a:lnTo>
                  <a:lnTo>
                    <a:pt x="291" y="380"/>
                  </a:lnTo>
                  <a:lnTo>
                    <a:pt x="291" y="380"/>
                  </a:lnTo>
                  <a:lnTo>
                    <a:pt x="282" y="367"/>
                  </a:lnTo>
                  <a:lnTo>
                    <a:pt x="274" y="352"/>
                  </a:lnTo>
                  <a:lnTo>
                    <a:pt x="268" y="338"/>
                  </a:lnTo>
                  <a:lnTo>
                    <a:pt x="262" y="322"/>
                  </a:lnTo>
                  <a:lnTo>
                    <a:pt x="256" y="305"/>
                  </a:lnTo>
                  <a:lnTo>
                    <a:pt x="252" y="289"/>
                  </a:lnTo>
                  <a:lnTo>
                    <a:pt x="248" y="271"/>
                  </a:lnTo>
                  <a:lnTo>
                    <a:pt x="245" y="254"/>
                  </a:lnTo>
                  <a:lnTo>
                    <a:pt x="243" y="236"/>
                  </a:lnTo>
                  <a:lnTo>
                    <a:pt x="242" y="219"/>
                  </a:lnTo>
                  <a:lnTo>
                    <a:pt x="241" y="201"/>
                  </a:lnTo>
                  <a:lnTo>
                    <a:pt x="242" y="185"/>
                  </a:lnTo>
                  <a:lnTo>
                    <a:pt x="243" y="167"/>
                  </a:lnTo>
                  <a:lnTo>
                    <a:pt x="246" y="152"/>
                  </a:lnTo>
                  <a:lnTo>
                    <a:pt x="250" y="136"/>
                  </a:lnTo>
                  <a:lnTo>
                    <a:pt x="254" y="122"/>
                  </a:lnTo>
                  <a:lnTo>
                    <a:pt x="254" y="122"/>
                  </a:lnTo>
                  <a:lnTo>
                    <a:pt x="259" y="108"/>
                  </a:lnTo>
                  <a:lnTo>
                    <a:pt x="266" y="96"/>
                  </a:lnTo>
                  <a:lnTo>
                    <a:pt x="273" y="84"/>
                  </a:lnTo>
                  <a:lnTo>
                    <a:pt x="281" y="72"/>
                  </a:lnTo>
                  <a:lnTo>
                    <a:pt x="290" y="62"/>
                  </a:lnTo>
                  <a:lnTo>
                    <a:pt x="299" y="53"/>
                  </a:lnTo>
                  <a:lnTo>
                    <a:pt x="309" y="45"/>
                  </a:lnTo>
                  <a:lnTo>
                    <a:pt x="320" y="36"/>
                  </a:lnTo>
                  <a:lnTo>
                    <a:pt x="330" y="29"/>
                  </a:lnTo>
                  <a:lnTo>
                    <a:pt x="342" y="23"/>
                  </a:lnTo>
                  <a:lnTo>
                    <a:pt x="354" y="17"/>
                  </a:lnTo>
                  <a:lnTo>
                    <a:pt x="366" y="13"/>
                  </a:lnTo>
                  <a:lnTo>
                    <a:pt x="379" y="9"/>
                  </a:lnTo>
                  <a:lnTo>
                    <a:pt x="393" y="6"/>
                  </a:lnTo>
                  <a:lnTo>
                    <a:pt x="406" y="2"/>
                  </a:lnTo>
                  <a:lnTo>
                    <a:pt x="420" y="1"/>
                  </a:lnTo>
                  <a:lnTo>
                    <a:pt x="434" y="0"/>
                  </a:lnTo>
                  <a:lnTo>
                    <a:pt x="448" y="0"/>
                  </a:lnTo>
                  <a:lnTo>
                    <a:pt x="462" y="1"/>
                  </a:lnTo>
                  <a:lnTo>
                    <a:pt x="476" y="2"/>
                  </a:lnTo>
                  <a:lnTo>
                    <a:pt x="490" y="5"/>
                  </a:lnTo>
                  <a:lnTo>
                    <a:pt x="504" y="8"/>
                  </a:lnTo>
                  <a:lnTo>
                    <a:pt x="518" y="12"/>
                  </a:lnTo>
                  <a:lnTo>
                    <a:pt x="532" y="17"/>
                  </a:lnTo>
                  <a:lnTo>
                    <a:pt x="546" y="22"/>
                  </a:lnTo>
                  <a:lnTo>
                    <a:pt x="560" y="29"/>
                  </a:lnTo>
                  <a:lnTo>
                    <a:pt x="573" y="36"/>
                  </a:lnTo>
                  <a:lnTo>
                    <a:pt x="586" y="44"/>
                  </a:lnTo>
                  <a:lnTo>
                    <a:pt x="599" y="53"/>
                  </a:lnTo>
                  <a:lnTo>
                    <a:pt x="612" y="62"/>
                  </a:lnTo>
                  <a:lnTo>
                    <a:pt x="623" y="73"/>
                  </a:lnTo>
                  <a:lnTo>
                    <a:pt x="635" y="85"/>
                  </a:lnTo>
                  <a:lnTo>
                    <a:pt x="635" y="85"/>
                  </a:lnTo>
                  <a:lnTo>
                    <a:pt x="667" y="119"/>
                  </a:lnTo>
                  <a:lnTo>
                    <a:pt x="696" y="154"/>
                  </a:lnTo>
                  <a:lnTo>
                    <a:pt x="724" y="190"/>
                  </a:lnTo>
                  <a:lnTo>
                    <a:pt x="749" y="226"/>
                  </a:lnTo>
                  <a:lnTo>
                    <a:pt x="773" y="264"/>
                  </a:lnTo>
                  <a:lnTo>
                    <a:pt x="795" y="302"/>
                  </a:lnTo>
                  <a:lnTo>
                    <a:pt x="814" y="341"/>
                  </a:lnTo>
                  <a:lnTo>
                    <a:pt x="832" y="381"/>
                  </a:lnTo>
                  <a:lnTo>
                    <a:pt x="849" y="421"/>
                  </a:lnTo>
                  <a:lnTo>
                    <a:pt x="863" y="463"/>
                  </a:lnTo>
                  <a:lnTo>
                    <a:pt x="874" y="505"/>
                  </a:lnTo>
                  <a:lnTo>
                    <a:pt x="885" y="547"/>
                  </a:lnTo>
                  <a:lnTo>
                    <a:pt x="894" y="590"/>
                  </a:lnTo>
                  <a:lnTo>
                    <a:pt x="900" y="634"/>
                  </a:lnTo>
                  <a:lnTo>
                    <a:pt x="906" y="679"/>
                  </a:lnTo>
                  <a:lnTo>
                    <a:pt x="908" y="724"/>
                  </a:lnTo>
                  <a:lnTo>
                    <a:pt x="908" y="7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91"/>
            <p:cNvSpPr>
              <a:spLocks/>
            </p:cNvSpPr>
            <p:nvPr/>
          </p:nvSpPr>
          <p:spPr bwMode="auto">
            <a:xfrm rot="10800000">
              <a:off x="14914289" y="7931336"/>
              <a:ext cx="266844" cy="717028"/>
            </a:xfrm>
            <a:custGeom>
              <a:avLst/>
              <a:gdLst/>
              <a:ahLst/>
              <a:cxnLst>
                <a:cxn ang="0">
                  <a:pos x="897" y="852"/>
                </a:cxn>
                <a:cxn ang="0">
                  <a:pos x="863" y="991"/>
                </a:cxn>
                <a:cxn ang="0">
                  <a:pos x="798" y="1125"/>
                </a:cxn>
                <a:cxn ang="0">
                  <a:pos x="709" y="1252"/>
                </a:cxn>
                <a:cxn ang="0">
                  <a:pos x="612" y="1363"/>
                </a:cxn>
                <a:cxn ang="0">
                  <a:pos x="516" y="1484"/>
                </a:cxn>
                <a:cxn ang="0">
                  <a:pos x="479" y="1551"/>
                </a:cxn>
                <a:cxn ang="0">
                  <a:pos x="466" y="1613"/>
                </a:cxn>
                <a:cxn ang="0">
                  <a:pos x="474" y="1675"/>
                </a:cxn>
                <a:cxn ang="0">
                  <a:pos x="504" y="1744"/>
                </a:cxn>
                <a:cxn ang="0">
                  <a:pos x="590" y="1870"/>
                </a:cxn>
                <a:cxn ang="0">
                  <a:pos x="655" y="1960"/>
                </a:cxn>
                <a:cxn ang="0">
                  <a:pos x="683" y="2041"/>
                </a:cxn>
                <a:cxn ang="0">
                  <a:pos x="678" y="2121"/>
                </a:cxn>
                <a:cxn ang="0">
                  <a:pos x="642" y="2195"/>
                </a:cxn>
                <a:cxn ang="0">
                  <a:pos x="596" y="2242"/>
                </a:cxn>
                <a:cxn ang="0">
                  <a:pos x="519" y="2279"/>
                </a:cxn>
                <a:cxn ang="0">
                  <a:pos x="435" y="2285"/>
                </a:cxn>
                <a:cxn ang="0">
                  <a:pos x="350" y="2262"/>
                </a:cxn>
                <a:cxn ang="0">
                  <a:pos x="290" y="2225"/>
                </a:cxn>
                <a:cxn ang="0">
                  <a:pos x="187" y="2129"/>
                </a:cxn>
                <a:cxn ang="0">
                  <a:pos x="107" y="2019"/>
                </a:cxn>
                <a:cxn ang="0">
                  <a:pos x="48" y="1898"/>
                </a:cxn>
                <a:cxn ang="0">
                  <a:pos x="13" y="1770"/>
                </a:cxn>
                <a:cxn ang="0">
                  <a:pos x="0" y="1638"/>
                </a:cxn>
                <a:cxn ang="0">
                  <a:pos x="12" y="1506"/>
                </a:cxn>
                <a:cxn ang="0">
                  <a:pos x="48" y="1375"/>
                </a:cxn>
                <a:cxn ang="0">
                  <a:pos x="110" y="1251"/>
                </a:cxn>
                <a:cxn ang="0">
                  <a:pos x="169" y="1168"/>
                </a:cxn>
                <a:cxn ang="0">
                  <a:pos x="281" y="1039"/>
                </a:cxn>
                <a:cxn ang="0">
                  <a:pos x="329" y="982"/>
                </a:cxn>
                <a:cxn ang="0">
                  <a:pos x="379" y="906"/>
                </a:cxn>
                <a:cxn ang="0">
                  <a:pos x="412" y="828"/>
                </a:cxn>
                <a:cxn ang="0">
                  <a:pos x="429" y="751"/>
                </a:cxn>
                <a:cxn ang="0">
                  <a:pos x="428" y="673"/>
                </a:cxn>
                <a:cxn ang="0">
                  <a:pos x="411" y="594"/>
                </a:cxn>
                <a:cxn ang="0">
                  <a:pos x="377" y="513"/>
                </a:cxn>
                <a:cxn ang="0">
                  <a:pos x="326" y="433"/>
                </a:cxn>
                <a:cxn ang="0">
                  <a:pos x="282" y="380"/>
                </a:cxn>
                <a:cxn ang="0">
                  <a:pos x="256" y="346"/>
                </a:cxn>
                <a:cxn ang="0">
                  <a:pos x="222" y="265"/>
                </a:cxn>
                <a:cxn ang="0">
                  <a:pos x="219" y="189"/>
                </a:cxn>
                <a:cxn ang="0">
                  <a:pos x="245" y="117"/>
                </a:cxn>
                <a:cxn ang="0">
                  <a:pos x="303" y="51"/>
                </a:cxn>
                <a:cxn ang="0">
                  <a:pos x="357" y="17"/>
                </a:cxn>
                <a:cxn ang="0">
                  <a:pos x="442" y="0"/>
                </a:cxn>
                <a:cxn ang="0">
                  <a:pos x="529" y="12"/>
                </a:cxn>
                <a:cxn ang="0">
                  <a:pos x="606" y="56"/>
                </a:cxn>
                <a:cxn ang="0">
                  <a:pos x="689" y="145"/>
                </a:cxn>
                <a:cxn ang="0">
                  <a:pos x="795" y="303"/>
                </a:cxn>
                <a:cxn ang="0">
                  <a:pos x="865" y="478"/>
                </a:cxn>
                <a:cxn ang="0">
                  <a:pos x="898" y="675"/>
                </a:cxn>
              </a:cxnLst>
              <a:rect l="0" t="0" r="r" b="b"/>
              <a:pathLst>
                <a:path w="901" h="2286">
                  <a:moveTo>
                    <a:pt x="901" y="781"/>
                  </a:moveTo>
                  <a:lnTo>
                    <a:pt x="901" y="781"/>
                  </a:lnTo>
                  <a:lnTo>
                    <a:pt x="900" y="817"/>
                  </a:lnTo>
                  <a:lnTo>
                    <a:pt x="897" y="852"/>
                  </a:lnTo>
                  <a:lnTo>
                    <a:pt x="892" y="888"/>
                  </a:lnTo>
                  <a:lnTo>
                    <a:pt x="884" y="922"/>
                  </a:lnTo>
                  <a:lnTo>
                    <a:pt x="875" y="957"/>
                  </a:lnTo>
                  <a:lnTo>
                    <a:pt x="863" y="991"/>
                  </a:lnTo>
                  <a:lnTo>
                    <a:pt x="849" y="1025"/>
                  </a:lnTo>
                  <a:lnTo>
                    <a:pt x="834" y="1059"/>
                  </a:lnTo>
                  <a:lnTo>
                    <a:pt x="816" y="1092"/>
                  </a:lnTo>
                  <a:lnTo>
                    <a:pt x="798" y="1125"/>
                  </a:lnTo>
                  <a:lnTo>
                    <a:pt x="778" y="1157"/>
                  </a:lnTo>
                  <a:lnTo>
                    <a:pt x="756" y="1190"/>
                  </a:lnTo>
                  <a:lnTo>
                    <a:pt x="732" y="1220"/>
                  </a:lnTo>
                  <a:lnTo>
                    <a:pt x="709" y="1252"/>
                  </a:lnTo>
                  <a:lnTo>
                    <a:pt x="683" y="1283"/>
                  </a:lnTo>
                  <a:lnTo>
                    <a:pt x="656" y="1314"/>
                  </a:lnTo>
                  <a:lnTo>
                    <a:pt x="656" y="1314"/>
                  </a:lnTo>
                  <a:lnTo>
                    <a:pt x="612" y="1363"/>
                  </a:lnTo>
                  <a:lnTo>
                    <a:pt x="574" y="1407"/>
                  </a:lnTo>
                  <a:lnTo>
                    <a:pt x="542" y="1447"/>
                  </a:lnTo>
                  <a:lnTo>
                    <a:pt x="528" y="1465"/>
                  </a:lnTo>
                  <a:lnTo>
                    <a:pt x="516" y="1484"/>
                  </a:lnTo>
                  <a:lnTo>
                    <a:pt x="504" y="1501"/>
                  </a:lnTo>
                  <a:lnTo>
                    <a:pt x="494" y="1518"/>
                  </a:lnTo>
                  <a:lnTo>
                    <a:pt x="487" y="1534"/>
                  </a:lnTo>
                  <a:lnTo>
                    <a:pt x="479" y="1551"/>
                  </a:lnTo>
                  <a:lnTo>
                    <a:pt x="474" y="1566"/>
                  </a:lnTo>
                  <a:lnTo>
                    <a:pt x="470" y="1582"/>
                  </a:lnTo>
                  <a:lnTo>
                    <a:pt x="467" y="1597"/>
                  </a:lnTo>
                  <a:lnTo>
                    <a:pt x="466" y="1613"/>
                  </a:lnTo>
                  <a:lnTo>
                    <a:pt x="466" y="1628"/>
                  </a:lnTo>
                  <a:lnTo>
                    <a:pt x="467" y="1644"/>
                  </a:lnTo>
                  <a:lnTo>
                    <a:pt x="470" y="1660"/>
                  </a:lnTo>
                  <a:lnTo>
                    <a:pt x="474" y="1675"/>
                  </a:lnTo>
                  <a:lnTo>
                    <a:pt x="479" y="1692"/>
                  </a:lnTo>
                  <a:lnTo>
                    <a:pt x="487" y="1708"/>
                  </a:lnTo>
                  <a:lnTo>
                    <a:pt x="494" y="1726"/>
                  </a:lnTo>
                  <a:lnTo>
                    <a:pt x="504" y="1744"/>
                  </a:lnTo>
                  <a:lnTo>
                    <a:pt x="515" y="1763"/>
                  </a:lnTo>
                  <a:lnTo>
                    <a:pt x="528" y="1783"/>
                  </a:lnTo>
                  <a:lnTo>
                    <a:pt x="556" y="1824"/>
                  </a:lnTo>
                  <a:lnTo>
                    <a:pt x="590" y="1870"/>
                  </a:lnTo>
                  <a:lnTo>
                    <a:pt x="629" y="1920"/>
                  </a:lnTo>
                  <a:lnTo>
                    <a:pt x="629" y="1920"/>
                  </a:lnTo>
                  <a:lnTo>
                    <a:pt x="643" y="1940"/>
                  </a:lnTo>
                  <a:lnTo>
                    <a:pt x="655" y="1960"/>
                  </a:lnTo>
                  <a:lnTo>
                    <a:pt x="664" y="1980"/>
                  </a:lnTo>
                  <a:lnTo>
                    <a:pt x="673" y="2000"/>
                  </a:lnTo>
                  <a:lnTo>
                    <a:pt x="678" y="2020"/>
                  </a:lnTo>
                  <a:lnTo>
                    <a:pt x="683" y="2041"/>
                  </a:lnTo>
                  <a:lnTo>
                    <a:pt x="685" y="2061"/>
                  </a:lnTo>
                  <a:lnTo>
                    <a:pt x="685" y="2082"/>
                  </a:lnTo>
                  <a:lnTo>
                    <a:pt x="683" y="2102"/>
                  </a:lnTo>
                  <a:lnTo>
                    <a:pt x="678" y="2121"/>
                  </a:lnTo>
                  <a:lnTo>
                    <a:pt x="672" y="2141"/>
                  </a:lnTo>
                  <a:lnTo>
                    <a:pt x="664" y="2159"/>
                  </a:lnTo>
                  <a:lnTo>
                    <a:pt x="655" y="2178"/>
                  </a:lnTo>
                  <a:lnTo>
                    <a:pt x="642" y="2195"/>
                  </a:lnTo>
                  <a:lnTo>
                    <a:pt x="628" y="2212"/>
                  </a:lnTo>
                  <a:lnTo>
                    <a:pt x="613" y="2227"/>
                  </a:lnTo>
                  <a:lnTo>
                    <a:pt x="613" y="2227"/>
                  </a:lnTo>
                  <a:lnTo>
                    <a:pt x="596" y="2242"/>
                  </a:lnTo>
                  <a:lnTo>
                    <a:pt x="577" y="2253"/>
                  </a:lnTo>
                  <a:lnTo>
                    <a:pt x="559" y="2263"/>
                  </a:lnTo>
                  <a:lnTo>
                    <a:pt x="540" y="2271"/>
                  </a:lnTo>
                  <a:lnTo>
                    <a:pt x="519" y="2279"/>
                  </a:lnTo>
                  <a:lnTo>
                    <a:pt x="499" y="2283"/>
                  </a:lnTo>
                  <a:lnTo>
                    <a:pt x="477" y="2286"/>
                  </a:lnTo>
                  <a:lnTo>
                    <a:pt x="457" y="2286"/>
                  </a:lnTo>
                  <a:lnTo>
                    <a:pt x="435" y="2285"/>
                  </a:lnTo>
                  <a:lnTo>
                    <a:pt x="413" y="2282"/>
                  </a:lnTo>
                  <a:lnTo>
                    <a:pt x="392" y="2278"/>
                  </a:lnTo>
                  <a:lnTo>
                    <a:pt x="370" y="2270"/>
                  </a:lnTo>
                  <a:lnTo>
                    <a:pt x="350" y="2262"/>
                  </a:lnTo>
                  <a:lnTo>
                    <a:pt x="329" y="2252"/>
                  </a:lnTo>
                  <a:lnTo>
                    <a:pt x="309" y="2240"/>
                  </a:lnTo>
                  <a:lnTo>
                    <a:pt x="290" y="2225"/>
                  </a:lnTo>
                  <a:lnTo>
                    <a:pt x="290" y="2225"/>
                  </a:lnTo>
                  <a:lnTo>
                    <a:pt x="262" y="2202"/>
                  </a:lnTo>
                  <a:lnTo>
                    <a:pt x="236" y="2180"/>
                  </a:lnTo>
                  <a:lnTo>
                    <a:pt x="211" y="2155"/>
                  </a:lnTo>
                  <a:lnTo>
                    <a:pt x="187" y="2129"/>
                  </a:lnTo>
                  <a:lnTo>
                    <a:pt x="166" y="2103"/>
                  </a:lnTo>
                  <a:lnTo>
                    <a:pt x="144" y="2076"/>
                  </a:lnTo>
                  <a:lnTo>
                    <a:pt x="125" y="2048"/>
                  </a:lnTo>
                  <a:lnTo>
                    <a:pt x="107" y="2019"/>
                  </a:lnTo>
                  <a:lnTo>
                    <a:pt x="90" y="1989"/>
                  </a:lnTo>
                  <a:lnTo>
                    <a:pt x="75" y="1960"/>
                  </a:lnTo>
                  <a:lnTo>
                    <a:pt x="61" y="1930"/>
                  </a:lnTo>
                  <a:lnTo>
                    <a:pt x="48" y="1898"/>
                  </a:lnTo>
                  <a:lnTo>
                    <a:pt x="38" y="1867"/>
                  </a:lnTo>
                  <a:lnTo>
                    <a:pt x="28" y="1835"/>
                  </a:lnTo>
                  <a:lnTo>
                    <a:pt x="19" y="1803"/>
                  </a:lnTo>
                  <a:lnTo>
                    <a:pt x="13" y="1770"/>
                  </a:lnTo>
                  <a:lnTo>
                    <a:pt x="7" y="1737"/>
                  </a:lnTo>
                  <a:lnTo>
                    <a:pt x="3" y="1704"/>
                  </a:lnTo>
                  <a:lnTo>
                    <a:pt x="1" y="1671"/>
                  </a:lnTo>
                  <a:lnTo>
                    <a:pt x="0" y="1638"/>
                  </a:lnTo>
                  <a:lnTo>
                    <a:pt x="1" y="1604"/>
                  </a:lnTo>
                  <a:lnTo>
                    <a:pt x="3" y="1571"/>
                  </a:lnTo>
                  <a:lnTo>
                    <a:pt x="6" y="1539"/>
                  </a:lnTo>
                  <a:lnTo>
                    <a:pt x="12" y="1506"/>
                  </a:lnTo>
                  <a:lnTo>
                    <a:pt x="18" y="1473"/>
                  </a:lnTo>
                  <a:lnTo>
                    <a:pt x="27" y="1440"/>
                  </a:lnTo>
                  <a:lnTo>
                    <a:pt x="37" y="1407"/>
                  </a:lnTo>
                  <a:lnTo>
                    <a:pt x="48" y="1375"/>
                  </a:lnTo>
                  <a:lnTo>
                    <a:pt x="61" y="1344"/>
                  </a:lnTo>
                  <a:lnTo>
                    <a:pt x="76" y="1312"/>
                  </a:lnTo>
                  <a:lnTo>
                    <a:pt x="93" y="1281"/>
                  </a:lnTo>
                  <a:lnTo>
                    <a:pt x="110" y="1251"/>
                  </a:lnTo>
                  <a:lnTo>
                    <a:pt x="110" y="1251"/>
                  </a:lnTo>
                  <a:lnTo>
                    <a:pt x="129" y="1224"/>
                  </a:lnTo>
                  <a:lnTo>
                    <a:pt x="149" y="1196"/>
                  </a:lnTo>
                  <a:lnTo>
                    <a:pt x="169" y="1168"/>
                  </a:lnTo>
                  <a:lnTo>
                    <a:pt x="191" y="1141"/>
                  </a:lnTo>
                  <a:lnTo>
                    <a:pt x="212" y="1116"/>
                  </a:lnTo>
                  <a:lnTo>
                    <a:pt x="235" y="1090"/>
                  </a:lnTo>
                  <a:lnTo>
                    <a:pt x="281" y="1039"/>
                  </a:lnTo>
                  <a:lnTo>
                    <a:pt x="281" y="1039"/>
                  </a:lnTo>
                  <a:lnTo>
                    <a:pt x="298" y="1020"/>
                  </a:lnTo>
                  <a:lnTo>
                    <a:pt x="314" y="1001"/>
                  </a:lnTo>
                  <a:lnTo>
                    <a:pt x="329" y="982"/>
                  </a:lnTo>
                  <a:lnTo>
                    <a:pt x="343" y="963"/>
                  </a:lnTo>
                  <a:lnTo>
                    <a:pt x="356" y="944"/>
                  </a:lnTo>
                  <a:lnTo>
                    <a:pt x="368" y="925"/>
                  </a:lnTo>
                  <a:lnTo>
                    <a:pt x="379" y="906"/>
                  </a:lnTo>
                  <a:lnTo>
                    <a:pt x="389" y="886"/>
                  </a:lnTo>
                  <a:lnTo>
                    <a:pt x="397" y="867"/>
                  </a:lnTo>
                  <a:lnTo>
                    <a:pt x="405" y="848"/>
                  </a:lnTo>
                  <a:lnTo>
                    <a:pt x="412" y="828"/>
                  </a:lnTo>
                  <a:lnTo>
                    <a:pt x="418" y="809"/>
                  </a:lnTo>
                  <a:lnTo>
                    <a:pt x="422" y="790"/>
                  </a:lnTo>
                  <a:lnTo>
                    <a:pt x="425" y="771"/>
                  </a:lnTo>
                  <a:lnTo>
                    <a:pt x="429" y="751"/>
                  </a:lnTo>
                  <a:lnTo>
                    <a:pt x="430" y="732"/>
                  </a:lnTo>
                  <a:lnTo>
                    <a:pt x="431" y="712"/>
                  </a:lnTo>
                  <a:lnTo>
                    <a:pt x="430" y="692"/>
                  </a:lnTo>
                  <a:lnTo>
                    <a:pt x="428" y="673"/>
                  </a:lnTo>
                  <a:lnTo>
                    <a:pt x="425" y="653"/>
                  </a:lnTo>
                  <a:lnTo>
                    <a:pt x="421" y="633"/>
                  </a:lnTo>
                  <a:lnTo>
                    <a:pt x="417" y="613"/>
                  </a:lnTo>
                  <a:lnTo>
                    <a:pt x="411" y="594"/>
                  </a:lnTo>
                  <a:lnTo>
                    <a:pt x="404" y="574"/>
                  </a:lnTo>
                  <a:lnTo>
                    <a:pt x="396" y="554"/>
                  </a:lnTo>
                  <a:lnTo>
                    <a:pt x="387" y="534"/>
                  </a:lnTo>
                  <a:lnTo>
                    <a:pt x="377" y="513"/>
                  </a:lnTo>
                  <a:lnTo>
                    <a:pt x="366" y="494"/>
                  </a:lnTo>
                  <a:lnTo>
                    <a:pt x="353" y="473"/>
                  </a:lnTo>
                  <a:lnTo>
                    <a:pt x="340" y="453"/>
                  </a:lnTo>
                  <a:lnTo>
                    <a:pt x="326" y="433"/>
                  </a:lnTo>
                  <a:lnTo>
                    <a:pt x="311" y="412"/>
                  </a:lnTo>
                  <a:lnTo>
                    <a:pt x="311" y="412"/>
                  </a:lnTo>
                  <a:lnTo>
                    <a:pt x="297" y="396"/>
                  </a:lnTo>
                  <a:lnTo>
                    <a:pt x="282" y="380"/>
                  </a:lnTo>
                  <a:lnTo>
                    <a:pt x="268" y="363"/>
                  </a:lnTo>
                  <a:lnTo>
                    <a:pt x="262" y="354"/>
                  </a:lnTo>
                  <a:lnTo>
                    <a:pt x="256" y="346"/>
                  </a:lnTo>
                  <a:lnTo>
                    <a:pt x="256" y="346"/>
                  </a:lnTo>
                  <a:lnTo>
                    <a:pt x="244" y="325"/>
                  </a:lnTo>
                  <a:lnTo>
                    <a:pt x="236" y="304"/>
                  </a:lnTo>
                  <a:lnTo>
                    <a:pt x="227" y="285"/>
                  </a:lnTo>
                  <a:lnTo>
                    <a:pt x="222" y="265"/>
                  </a:lnTo>
                  <a:lnTo>
                    <a:pt x="219" y="246"/>
                  </a:lnTo>
                  <a:lnTo>
                    <a:pt x="216" y="226"/>
                  </a:lnTo>
                  <a:lnTo>
                    <a:pt x="216" y="208"/>
                  </a:lnTo>
                  <a:lnTo>
                    <a:pt x="219" y="189"/>
                  </a:lnTo>
                  <a:lnTo>
                    <a:pt x="223" y="171"/>
                  </a:lnTo>
                  <a:lnTo>
                    <a:pt x="228" y="153"/>
                  </a:lnTo>
                  <a:lnTo>
                    <a:pt x="236" y="135"/>
                  </a:lnTo>
                  <a:lnTo>
                    <a:pt x="245" y="117"/>
                  </a:lnTo>
                  <a:lnTo>
                    <a:pt x="257" y="101"/>
                  </a:lnTo>
                  <a:lnTo>
                    <a:pt x="270" y="84"/>
                  </a:lnTo>
                  <a:lnTo>
                    <a:pt x="285" y="68"/>
                  </a:lnTo>
                  <a:lnTo>
                    <a:pt x="303" y="51"/>
                  </a:lnTo>
                  <a:lnTo>
                    <a:pt x="303" y="51"/>
                  </a:lnTo>
                  <a:lnTo>
                    <a:pt x="320" y="38"/>
                  </a:lnTo>
                  <a:lnTo>
                    <a:pt x="338" y="27"/>
                  </a:lnTo>
                  <a:lnTo>
                    <a:pt x="357" y="17"/>
                  </a:lnTo>
                  <a:lnTo>
                    <a:pt x="378" y="10"/>
                  </a:lnTo>
                  <a:lnTo>
                    <a:pt x="398" y="5"/>
                  </a:lnTo>
                  <a:lnTo>
                    <a:pt x="420" y="1"/>
                  </a:lnTo>
                  <a:lnTo>
                    <a:pt x="442" y="0"/>
                  </a:lnTo>
                  <a:lnTo>
                    <a:pt x="464" y="0"/>
                  </a:lnTo>
                  <a:lnTo>
                    <a:pt x="486" y="2"/>
                  </a:lnTo>
                  <a:lnTo>
                    <a:pt x="507" y="6"/>
                  </a:lnTo>
                  <a:lnTo>
                    <a:pt x="529" y="12"/>
                  </a:lnTo>
                  <a:lnTo>
                    <a:pt x="549" y="20"/>
                  </a:lnTo>
                  <a:lnTo>
                    <a:pt x="570" y="31"/>
                  </a:lnTo>
                  <a:lnTo>
                    <a:pt x="588" y="42"/>
                  </a:lnTo>
                  <a:lnTo>
                    <a:pt x="606" y="56"/>
                  </a:lnTo>
                  <a:lnTo>
                    <a:pt x="624" y="72"/>
                  </a:lnTo>
                  <a:lnTo>
                    <a:pt x="624" y="72"/>
                  </a:lnTo>
                  <a:lnTo>
                    <a:pt x="658" y="108"/>
                  </a:lnTo>
                  <a:lnTo>
                    <a:pt x="689" y="145"/>
                  </a:lnTo>
                  <a:lnTo>
                    <a:pt x="719" y="183"/>
                  </a:lnTo>
                  <a:lnTo>
                    <a:pt x="746" y="222"/>
                  </a:lnTo>
                  <a:lnTo>
                    <a:pt x="772" y="262"/>
                  </a:lnTo>
                  <a:lnTo>
                    <a:pt x="795" y="303"/>
                  </a:lnTo>
                  <a:lnTo>
                    <a:pt x="816" y="346"/>
                  </a:lnTo>
                  <a:lnTo>
                    <a:pt x="835" y="389"/>
                  </a:lnTo>
                  <a:lnTo>
                    <a:pt x="851" y="433"/>
                  </a:lnTo>
                  <a:lnTo>
                    <a:pt x="865" y="478"/>
                  </a:lnTo>
                  <a:lnTo>
                    <a:pt x="877" y="526"/>
                  </a:lnTo>
                  <a:lnTo>
                    <a:pt x="886" y="574"/>
                  </a:lnTo>
                  <a:lnTo>
                    <a:pt x="894" y="623"/>
                  </a:lnTo>
                  <a:lnTo>
                    <a:pt x="898" y="675"/>
                  </a:lnTo>
                  <a:lnTo>
                    <a:pt x="901" y="727"/>
                  </a:lnTo>
                  <a:lnTo>
                    <a:pt x="901" y="781"/>
                  </a:lnTo>
                  <a:lnTo>
                    <a:pt x="901" y="78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30"/>
          <p:cNvGrpSpPr/>
          <p:nvPr/>
        </p:nvGrpSpPr>
        <p:grpSpPr>
          <a:xfrm>
            <a:off x="8438881" y="2599952"/>
            <a:ext cx="1293427" cy="857527"/>
            <a:chOff x="9475300" y="8390488"/>
            <a:chExt cx="2997868" cy="1987552"/>
          </a:xfrm>
          <a:solidFill>
            <a:srgbClr val="B1C01E"/>
          </a:solidFill>
        </p:grpSpPr>
        <p:sp>
          <p:nvSpPr>
            <p:cNvPr id="22" name="Freeform 1192"/>
            <p:cNvSpPr>
              <a:spLocks noEditPoints="1"/>
            </p:cNvSpPr>
            <p:nvPr/>
          </p:nvSpPr>
          <p:spPr bwMode="auto">
            <a:xfrm rot="10800000">
              <a:off x="9475300" y="8390488"/>
              <a:ext cx="2997868" cy="1987552"/>
            </a:xfrm>
            <a:custGeom>
              <a:avLst/>
              <a:gdLst/>
              <a:ahLst/>
              <a:cxnLst>
                <a:cxn ang="0">
                  <a:pos x="9825" y="18"/>
                </a:cxn>
                <a:cxn ang="0">
                  <a:pos x="9949" y="92"/>
                </a:cxn>
                <a:cxn ang="0">
                  <a:pos x="10002" y="239"/>
                </a:cxn>
                <a:cxn ang="0">
                  <a:pos x="10003" y="3888"/>
                </a:cxn>
                <a:cxn ang="0">
                  <a:pos x="9945" y="4052"/>
                </a:cxn>
                <a:cxn ang="0">
                  <a:pos x="8007" y="5682"/>
                </a:cxn>
                <a:cxn ang="0">
                  <a:pos x="7183" y="6311"/>
                </a:cxn>
                <a:cxn ang="0">
                  <a:pos x="6905" y="6289"/>
                </a:cxn>
                <a:cxn ang="0">
                  <a:pos x="200" y="4175"/>
                </a:cxn>
                <a:cxn ang="0">
                  <a:pos x="64" y="4074"/>
                </a:cxn>
                <a:cxn ang="0">
                  <a:pos x="7" y="3921"/>
                </a:cxn>
                <a:cxn ang="0">
                  <a:pos x="4" y="295"/>
                </a:cxn>
                <a:cxn ang="0">
                  <a:pos x="74" y="82"/>
                </a:cxn>
                <a:cxn ang="0">
                  <a:pos x="275" y="2"/>
                </a:cxn>
                <a:cxn ang="0">
                  <a:pos x="8265" y="508"/>
                </a:cxn>
                <a:cxn ang="0">
                  <a:pos x="5414" y="695"/>
                </a:cxn>
                <a:cxn ang="0">
                  <a:pos x="5317" y="886"/>
                </a:cxn>
                <a:cxn ang="0">
                  <a:pos x="5152" y="988"/>
                </a:cxn>
                <a:cxn ang="0">
                  <a:pos x="4971" y="999"/>
                </a:cxn>
                <a:cxn ang="0">
                  <a:pos x="4765" y="927"/>
                </a:cxn>
                <a:cxn ang="0">
                  <a:pos x="4661" y="833"/>
                </a:cxn>
                <a:cxn ang="0">
                  <a:pos x="4587" y="567"/>
                </a:cxn>
                <a:cxn ang="0">
                  <a:pos x="687" y="2216"/>
                </a:cxn>
                <a:cxn ang="0">
                  <a:pos x="1133" y="2139"/>
                </a:cxn>
                <a:cxn ang="0">
                  <a:pos x="1487" y="2209"/>
                </a:cxn>
                <a:cxn ang="0">
                  <a:pos x="1753" y="2405"/>
                </a:cxn>
                <a:cxn ang="0">
                  <a:pos x="1996" y="2788"/>
                </a:cxn>
                <a:cxn ang="0">
                  <a:pos x="2017" y="3184"/>
                </a:cxn>
                <a:cxn ang="0">
                  <a:pos x="1843" y="3586"/>
                </a:cxn>
                <a:cxn ang="0">
                  <a:pos x="9360" y="1837"/>
                </a:cxn>
                <a:cxn ang="0">
                  <a:pos x="8985" y="1897"/>
                </a:cxn>
                <a:cxn ang="0">
                  <a:pos x="8642" y="1814"/>
                </a:cxn>
                <a:cxn ang="0">
                  <a:pos x="8366" y="1610"/>
                </a:cxn>
                <a:cxn ang="0">
                  <a:pos x="8156" y="1291"/>
                </a:cxn>
                <a:cxn ang="0">
                  <a:pos x="8115" y="947"/>
                </a:cxn>
                <a:cxn ang="0">
                  <a:pos x="8226" y="583"/>
                </a:cxn>
                <a:cxn ang="0">
                  <a:pos x="3678" y="4741"/>
                </a:cxn>
                <a:cxn ang="0">
                  <a:pos x="3737" y="4507"/>
                </a:cxn>
                <a:cxn ang="0">
                  <a:pos x="3830" y="4431"/>
                </a:cxn>
                <a:cxn ang="0">
                  <a:pos x="3979" y="4411"/>
                </a:cxn>
                <a:cxn ang="0">
                  <a:pos x="4166" y="4468"/>
                </a:cxn>
                <a:cxn ang="0">
                  <a:pos x="4260" y="4573"/>
                </a:cxn>
                <a:cxn ang="0">
                  <a:pos x="4273" y="4706"/>
                </a:cxn>
                <a:cxn ang="0">
                  <a:pos x="5709" y="5377"/>
                </a:cxn>
                <a:cxn ang="0">
                  <a:pos x="5879" y="5041"/>
                </a:cxn>
                <a:cxn ang="0">
                  <a:pos x="6132" y="4845"/>
                </a:cxn>
                <a:cxn ang="0">
                  <a:pos x="6447" y="4801"/>
                </a:cxn>
                <a:cxn ang="0">
                  <a:pos x="6729" y="4888"/>
                </a:cxn>
                <a:cxn ang="0">
                  <a:pos x="6940" y="5077"/>
                </a:cxn>
                <a:cxn ang="0">
                  <a:pos x="7042" y="5289"/>
                </a:cxn>
                <a:cxn ang="0">
                  <a:pos x="7063" y="5511"/>
                </a:cxn>
                <a:cxn ang="0">
                  <a:pos x="7252" y="5607"/>
                </a:cxn>
                <a:cxn ang="0">
                  <a:pos x="8987" y="4204"/>
                </a:cxn>
                <a:cxn ang="0">
                  <a:pos x="8108" y="4373"/>
                </a:cxn>
                <a:cxn ang="0">
                  <a:pos x="8082" y="4522"/>
                </a:cxn>
                <a:cxn ang="0">
                  <a:pos x="7985" y="4624"/>
                </a:cxn>
                <a:cxn ang="0">
                  <a:pos x="7772" y="4671"/>
                </a:cxn>
                <a:cxn ang="0">
                  <a:pos x="7589" y="4571"/>
                </a:cxn>
                <a:cxn ang="0">
                  <a:pos x="7537" y="4466"/>
                </a:cxn>
              </a:cxnLst>
              <a:rect l="0" t="0" r="r" b="b"/>
              <a:pathLst>
                <a:path w="10008" h="6321">
                  <a:moveTo>
                    <a:pt x="5013" y="2"/>
                  </a:moveTo>
                  <a:lnTo>
                    <a:pt x="5013" y="2"/>
                  </a:lnTo>
                  <a:lnTo>
                    <a:pt x="9664" y="2"/>
                  </a:lnTo>
                  <a:lnTo>
                    <a:pt x="9664" y="2"/>
                  </a:lnTo>
                  <a:lnTo>
                    <a:pt x="9710" y="3"/>
                  </a:lnTo>
                  <a:lnTo>
                    <a:pt x="9752" y="5"/>
                  </a:lnTo>
                  <a:lnTo>
                    <a:pt x="9771" y="8"/>
                  </a:lnTo>
                  <a:lnTo>
                    <a:pt x="9791" y="10"/>
                  </a:lnTo>
                  <a:lnTo>
                    <a:pt x="9808" y="14"/>
                  </a:lnTo>
                  <a:lnTo>
                    <a:pt x="9825" y="18"/>
                  </a:lnTo>
                  <a:lnTo>
                    <a:pt x="9841" y="23"/>
                  </a:lnTo>
                  <a:lnTo>
                    <a:pt x="9856" y="28"/>
                  </a:lnTo>
                  <a:lnTo>
                    <a:pt x="9870" y="33"/>
                  </a:lnTo>
                  <a:lnTo>
                    <a:pt x="9884" y="40"/>
                  </a:lnTo>
                  <a:lnTo>
                    <a:pt x="9897" y="46"/>
                  </a:lnTo>
                  <a:lnTo>
                    <a:pt x="9909" y="55"/>
                  </a:lnTo>
                  <a:lnTo>
                    <a:pt x="9920" y="63"/>
                  </a:lnTo>
                  <a:lnTo>
                    <a:pt x="9931" y="72"/>
                  </a:lnTo>
                  <a:lnTo>
                    <a:pt x="9940" y="81"/>
                  </a:lnTo>
                  <a:lnTo>
                    <a:pt x="9949" y="92"/>
                  </a:lnTo>
                  <a:lnTo>
                    <a:pt x="9958" y="103"/>
                  </a:lnTo>
                  <a:lnTo>
                    <a:pt x="9965" y="115"/>
                  </a:lnTo>
                  <a:lnTo>
                    <a:pt x="9972" y="128"/>
                  </a:lnTo>
                  <a:lnTo>
                    <a:pt x="9978" y="141"/>
                  </a:lnTo>
                  <a:lnTo>
                    <a:pt x="9983" y="156"/>
                  </a:lnTo>
                  <a:lnTo>
                    <a:pt x="9989" y="171"/>
                  </a:lnTo>
                  <a:lnTo>
                    <a:pt x="9993" y="186"/>
                  </a:lnTo>
                  <a:lnTo>
                    <a:pt x="9996" y="203"/>
                  </a:lnTo>
                  <a:lnTo>
                    <a:pt x="10000" y="221"/>
                  </a:lnTo>
                  <a:lnTo>
                    <a:pt x="10002" y="239"/>
                  </a:lnTo>
                  <a:lnTo>
                    <a:pt x="10005" y="279"/>
                  </a:lnTo>
                  <a:lnTo>
                    <a:pt x="10006" y="322"/>
                  </a:lnTo>
                  <a:lnTo>
                    <a:pt x="10006" y="322"/>
                  </a:lnTo>
                  <a:lnTo>
                    <a:pt x="10007" y="1210"/>
                  </a:lnTo>
                  <a:lnTo>
                    <a:pt x="10008" y="2097"/>
                  </a:lnTo>
                  <a:lnTo>
                    <a:pt x="10007" y="2985"/>
                  </a:lnTo>
                  <a:lnTo>
                    <a:pt x="10006" y="3429"/>
                  </a:lnTo>
                  <a:lnTo>
                    <a:pt x="10004" y="3872"/>
                  </a:lnTo>
                  <a:lnTo>
                    <a:pt x="10004" y="3872"/>
                  </a:lnTo>
                  <a:lnTo>
                    <a:pt x="10003" y="3888"/>
                  </a:lnTo>
                  <a:lnTo>
                    <a:pt x="10001" y="3904"/>
                  </a:lnTo>
                  <a:lnTo>
                    <a:pt x="9999" y="3921"/>
                  </a:lnTo>
                  <a:lnTo>
                    <a:pt x="9994" y="3938"/>
                  </a:lnTo>
                  <a:lnTo>
                    <a:pt x="9990" y="3955"/>
                  </a:lnTo>
                  <a:lnTo>
                    <a:pt x="9985" y="3971"/>
                  </a:lnTo>
                  <a:lnTo>
                    <a:pt x="9978" y="3989"/>
                  </a:lnTo>
                  <a:lnTo>
                    <a:pt x="9971" y="4005"/>
                  </a:lnTo>
                  <a:lnTo>
                    <a:pt x="9963" y="4022"/>
                  </a:lnTo>
                  <a:lnTo>
                    <a:pt x="9954" y="4037"/>
                  </a:lnTo>
                  <a:lnTo>
                    <a:pt x="9945" y="4052"/>
                  </a:lnTo>
                  <a:lnTo>
                    <a:pt x="9935" y="4067"/>
                  </a:lnTo>
                  <a:lnTo>
                    <a:pt x="9924" y="4080"/>
                  </a:lnTo>
                  <a:lnTo>
                    <a:pt x="9913" y="4094"/>
                  </a:lnTo>
                  <a:lnTo>
                    <a:pt x="9902" y="4106"/>
                  </a:lnTo>
                  <a:lnTo>
                    <a:pt x="9890" y="4116"/>
                  </a:lnTo>
                  <a:lnTo>
                    <a:pt x="9890" y="4116"/>
                  </a:lnTo>
                  <a:lnTo>
                    <a:pt x="9577" y="4378"/>
                  </a:lnTo>
                  <a:lnTo>
                    <a:pt x="9264" y="4639"/>
                  </a:lnTo>
                  <a:lnTo>
                    <a:pt x="8635" y="5161"/>
                  </a:lnTo>
                  <a:lnTo>
                    <a:pt x="8007" y="5682"/>
                  </a:lnTo>
                  <a:lnTo>
                    <a:pt x="7692" y="5943"/>
                  </a:lnTo>
                  <a:lnTo>
                    <a:pt x="7380" y="6205"/>
                  </a:lnTo>
                  <a:lnTo>
                    <a:pt x="7380" y="6205"/>
                  </a:lnTo>
                  <a:lnTo>
                    <a:pt x="7351" y="6227"/>
                  </a:lnTo>
                  <a:lnTo>
                    <a:pt x="7323" y="6247"/>
                  </a:lnTo>
                  <a:lnTo>
                    <a:pt x="7295" y="6264"/>
                  </a:lnTo>
                  <a:lnTo>
                    <a:pt x="7267" y="6280"/>
                  </a:lnTo>
                  <a:lnTo>
                    <a:pt x="7239" y="6292"/>
                  </a:lnTo>
                  <a:lnTo>
                    <a:pt x="7211" y="6303"/>
                  </a:lnTo>
                  <a:lnTo>
                    <a:pt x="7183" y="6311"/>
                  </a:lnTo>
                  <a:lnTo>
                    <a:pt x="7154" y="6316"/>
                  </a:lnTo>
                  <a:lnTo>
                    <a:pt x="7125" y="6320"/>
                  </a:lnTo>
                  <a:lnTo>
                    <a:pt x="7096" y="6321"/>
                  </a:lnTo>
                  <a:lnTo>
                    <a:pt x="7066" y="6320"/>
                  </a:lnTo>
                  <a:lnTo>
                    <a:pt x="7034" y="6318"/>
                  </a:lnTo>
                  <a:lnTo>
                    <a:pt x="7003" y="6313"/>
                  </a:lnTo>
                  <a:lnTo>
                    <a:pt x="6972" y="6307"/>
                  </a:lnTo>
                  <a:lnTo>
                    <a:pt x="6938" y="6298"/>
                  </a:lnTo>
                  <a:lnTo>
                    <a:pt x="6905" y="6289"/>
                  </a:lnTo>
                  <a:lnTo>
                    <a:pt x="6905" y="6289"/>
                  </a:lnTo>
                  <a:lnTo>
                    <a:pt x="5821" y="5946"/>
                  </a:lnTo>
                  <a:lnTo>
                    <a:pt x="4738" y="5605"/>
                  </a:lnTo>
                  <a:lnTo>
                    <a:pt x="2570" y="4924"/>
                  </a:lnTo>
                  <a:lnTo>
                    <a:pt x="2570" y="4924"/>
                  </a:lnTo>
                  <a:lnTo>
                    <a:pt x="1449" y="4573"/>
                  </a:lnTo>
                  <a:lnTo>
                    <a:pt x="329" y="4223"/>
                  </a:lnTo>
                  <a:lnTo>
                    <a:pt x="329" y="4223"/>
                  </a:lnTo>
                  <a:lnTo>
                    <a:pt x="282" y="4207"/>
                  </a:lnTo>
                  <a:lnTo>
                    <a:pt x="239" y="4191"/>
                  </a:lnTo>
                  <a:lnTo>
                    <a:pt x="200" y="4175"/>
                  </a:lnTo>
                  <a:lnTo>
                    <a:pt x="183" y="4166"/>
                  </a:lnTo>
                  <a:lnTo>
                    <a:pt x="166" y="4157"/>
                  </a:lnTo>
                  <a:lnTo>
                    <a:pt x="149" y="4148"/>
                  </a:lnTo>
                  <a:lnTo>
                    <a:pt x="135" y="4139"/>
                  </a:lnTo>
                  <a:lnTo>
                    <a:pt x="121" y="4129"/>
                  </a:lnTo>
                  <a:lnTo>
                    <a:pt x="108" y="4118"/>
                  </a:lnTo>
                  <a:lnTo>
                    <a:pt x="95" y="4108"/>
                  </a:lnTo>
                  <a:lnTo>
                    <a:pt x="85" y="4098"/>
                  </a:lnTo>
                  <a:lnTo>
                    <a:pt x="74" y="4085"/>
                  </a:lnTo>
                  <a:lnTo>
                    <a:pt x="64" y="4074"/>
                  </a:lnTo>
                  <a:lnTo>
                    <a:pt x="56" y="4062"/>
                  </a:lnTo>
                  <a:lnTo>
                    <a:pt x="48" y="4048"/>
                  </a:lnTo>
                  <a:lnTo>
                    <a:pt x="41" y="4035"/>
                  </a:lnTo>
                  <a:lnTo>
                    <a:pt x="34" y="4021"/>
                  </a:lnTo>
                  <a:lnTo>
                    <a:pt x="28" y="4006"/>
                  </a:lnTo>
                  <a:lnTo>
                    <a:pt x="22" y="3991"/>
                  </a:lnTo>
                  <a:lnTo>
                    <a:pt x="18" y="3974"/>
                  </a:lnTo>
                  <a:lnTo>
                    <a:pt x="14" y="3957"/>
                  </a:lnTo>
                  <a:lnTo>
                    <a:pt x="10" y="3939"/>
                  </a:lnTo>
                  <a:lnTo>
                    <a:pt x="7" y="3921"/>
                  </a:lnTo>
                  <a:lnTo>
                    <a:pt x="3" y="3881"/>
                  </a:lnTo>
                  <a:lnTo>
                    <a:pt x="1" y="3836"/>
                  </a:lnTo>
                  <a:lnTo>
                    <a:pt x="0" y="3789"/>
                  </a:lnTo>
                  <a:lnTo>
                    <a:pt x="0" y="3789"/>
                  </a:lnTo>
                  <a:lnTo>
                    <a:pt x="0" y="2099"/>
                  </a:lnTo>
                  <a:lnTo>
                    <a:pt x="1" y="410"/>
                  </a:lnTo>
                  <a:lnTo>
                    <a:pt x="1" y="410"/>
                  </a:lnTo>
                  <a:lnTo>
                    <a:pt x="1" y="352"/>
                  </a:lnTo>
                  <a:lnTo>
                    <a:pt x="2" y="324"/>
                  </a:lnTo>
                  <a:lnTo>
                    <a:pt x="4" y="295"/>
                  </a:lnTo>
                  <a:lnTo>
                    <a:pt x="6" y="268"/>
                  </a:lnTo>
                  <a:lnTo>
                    <a:pt x="10" y="239"/>
                  </a:lnTo>
                  <a:lnTo>
                    <a:pt x="15" y="212"/>
                  </a:lnTo>
                  <a:lnTo>
                    <a:pt x="21" y="184"/>
                  </a:lnTo>
                  <a:lnTo>
                    <a:pt x="21" y="184"/>
                  </a:lnTo>
                  <a:lnTo>
                    <a:pt x="29" y="160"/>
                  </a:lnTo>
                  <a:lnTo>
                    <a:pt x="37" y="138"/>
                  </a:lnTo>
                  <a:lnTo>
                    <a:pt x="48" y="117"/>
                  </a:lnTo>
                  <a:lnTo>
                    <a:pt x="60" y="99"/>
                  </a:lnTo>
                  <a:lnTo>
                    <a:pt x="74" y="82"/>
                  </a:lnTo>
                  <a:lnTo>
                    <a:pt x="89" y="67"/>
                  </a:lnTo>
                  <a:lnTo>
                    <a:pt x="105" y="54"/>
                  </a:lnTo>
                  <a:lnTo>
                    <a:pt x="122" y="42"/>
                  </a:lnTo>
                  <a:lnTo>
                    <a:pt x="142" y="32"/>
                  </a:lnTo>
                  <a:lnTo>
                    <a:pt x="161" y="24"/>
                  </a:lnTo>
                  <a:lnTo>
                    <a:pt x="183" y="17"/>
                  </a:lnTo>
                  <a:lnTo>
                    <a:pt x="204" y="11"/>
                  </a:lnTo>
                  <a:lnTo>
                    <a:pt x="227" y="6"/>
                  </a:lnTo>
                  <a:lnTo>
                    <a:pt x="251" y="3"/>
                  </a:lnTo>
                  <a:lnTo>
                    <a:pt x="275" y="2"/>
                  </a:lnTo>
                  <a:lnTo>
                    <a:pt x="301" y="1"/>
                  </a:lnTo>
                  <a:lnTo>
                    <a:pt x="301" y="1"/>
                  </a:lnTo>
                  <a:lnTo>
                    <a:pt x="1267" y="1"/>
                  </a:lnTo>
                  <a:lnTo>
                    <a:pt x="2234" y="0"/>
                  </a:lnTo>
                  <a:lnTo>
                    <a:pt x="2234" y="0"/>
                  </a:lnTo>
                  <a:lnTo>
                    <a:pt x="5013" y="0"/>
                  </a:lnTo>
                  <a:lnTo>
                    <a:pt x="5013" y="0"/>
                  </a:lnTo>
                  <a:lnTo>
                    <a:pt x="5013" y="2"/>
                  </a:lnTo>
                  <a:lnTo>
                    <a:pt x="5013" y="2"/>
                  </a:lnTo>
                  <a:close/>
                  <a:moveTo>
                    <a:pt x="8265" y="508"/>
                  </a:moveTo>
                  <a:lnTo>
                    <a:pt x="8265" y="508"/>
                  </a:lnTo>
                  <a:lnTo>
                    <a:pt x="5441" y="508"/>
                  </a:lnTo>
                  <a:lnTo>
                    <a:pt x="5441" y="508"/>
                  </a:lnTo>
                  <a:lnTo>
                    <a:pt x="5439" y="537"/>
                  </a:lnTo>
                  <a:lnTo>
                    <a:pt x="5437" y="565"/>
                  </a:lnTo>
                  <a:lnTo>
                    <a:pt x="5434" y="593"/>
                  </a:lnTo>
                  <a:lnTo>
                    <a:pt x="5430" y="620"/>
                  </a:lnTo>
                  <a:lnTo>
                    <a:pt x="5425" y="645"/>
                  </a:lnTo>
                  <a:lnTo>
                    <a:pt x="5420" y="670"/>
                  </a:lnTo>
                  <a:lnTo>
                    <a:pt x="5414" y="695"/>
                  </a:lnTo>
                  <a:lnTo>
                    <a:pt x="5408" y="718"/>
                  </a:lnTo>
                  <a:lnTo>
                    <a:pt x="5400" y="740"/>
                  </a:lnTo>
                  <a:lnTo>
                    <a:pt x="5393" y="762"/>
                  </a:lnTo>
                  <a:lnTo>
                    <a:pt x="5384" y="782"/>
                  </a:lnTo>
                  <a:lnTo>
                    <a:pt x="5374" y="802"/>
                  </a:lnTo>
                  <a:lnTo>
                    <a:pt x="5365" y="820"/>
                  </a:lnTo>
                  <a:lnTo>
                    <a:pt x="5354" y="839"/>
                  </a:lnTo>
                  <a:lnTo>
                    <a:pt x="5342" y="855"/>
                  </a:lnTo>
                  <a:lnTo>
                    <a:pt x="5330" y="872"/>
                  </a:lnTo>
                  <a:lnTo>
                    <a:pt x="5317" y="886"/>
                  </a:lnTo>
                  <a:lnTo>
                    <a:pt x="5303" y="901"/>
                  </a:lnTo>
                  <a:lnTo>
                    <a:pt x="5289" y="914"/>
                  </a:lnTo>
                  <a:lnTo>
                    <a:pt x="5274" y="926"/>
                  </a:lnTo>
                  <a:lnTo>
                    <a:pt x="5259" y="939"/>
                  </a:lnTo>
                  <a:lnTo>
                    <a:pt x="5243" y="949"/>
                  </a:lnTo>
                  <a:lnTo>
                    <a:pt x="5226" y="958"/>
                  </a:lnTo>
                  <a:lnTo>
                    <a:pt x="5209" y="968"/>
                  </a:lnTo>
                  <a:lnTo>
                    <a:pt x="5190" y="975"/>
                  </a:lnTo>
                  <a:lnTo>
                    <a:pt x="5171" y="982"/>
                  </a:lnTo>
                  <a:lnTo>
                    <a:pt x="5152" y="988"/>
                  </a:lnTo>
                  <a:lnTo>
                    <a:pt x="5131" y="993"/>
                  </a:lnTo>
                  <a:lnTo>
                    <a:pt x="5110" y="996"/>
                  </a:lnTo>
                  <a:lnTo>
                    <a:pt x="5088" y="1000"/>
                  </a:lnTo>
                  <a:lnTo>
                    <a:pt x="5065" y="1002"/>
                  </a:lnTo>
                  <a:lnTo>
                    <a:pt x="5043" y="1003"/>
                  </a:lnTo>
                  <a:lnTo>
                    <a:pt x="5043" y="1003"/>
                  </a:lnTo>
                  <a:lnTo>
                    <a:pt x="5024" y="1004"/>
                  </a:lnTo>
                  <a:lnTo>
                    <a:pt x="5007" y="1003"/>
                  </a:lnTo>
                  <a:lnTo>
                    <a:pt x="4989" y="1002"/>
                  </a:lnTo>
                  <a:lnTo>
                    <a:pt x="4971" y="999"/>
                  </a:lnTo>
                  <a:lnTo>
                    <a:pt x="4952" y="996"/>
                  </a:lnTo>
                  <a:lnTo>
                    <a:pt x="4934" y="992"/>
                  </a:lnTo>
                  <a:lnTo>
                    <a:pt x="4916" y="988"/>
                  </a:lnTo>
                  <a:lnTo>
                    <a:pt x="4898" y="984"/>
                  </a:lnTo>
                  <a:lnTo>
                    <a:pt x="4863" y="973"/>
                  </a:lnTo>
                  <a:lnTo>
                    <a:pt x="4828" y="959"/>
                  </a:lnTo>
                  <a:lnTo>
                    <a:pt x="4811" y="952"/>
                  </a:lnTo>
                  <a:lnTo>
                    <a:pt x="4795" y="944"/>
                  </a:lnTo>
                  <a:lnTo>
                    <a:pt x="4780" y="936"/>
                  </a:lnTo>
                  <a:lnTo>
                    <a:pt x="4765" y="927"/>
                  </a:lnTo>
                  <a:lnTo>
                    <a:pt x="4765" y="927"/>
                  </a:lnTo>
                  <a:lnTo>
                    <a:pt x="4751" y="918"/>
                  </a:lnTo>
                  <a:lnTo>
                    <a:pt x="4737" y="909"/>
                  </a:lnTo>
                  <a:lnTo>
                    <a:pt x="4724" y="899"/>
                  </a:lnTo>
                  <a:lnTo>
                    <a:pt x="4712" y="888"/>
                  </a:lnTo>
                  <a:lnTo>
                    <a:pt x="4701" y="878"/>
                  </a:lnTo>
                  <a:lnTo>
                    <a:pt x="4691" y="868"/>
                  </a:lnTo>
                  <a:lnTo>
                    <a:pt x="4680" y="856"/>
                  </a:lnTo>
                  <a:lnTo>
                    <a:pt x="4671" y="845"/>
                  </a:lnTo>
                  <a:lnTo>
                    <a:pt x="4661" y="833"/>
                  </a:lnTo>
                  <a:lnTo>
                    <a:pt x="4654" y="820"/>
                  </a:lnTo>
                  <a:lnTo>
                    <a:pt x="4639" y="796"/>
                  </a:lnTo>
                  <a:lnTo>
                    <a:pt x="4626" y="770"/>
                  </a:lnTo>
                  <a:lnTo>
                    <a:pt x="4615" y="743"/>
                  </a:lnTo>
                  <a:lnTo>
                    <a:pt x="4606" y="715"/>
                  </a:lnTo>
                  <a:lnTo>
                    <a:pt x="4600" y="687"/>
                  </a:lnTo>
                  <a:lnTo>
                    <a:pt x="4595" y="658"/>
                  </a:lnTo>
                  <a:lnTo>
                    <a:pt x="4590" y="628"/>
                  </a:lnTo>
                  <a:lnTo>
                    <a:pt x="4588" y="598"/>
                  </a:lnTo>
                  <a:lnTo>
                    <a:pt x="4587" y="567"/>
                  </a:lnTo>
                  <a:lnTo>
                    <a:pt x="4587" y="537"/>
                  </a:lnTo>
                  <a:lnTo>
                    <a:pt x="4587" y="507"/>
                  </a:lnTo>
                  <a:lnTo>
                    <a:pt x="4587" y="507"/>
                  </a:lnTo>
                  <a:lnTo>
                    <a:pt x="532" y="507"/>
                  </a:lnTo>
                  <a:lnTo>
                    <a:pt x="532" y="507"/>
                  </a:lnTo>
                  <a:lnTo>
                    <a:pt x="532" y="2267"/>
                  </a:lnTo>
                  <a:lnTo>
                    <a:pt x="532" y="2267"/>
                  </a:lnTo>
                  <a:lnTo>
                    <a:pt x="586" y="2249"/>
                  </a:lnTo>
                  <a:lnTo>
                    <a:pt x="637" y="2232"/>
                  </a:lnTo>
                  <a:lnTo>
                    <a:pt x="687" y="2216"/>
                  </a:lnTo>
                  <a:lnTo>
                    <a:pt x="736" y="2202"/>
                  </a:lnTo>
                  <a:lnTo>
                    <a:pt x="785" y="2189"/>
                  </a:lnTo>
                  <a:lnTo>
                    <a:pt x="832" y="2178"/>
                  </a:lnTo>
                  <a:lnTo>
                    <a:pt x="877" y="2168"/>
                  </a:lnTo>
                  <a:lnTo>
                    <a:pt x="923" y="2160"/>
                  </a:lnTo>
                  <a:lnTo>
                    <a:pt x="967" y="2152"/>
                  </a:lnTo>
                  <a:lnTo>
                    <a:pt x="1010" y="2147"/>
                  </a:lnTo>
                  <a:lnTo>
                    <a:pt x="1051" y="2143"/>
                  </a:lnTo>
                  <a:lnTo>
                    <a:pt x="1092" y="2140"/>
                  </a:lnTo>
                  <a:lnTo>
                    <a:pt x="1133" y="2139"/>
                  </a:lnTo>
                  <a:lnTo>
                    <a:pt x="1172" y="2139"/>
                  </a:lnTo>
                  <a:lnTo>
                    <a:pt x="1209" y="2141"/>
                  </a:lnTo>
                  <a:lnTo>
                    <a:pt x="1247" y="2144"/>
                  </a:lnTo>
                  <a:lnTo>
                    <a:pt x="1284" y="2149"/>
                  </a:lnTo>
                  <a:lnTo>
                    <a:pt x="1319" y="2155"/>
                  </a:lnTo>
                  <a:lnTo>
                    <a:pt x="1355" y="2163"/>
                  </a:lnTo>
                  <a:lnTo>
                    <a:pt x="1388" y="2172"/>
                  </a:lnTo>
                  <a:lnTo>
                    <a:pt x="1423" y="2183"/>
                  </a:lnTo>
                  <a:lnTo>
                    <a:pt x="1455" y="2196"/>
                  </a:lnTo>
                  <a:lnTo>
                    <a:pt x="1487" y="2209"/>
                  </a:lnTo>
                  <a:lnTo>
                    <a:pt x="1519" y="2224"/>
                  </a:lnTo>
                  <a:lnTo>
                    <a:pt x="1550" y="2242"/>
                  </a:lnTo>
                  <a:lnTo>
                    <a:pt x="1581" y="2260"/>
                  </a:lnTo>
                  <a:lnTo>
                    <a:pt x="1611" y="2280"/>
                  </a:lnTo>
                  <a:lnTo>
                    <a:pt x="1640" y="2302"/>
                  </a:lnTo>
                  <a:lnTo>
                    <a:pt x="1669" y="2325"/>
                  </a:lnTo>
                  <a:lnTo>
                    <a:pt x="1697" y="2350"/>
                  </a:lnTo>
                  <a:lnTo>
                    <a:pt x="1726" y="2377"/>
                  </a:lnTo>
                  <a:lnTo>
                    <a:pt x="1753" y="2405"/>
                  </a:lnTo>
                  <a:lnTo>
                    <a:pt x="1753" y="2405"/>
                  </a:lnTo>
                  <a:lnTo>
                    <a:pt x="1789" y="2443"/>
                  </a:lnTo>
                  <a:lnTo>
                    <a:pt x="1821" y="2480"/>
                  </a:lnTo>
                  <a:lnTo>
                    <a:pt x="1850" y="2518"/>
                  </a:lnTo>
                  <a:lnTo>
                    <a:pt x="1878" y="2557"/>
                  </a:lnTo>
                  <a:lnTo>
                    <a:pt x="1903" y="2595"/>
                  </a:lnTo>
                  <a:lnTo>
                    <a:pt x="1927" y="2633"/>
                  </a:lnTo>
                  <a:lnTo>
                    <a:pt x="1947" y="2672"/>
                  </a:lnTo>
                  <a:lnTo>
                    <a:pt x="1965" y="2710"/>
                  </a:lnTo>
                  <a:lnTo>
                    <a:pt x="1982" y="2749"/>
                  </a:lnTo>
                  <a:lnTo>
                    <a:pt x="1996" y="2788"/>
                  </a:lnTo>
                  <a:lnTo>
                    <a:pt x="2007" y="2828"/>
                  </a:lnTo>
                  <a:lnTo>
                    <a:pt x="2017" y="2867"/>
                  </a:lnTo>
                  <a:lnTo>
                    <a:pt x="2025" y="2906"/>
                  </a:lnTo>
                  <a:lnTo>
                    <a:pt x="2029" y="2945"/>
                  </a:lnTo>
                  <a:lnTo>
                    <a:pt x="2032" y="2985"/>
                  </a:lnTo>
                  <a:lnTo>
                    <a:pt x="2033" y="3024"/>
                  </a:lnTo>
                  <a:lnTo>
                    <a:pt x="2032" y="3064"/>
                  </a:lnTo>
                  <a:lnTo>
                    <a:pt x="2030" y="3103"/>
                  </a:lnTo>
                  <a:lnTo>
                    <a:pt x="2025" y="3144"/>
                  </a:lnTo>
                  <a:lnTo>
                    <a:pt x="2017" y="3184"/>
                  </a:lnTo>
                  <a:lnTo>
                    <a:pt x="2008" y="3223"/>
                  </a:lnTo>
                  <a:lnTo>
                    <a:pt x="1998" y="3263"/>
                  </a:lnTo>
                  <a:lnTo>
                    <a:pt x="1985" y="3303"/>
                  </a:lnTo>
                  <a:lnTo>
                    <a:pt x="1970" y="3343"/>
                  </a:lnTo>
                  <a:lnTo>
                    <a:pt x="1954" y="3384"/>
                  </a:lnTo>
                  <a:lnTo>
                    <a:pt x="1934" y="3425"/>
                  </a:lnTo>
                  <a:lnTo>
                    <a:pt x="1915" y="3465"/>
                  </a:lnTo>
                  <a:lnTo>
                    <a:pt x="1892" y="3505"/>
                  </a:lnTo>
                  <a:lnTo>
                    <a:pt x="1868" y="3546"/>
                  </a:lnTo>
                  <a:lnTo>
                    <a:pt x="1843" y="3586"/>
                  </a:lnTo>
                  <a:lnTo>
                    <a:pt x="1815" y="3626"/>
                  </a:lnTo>
                  <a:lnTo>
                    <a:pt x="1786" y="3668"/>
                  </a:lnTo>
                  <a:lnTo>
                    <a:pt x="1786" y="3668"/>
                  </a:lnTo>
                  <a:lnTo>
                    <a:pt x="9478" y="3668"/>
                  </a:lnTo>
                  <a:lnTo>
                    <a:pt x="9478" y="3668"/>
                  </a:lnTo>
                  <a:lnTo>
                    <a:pt x="9478" y="1793"/>
                  </a:lnTo>
                  <a:lnTo>
                    <a:pt x="9478" y="1793"/>
                  </a:lnTo>
                  <a:lnTo>
                    <a:pt x="9438" y="1810"/>
                  </a:lnTo>
                  <a:lnTo>
                    <a:pt x="9399" y="1824"/>
                  </a:lnTo>
                  <a:lnTo>
                    <a:pt x="9360" y="1837"/>
                  </a:lnTo>
                  <a:lnTo>
                    <a:pt x="9321" y="1850"/>
                  </a:lnTo>
                  <a:lnTo>
                    <a:pt x="9282" y="1861"/>
                  </a:lnTo>
                  <a:lnTo>
                    <a:pt x="9245" y="1870"/>
                  </a:lnTo>
                  <a:lnTo>
                    <a:pt x="9206" y="1879"/>
                  </a:lnTo>
                  <a:lnTo>
                    <a:pt x="9169" y="1885"/>
                  </a:lnTo>
                  <a:lnTo>
                    <a:pt x="9131" y="1890"/>
                  </a:lnTo>
                  <a:lnTo>
                    <a:pt x="9094" y="1894"/>
                  </a:lnTo>
                  <a:lnTo>
                    <a:pt x="9057" y="1896"/>
                  </a:lnTo>
                  <a:lnTo>
                    <a:pt x="9021" y="1897"/>
                  </a:lnTo>
                  <a:lnTo>
                    <a:pt x="8985" y="1897"/>
                  </a:lnTo>
                  <a:lnTo>
                    <a:pt x="8949" y="1895"/>
                  </a:lnTo>
                  <a:lnTo>
                    <a:pt x="8914" y="1892"/>
                  </a:lnTo>
                  <a:lnTo>
                    <a:pt x="8878" y="1888"/>
                  </a:lnTo>
                  <a:lnTo>
                    <a:pt x="8844" y="1882"/>
                  </a:lnTo>
                  <a:lnTo>
                    <a:pt x="8809" y="1873"/>
                  </a:lnTo>
                  <a:lnTo>
                    <a:pt x="8775" y="1864"/>
                  </a:lnTo>
                  <a:lnTo>
                    <a:pt x="8742" y="1854"/>
                  </a:lnTo>
                  <a:lnTo>
                    <a:pt x="8708" y="1843"/>
                  </a:lnTo>
                  <a:lnTo>
                    <a:pt x="8675" y="1829"/>
                  </a:lnTo>
                  <a:lnTo>
                    <a:pt x="8642" y="1814"/>
                  </a:lnTo>
                  <a:lnTo>
                    <a:pt x="8610" y="1797"/>
                  </a:lnTo>
                  <a:lnTo>
                    <a:pt x="8578" y="1779"/>
                  </a:lnTo>
                  <a:lnTo>
                    <a:pt x="8547" y="1760"/>
                  </a:lnTo>
                  <a:lnTo>
                    <a:pt x="8515" y="1739"/>
                  </a:lnTo>
                  <a:lnTo>
                    <a:pt x="8484" y="1716"/>
                  </a:lnTo>
                  <a:lnTo>
                    <a:pt x="8454" y="1692"/>
                  </a:lnTo>
                  <a:lnTo>
                    <a:pt x="8424" y="1667"/>
                  </a:lnTo>
                  <a:lnTo>
                    <a:pt x="8395" y="1639"/>
                  </a:lnTo>
                  <a:lnTo>
                    <a:pt x="8366" y="1610"/>
                  </a:lnTo>
                  <a:lnTo>
                    <a:pt x="8366" y="1610"/>
                  </a:lnTo>
                  <a:lnTo>
                    <a:pt x="8337" y="1579"/>
                  </a:lnTo>
                  <a:lnTo>
                    <a:pt x="8310" y="1548"/>
                  </a:lnTo>
                  <a:lnTo>
                    <a:pt x="8284" y="1517"/>
                  </a:lnTo>
                  <a:lnTo>
                    <a:pt x="8260" y="1485"/>
                  </a:lnTo>
                  <a:lnTo>
                    <a:pt x="8239" y="1453"/>
                  </a:lnTo>
                  <a:lnTo>
                    <a:pt x="8218" y="1422"/>
                  </a:lnTo>
                  <a:lnTo>
                    <a:pt x="8200" y="1390"/>
                  </a:lnTo>
                  <a:lnTo>
                    <a:pt x="8184" y="1357"/>
                  </a:lnTo>
                  <a:lnTo>
                    <a:pt x="8169" y="1324"/>
                  </a:lnTo>
                  <a:lnTo>
                    <a:pt x="8156" y="1291"/>
                  </a:lnTo>
                  <a:lnTo>
                    <a:pt x="8144" y="1257"/>
                  </a:lnTo>
                  <a:lnTo>
                    <a:pt x="8134" y="1224"/>
                  </a:lnTo>
                  <a:lnTo>
                    <a:pt x="8127" y="1190"/>
                  </a:lnTo>
                  <a:lnTo>
                    <a:pt x="8120" y="1156"/>
                  </a:lnTo>
                  <a:lnTo>
                    <a:pt x="8115" y="1121"/>
                  </a:lnTo>
                  <a:lnTo>
                    <a:pt x="8111" y="1087"/>
                  </a:lnTo>
                  <a:lnTo>
                    <a:pt x="8109" y="1052"/>
                  </a:lnTo>
                  <a:lnTo>
                    <a:pt x="8109" y="1017"/>
                  </a:lnTo>
                  <a:lnTo>
                    <a:pt x="8111" y="982"/>
                  </a:lnTo>
                  <a:lnTo>
                    <a:pt x="8115" y="947"/>
                  </a:lnTo>
                  <a:lnTo>
                    <a:pt x="8119" y="911"/>
                  </a:lnTo>
                  <a:lnTo>
                    <a:pt x="8124" y="875"/>
                  </a:lnTo>
                  <a:lnTo>
                    <a:pt x="8132" y="839"/>
                  </a:lnTo>
                  <a:lnTo>
                    <a:pt x="8142" y="803"/>
                  </a:lnTo>
                  <a:lnTo>
                    <a:pt x="8152" y="767"/>
                  </a:lnTo>
                  <a:lnTo>
                    <a:pt x="8164" y="731"/>
                  </a:lnTo>
                  <a:lnTo>
                    <a:pt x="8177" y="694"/>
                  </a:lnTo>
                  <a:lnTo>
                    <a:pt x="8192" y="657"/>
                  </a:lnTo>
                  <a:lnTo>
                    <a:pt x="8208" y="620"/>
                  </a:lnTo>
                  <a:lnTo>
                    <a:pt x="8226" y="583"/>
                  </a:lnTo>
                  <a:lnTo>
                    <a:pt x="8245" y="546"/>
                  </a:lnTo>
                  <a:lnTo>
                    <a:pt x="8265" y="508"/>
                  </a:lnTo>
                  <a:lnTo>
                    <a:pt x="8265" y="508"/>
                  </a:lnTo>
                  <a:close/>
                  <a:moveTo>
                    <a:pt x="7565" y="4210"/>
                  </a:moveTo>
                  <a:lnTo>
                    <a:pt x="7565" y="4210"/>
                  </a:lnTo>
                  <a:lnTo>
                    <a:pt x="2055" y="4210"/>
                  </a:lnTo>
                  <a:lnTo>
                    <a:pt x="2055" y="4210"/>
                  </a:lnTo>
                  <a:lnTo>
                    <a:pt x="2050" y="4231"/>
                  </a:lnTo>
                  <a:lnTo>
                    <a:pt x="2050" y="4231"/>
                  </a:lnTo>
                  <a:lnTo>
                    <a:pt x="3678" y="4741"/>
                  </a:lnTo>
                  <a:lnTo>
                    <a:pt x="3678" y="4741"/>
                  </a:lnTo>
                  <a:lnTo>
                    <a:pt x="3679" y="4711"/>
                  </a:lnTo>
                  <a:lnTo>
                    <a:pt x="3681" y="4682"/>
                  </a:lnTo>
                  <a:lnTo>
                    <a:pt x="3686" y="4654"/>
                  </a:lnTo>
                  <a:lnTo>
                    <a:pt x="3690" y="4627"/>
                  </a:lnTo>
                  <a:lnTo>
                    <a:pt x="3696" y="4600"/>
                  </a:lnTo>
                  <a:lnTo>
                    <a:pt x="3704" y="4575"/>
                  </a:lnTo>
                  <a:lnTo>
                    <a:pt x="3714" y="4551"/>
                  </a:lnTo>
                  <a:lnTo>
                    <a:pt x="3724" y="4529"/>
                  </a:lnTo>
                  <a:lnTo>
                    <a:pt x="3737" y="4507"/>
                  </a:lnTo>
                  <a:lnTo>
                    <a:pt x="3744" y="4498"/>
                  </a:lnTo>
                  <a:lnTo>
                    <a:pt x="3751" y="4489"/>
                  </a:lnTo>
                  <a:lnTo>
                    <a:pt x="3760" y="4480"/>
                  </a:lnTo>
                  <a:lnTo>
                    <a:pt x="3767" y="4471"/>
                  </a:lnTo>
                  <a:lnTo>
                    <a:pt x="3777" y="4463"/>
                  </a:lnTo>
                  <a:lnTo>
                    <a:pt x="3787" y="4456"/>
                  </a:lnTo>
                  <a:lnTo>
                    <a:pt x="3796" y="4449"/>
                  </a:lnTo>
                  <a:lnTo>
                    <a:pt x="3807" y="4443"/>
                  </a:lnTo>
                  <a:lnTo>
                    <a:pt x="3818" y="4436"/>
                  </a:lnTo>
                  <a:lnTo>
                    <a:pt x="3830" y="4431"/>
                  </a:lnTo>
                  <a:lnTo>
                    <a:pt x="3843" y="4426"/>
                  </a:lnTo>
                  <a:lnTo>
                    <a:pt x="3856" y="4422"/>
                  </a:lnTo>
                  <a:lnTo>
                    <a:pt x="3870" y="4418"/>
                  </a:lnTo>
                  <a:lnTo>
                    <a:pt x="3884" y="4415"/>
                  </a:lnTo>
                  <a:lnTo>
                    <a:pt x="3884" y="4415"/>
                  </a:lnTo>
                  <a:lnTo>
                    <a:pt x="3901" y="4412"/>
                  </a:lnTo>
                  <a:lnTo>
                    <a:pt x="3920" y="4411"/>
                  </a:lnTo>
                  <a:lnTo>
                    <a:pt x="3939" y="4410"/>
                  </a:lnTo>
                  <a:lnTo>
                    <a:pt x="3959" y="4410"/>
                  </a:lnTo>
                  <a:lnTo>
                    <a:pt x="3979" y="4411"/>
                  </a:lnTo>
                  <a:lnTo>
                    <a:pt x="3999" y="4413"/>
                  </a:lnTo>
                  <a:lnTo>
                    <a:pt x="4019" y="4415"/>
                  </a:lnTo>
                  <a:lnTo>
                    <a:pt x="4040" y="4419"/>
                  </a:lnTo>
                  <a:lnTo>
                    <a:pt x="4059" y="4424"/>
                  </a:lnTo>
                  <a:lnTo>
                    <a:pt x="4079" y="4429"/>
                  </a:lnTo>
                  <a:lnTo>
                    <a:pt x="4098" y="4435"/>
                  </a:lnTo>
                  <a:lnTo>
                    <a:pt x="4116" y="4443"/>
                  </a:lnTo>
                  <a:lnTo>
                    <a:pt x="4134" y="4450"/>
                  </a:lnTo>
                  <a:lnTo>
                    <a:pt x="4151" y="4459"/>
                  </a:lnTo>
                  <a:lnTo>
                    <a:pt x="4166" y="4468"/>
                  </a:lnTo>
                  <a:lnTo>
                    <a:pt x="4180" y="4479"/>
                  </a:lnTo>
                  <a:lnTo>
                    <a:pt x="4180" y="4479"/>
                  </a:lnTo>
                  <a:lnTo>
                    <a:pt x="4194" y="4489"/>
                  </a:lnTo>
                  <a:lnTo>
                    <a:pt x="4207" y="4501"/>
                  </a:lnTo>
                  <a:lnTo>
                    <a:pt x="4218" y="4513"/>
                  </a:lnTo>
                  <a:lnTo>
                    <a:pt x="4228" y="4524"/>
                  </a:lnTo>
                  <a:lnTo>
                    <a:pt x="4238" y="4536"/>
                  </a:lnTo>
                  <a:lnTo>
                    <a:pt x="4246" y="4549"/>
                  </a:lnTo>
                  <a:lnTo>
                    <a:pt x="4253" y="4561"/>
                  </a:lnTo>
                  <a:lnTo>
                    <a:pt x="4260" y="4573"/>
                  </a:lnTo>
                  <a:lnTo>
                    <a:pt x="4264" y="4586"/>
                  </a:lnTo>
                  <a:lnTo>
                    <a:pt x="4268" y="4599"/>
                  </a:lnTo>
                  <a:lnTo>
                    <a:pt x="4272" y="4611"/>
                  </a:lnTo>
                  <a:lnTo>
                    <a:pt x="4275" y="4625"/>
                  </a:lnTo>
                  <a:lnTo>
                    <a:pt x="4276" y="4638"/>
                  </a:lnTo>
                  <a:lnTo>
                    <a:pt x="4277" y="4652"/>
                  </a:lnTo>
                  <a:lnTo>
                    <a:pt x="4277" y="4665"/>
                  </a:lnTo>
                  <a:lnTo>
                    <a:pt x="4276" y="4678"/>
                  </a:lnTo>
                  <a:lnTo>
                    <a:pt x="4275" y="4692"/>
                  </a:lnTo>
                  <a:lnTo>
                    <a:pt x="4273" y="4706"/>
                  </a:lnTo>
                  <a:lnTo>
                    <a:pt x="4266" y="4733"/>
                  </a:lnTo>
                  <a:lnTo>
                    <a:pt x="4257" y="4761"/>
                  </a:lnTo>
                  <a:lnTo>
                    <a:pt x="4246" y="4789"/>
                  </a:lnTo>
                  <a:lnTo>
                    <a:pt x="4233" y="4817"/>
                  </a:lnTo>
                  <a:lnTo>
                    <a:pt x="4218" y="4845"/>
                  </a:lnTo>
                  <a:lnTo>
                    <a:pt x="4201" y="4873"/>
                  </a:lnTo>
                  <a:lnTo>
                    <a:pt x="4184" y="4901"/>
                  </a:lnTo>
                  <a:lnTo>
                    <a:pt x="4184" y="4901"/>
                  </a:lnTo>
                  <a:lnTo>
                    <a:pt x="5709" y="5377"/>
                  </a:lnTo>
                  <a:lnTo>
                    <a:pt x="5709" y="5377"/>
                  </a:lnTo>
                  <a:lnTo>
                    <a:pt x="5721" y="5337"/>
                  </a:lnTo>
                  <a:lnTo>
                    <a:pt x="5735" y="5299"/>
                  </a:lnTo>
                  <a:lnTo>
                    <a:pt x="5750" y="5262"/>
                  </a:lnTo>
                  <a:lnTo>
                    <a:pt x="5765" y="5226"/>
                  </a:lnTo>
                  <a:lnTo>
                    <a:pt x="5782" y="5192"/>
                  </a:lnTo>
                  <a:lnTo>
                    <a:pt x="5800" y="5159"/>
                  </a:lnTo>
                  <a:lnTo>
                    <a:pt x="5818" y="5127"/>
                  </a:lnTo>
                  <a:lnTo>
                    <a:pt x="5838" y="5097"/>
                  </a:lnTo>
                  <a:lnTo>
                    <a:pt x="5857" y="5068"/>
                  </a:lnTo>
                  <a:lnTo>
                    <a:pt x="5879" y="5041"/>
                  </a:lnTo>
                  <a:lnTo>
                    <a:pt x="5900" y="5015"/>
                  </a:lnTo>
                  <a:lnTo>
                    <a:pt x="5923" y="4990"/>
                  </a:lnTo>
                  <a:lnTo>
                    <a:pt x="5946" y="4966"/>
                  </a:lnTo>
                  <a:lnTo>
                    <a:pt x="5971" y="4945"/>
                  </a:lnTo>
                  <a:lnTo>
                    <a:pt x="5996" y="4924"/>
                  </a:lnTo>
                  <a:lnTo>
                    <a:pt x="6022" y="4906"/>
                  </a:lnTo>
                  <a:lnTo>
                    <a:pt x="6049" y="4888"/>
                  </a:lnTo>
                  <a:lnTo>
                    <a:pt x="6076" y="4872"/>
                  </a:lnTo>
                  <a:lnTo>
                    <a:pt x="6104" y="4857"/>
                  </a:lnTo>
                  <a:lnTo>
                    <a:pt x="6132" y="4845"/>
                  </a:lnTo>
                  <a:lnTo>
                    <a:pt x="6161" y="4834"/>
                  </a:lnTo>
                  <a:lnTo>
                    <a:pt x="6191" y="4823"/>
                  </a:lnTo>
                  <a:lnTo>
                    <a:pt x="6221" y="4815"/>
                  </a:lnTo>
                  <a:lnTo>
                    <a:pt x="6252" y="4808"/>
                  </a:lnTo>
                  <a:lnTo>
                    <a:pt x="6284" y="4803"/>
                  </a:lnTo>
                  <a:lnTo>
                    <a:pt x="6315" y="4800"/>
                  </a:lnTo>
                  <a:lnTo>
                    <a:pt x="6347" y="4798"/>
                  </a:lnTo>
                  <a:lnTo>
                    <a:pt x="6381" y="4797"/>
                  </a:lnTo>
                  <a:lnTo>
                    <a:pt x="6414" y="4798"/>
                  </a:lnTo>
                  <a:lnTo>
                    <a:pt x="6447" y="4801"/>
                  </a:lnTo>
                  <a:lnTo>
                    <a:pt x="6481" y="4805"/>
                  </a:lnTo>
                  <a:lnTo>
                    <a:pt x="6515" y="4811"/>
                  </a:lnTo>
                  <a:lnTo>
                    <a:pt x="6515" y="4811"/>
                  </a:lnTo>
                  <a:lnTo>
                    <a:pt x="6549" y="4819"/>
                  </a:lnTo>
                  <a:lnTo>
                    <a:pt x="6581" y="4828"/>
                  </a:lnTo>
                  <a:lnTo>
                    <a:pt x="6612" y="4837"/>
                  </a:lnTo>
                  <a:lnTo>
                    <a:pt x="6642" y="4848"/>
                  </a:lnTo>
                  <a:lnTo>
                    <a:pt x="6672" y="4860"/>
                  </a:lnTo>
                  <a:lnTo>
                    <a:pt x="6701" y="4874"/>
                  </a:lnTo>
                  <a:lnTo>
                    <a:pt x="6729" y="4888"/>
                  </a:lnTo>
                  <a:lnTo>
                    <a:pt x="6756" y="4905"/>
                  </a:lnTo>
                  <a:lnTo>
                    <a:pt x="6782" y="4921"/>
                  </a:lnTo>
                  <a:lnTo>
                    <a:pt x="6808" y="4940"/>
                  </a:lnTo>
                  <a:lnTo>
                    <a:pt x="6832" y="4959"/>
                  </a:lnTo>
                  <a:lnTo>
                    <a:pt x="6856" y="4981"/>
                  </a:lnTo>
                  <a:lnTo>
                    <a:pt x="6878" y="5003"/>
                  </a:lnTo>
                  <a:lnTo>
                    <a:pt x="6900" y="5026"/>
                  </a:lnTo>
                  <a:lnTo>
                    <a:pt x="6920" y="5051"/>
                  </a:lnTo>
                  <a:lnTo>
                    <a:pt x="6940" y="5077"/>
                  </a:lnTo>
                  <a:lnTo>
                    <a:pt x="6940" y="5077"/>
                  </a:lnTo>
                  <a:lnTo>
                    <a:pt x="6954" y="5097"/>
                  </a:lnTo>
                  <a:lnTo>
                    <a:pt x="6968" y="5118"/>
                  </a:lnTo>
                  <a:lnTo>
                    <a:pt x="6979" y="5139"/>
                  </a:lnTo>
                  <a:lnTo>
                    <a:pt x="6991" y="5160"/>
                  </a:lnTo>
                  <a:lnTo>
                    <a:pt x="7002" y="5182"/>
                  </a:lnTo>
                  <a:lnTo>
                    <a:pt x="7012" y="5202"/>
                  </a:lnTo>
                  <a:lnTo>
                    <a:pt x="7020" y="5224"/>
                  </a:lnTo>
                  <a:lnTo>
                    <a:pt x="7029" y="5245"/>
                  </a:lnTo>
                  <a:lnTo>
                    <a:pt x="7035" y="5267"/>
                  </a:lnTo>
                  <a:lnTo>
                    <a:pt x="7042" y="5289"/>
                  </a:lnTo>
                  <a:lnTo>
                    <a:pt x="7047" y="5310"/>
                  </a:lnTo>
                  <a:lnTo>
                    <a:pt x="7053" y="5332"/>
                  </a:lnTo>
                  <a:lnTo>
                    <a:pt x="7056" y="5354"/>
                  </a:lnTo>
                  <a:lnTo>
                    <a:pt x="7059" y="5376"/>
                  </a:lnTo>
                  <a:lnTo>
                    <a:pt x="7062" y="5398"/>
                  </a:lnTo>
                  <a:lnTo>
                    <a:pt x="7063" y="5420"/>
                  </a:lnTo>
                  <a:lnTo>
                    <a:pt x="7064" y="5443"/>
                  </a:lnTo>
                  <a:lnTo>
                    <a:pt x="7064" y="5466"/>
                  </a:lnTo>
                  <a:lnTo>
                    <a:pt x="7064" y="5488"/>
                  </a:lnTo>
                  <a:lnTo>
                    <a:pt x="7063" y="5511"/>
                  </a:lnTo>
                  <a:lnTo>
                    <a:pt x="7061" y="5534"/>
                  </a:lnTo>
                  <a:lnTo>
                    <a:pt x="7059" y="5557"/>
                  </a:lnTo>
                  <a:lnTo>
                    <a:pt x="7052" y="5604"/>
                  </a:lnTo>
                  <a:lnTo>
                    <a:pt x="7042" y="5651"/>
                  </a:lnTo>
                  <a:lnTo>
                    <a:pt x="7030" y="5698"/>
                  </a:lnTo>
                  <a:lnTo>
                    <a:pt x="7016" y="5747"/>
                  </a:lnTo>
                  <a:lnTo>
                    <a:pt x="7000" y="5796"/>
                  </a:lnTo>
                  <a:lnTo>
                    <a:pt x="7000" y="5796"/>
                  </a:lnTo>
                  <a:lnTo>
                    <a:pt x="7127" y="5701"/>
                  </a:lnTo>
                  <a:lnTo>
                    <a:pt x="7252" y="5607"/>
                  </a:lnTo>
                  <a:lnTo>
                    <a:pt x="7377" y="5510"/>
                  </a:lnTo>
                  <a:lnTo>
                    <a:pt x="7501" y="5413"/>
                  </a:lnTo>
                  <a:lnTo>
                    <a:pt x="7625" y="5316"/>
                  </a:lnTo>
                  <a:lnTo>
                    <a:pt x="7748" y="5218"/>
                  </a:lnTo>
                  <a:lnTo>
                    <a:pt x="7994" y="5019"/>
                  </a:lnTo>
                  <a:lnTo>
                    <a:pt x="8240" y="4818"/>
                  </a:lnTo>
                  <a:lnTo>
                    <a:pt x="8486" y="4616"/>
                  </a:lnTo>
                  <a:lnTo>
                    <a:pt x="8736" y="4411"/>
                  </a:lnTo>
                  <a:lnTo>
                    <a:pt x="8987" y="4204"/>
                  </a:lnTo>
                  <a:lnTo>
                    <a:pt x="8987" y="4204"/>
                  </a:lnTo>
                  <a:lnTo>
                    <a:pt x="8501" y="4204"/>
                  </a:lnTo>
                  <a:lnTo>
                    <a:pt x="8501" y="4204"/>
                  </a:lnTo>
                  <a:lnTo>
                    <a:pt x="8055" y="4204"/>
                  </a:lnTo>
                  <a:lnTo>
                    <a:pt x="8055" y="4204"/>
                  </a:lnTo>
                  <a:lnTo>
                    <a:pt x="8068" y="4233"/>
                  </a:lnTo>
                  <a:lnTo>
                    <a:pt x="8080" y="4262"/>
                  </a:lnTo>
                  <a:lnTo>
                    <a:pt x="8090" y="4290"/>
                  </a:lnTo>
                  <a:lnTo>
                    <a:pt x="8097" y="4318"/>
                  </a:lnTo>
                  <a:lnTo>
                    <a:pt x="8104" y="4346"/>
                  </a:lnTo>
                  <a:lnTo>
                    <a:pt x="8108" y="4373"/>
                  </a:lnTo>
                  <a:lnTo>
                    <a:pt x="8110" y="4399"/>
                  </a:lnTo>
                  <a:lnTo>
                    <a:pt x="8109" y="4425"/>
                  </a:lnTo>
                  <a:lnTo>
                    <a:pt x="8108" y="4437"/>
                  </a:lnTo>
                  <a:lnTo>
                    <a:pt x="8107" y="4450"/>
                  </a:lnTo>
                  <a:lnTo>
                    <a:pt x="8104" y="4462"/>
                  </a:lnTo>
                  <a:lnTo>
                    <a:pt x="8102" y="4474"/>
                  </a:lnTo>
                  <a:lnTo>
                    <a:pt x="8097" y="4487"/>
                  </a:lnTo>
                  <a:lnTo>
                    <a:pt x="8093" y="4498"/>
                  </a:lnTo>
                  <a:lnTo>
                    <a:pt x="8088" y="4511"/>
                  </a:lnTo>
                  <a:lnTo>
                    <a:pt x="8082" y="4522"/>
                  </a:lnTo>
                  <a:lnTo>
                    <a:pt x="8076" y="4533"/>
                  </a:lnTo>
                  <a:lnTo>
                    <a:pt x="8068" y="4544"/>
                  </a:lnTo>
                  <a:lnTo>
                    <a:pt x="8060" y="4556"/>
                  </a:lnTo>
                  <a:lnTo>
                    <a:pt x="8051" y="4566"/>
                  </a:lnTo>
                  <a:lnTo>
                    <a:pt x="8040" y="4577"/>
                  </a:lnTo>
                  <a:lnTo>
                    <a:pt x="8030" y="4588"/>
                  </a:lnTo>
                  <a:lnTo>
                    <a:pt x="8019" y="4598"/>
                  </a:lnTo>
                  <a:lnTo>
                    <a:pt x="8006" y="4608"/>
                  </a:lnTo>
                  <a:lnTo>
                    <a:pt x="8006" y="4608"/>
                  </a:lnTo>
                  <a:lnTo>
                    <a:pt x="7985" y="4624"/>
                  </a:lnTo>
                  <a:lnTo>
                    <a:pt x="7965" y="4636"/>
                  </a:lnTo>
                  <a:lnTo>
                    <a:pt x="7944" y="4647"/>
                  </a:lnTo>
                  <a:lnTo>
                    <a:pt x="7924" y="4657"/>
                  </a:lnTo>
                  <a:lnTo>
                    <a:pt x="7902" y="4664"/>
                  </a:lnTo>
                  <a:lnTo>
                    <a:pt x="7881" y="4670"/>
                  </a:lnTo>
                  <a:lnTo>
                    <a:pt x="7860" y="4674"/>
                  </a:lnTo>
                  <a:lnTo>
                    <a:pt x="7838" y="4676"/>
                  </a:lnTo>
                  <a:lnTo>
                    <a:pt x="7816" y="4676"/>
                  </a:lnTo>
                  <a:lnTo>
                    <a:pt x="7795" y="4675"/>
                  </a:lnTo>
                  <a:lnTo>
                    <a:pt x="7772" y="4671"/>
                  </a:lnTo>
                  <a:lnTo>
                    <a:pt x="7751" y="4666"/>
                  </a:lnTo>
                  <a:lnTo>
                    <a:pt x="7728" y="4660"/>
                  </a:lnTo>
                  <a:lnTo>
                    <a:pt x="7706" y="4651"/>
                  </a:lnTo>
                  <a:lnTo>
                    <a:pt x="7684" y="4640"/>
                  </a:lnTo>
                  <a:lnTo>
                    <a:pt x="7661" y="4628"/>
                  </a:lnTo>
                  <a:lnTo>
                    <a:pt x="7661" y="4628"/>
                  </a:lnTo>
                  <a:lnTo>
                    <a:pt x="7638" y="4613"/>
                  </a:lnTo>
                  <a:lnTo>
                    <a:pt x="7616" y="4597"/>
                  </a:lnTo>
                  <a:lnTo>
                    <a:pt x="7597" y="4581"/>
                  </a:lnTo>
                  <a:lnTo>
                    <a:pt x="7589" y="4571"/>
                  </a:lnTo>
                  <a:lnTo>
                    <a:pt x="7580" y="4563"/>
                  </a:lnTo>
                  <a:lnTo>
                    <a:pt x="7574" y="4554"/>
                  </a:lnTo>
                  <a:lnTo>
                    <a:pt x="7566" y="4543"/>
                  </a:lnTo>
                  <a:lnTo>
                    <a:pt x="7561" y="4534"/>
                  </a:lnTo>
                  <a:lnTo>
                    <a:pt x="7556" y="4524"/>
                  </a:lnTo>
                  <a:lnTo>
                    <a:pt x="7550" y="4513"/>
                  </a:lnTo>
                  <a:lnTo>
                    <a:pt x="7546" y="4502"/>
                  </a:lnTo>
                  <a:lnTo>
                    <a:pt x="7543" y="4490"/>
                  </a:lnTo>
                  <a:lnTo>
                    <a:pt x="7539" y="4479"/>
                  </a:lnTo>
                  <a:lnTo>
                    <a:pt x="7537" y="4466"/>
                  </a:lnTo>
                  <a:lnTo>
                    <a:pt x="7535" y="4453"/>
                  </a:lnTo>
                  <a:lnTo>
                    <a:pt x="7533" y="4426"/>
                  </a:lnTo>
                  <a:lnTo>
                    <a:pt x="7533" y="4396"/>
                  </a:lnTo>
                  <a:lnTo>
                    <a:pt x="7535" y="4364"/>
                  </a:lnTo>
                  <a:lnTo>
                    <a:pt x="7539" y="4329"/>
                  </a:lnTo>
                  <a:lnTo>
                    <a:pt x="7546" y="4292"/>
                  </a:lnTo>
                  <a:lnTo>
                    <a:pt x="7555" y="4252"/>
                  </a:lnTo>
                  <a:lnTo>
                    <a:pt x="7565" y="4210"/>
                  </a:lnTo>
                  <a:lnTo>
                    <a:pt x="7565" y="42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193"/>
            <p:cNvSpPr>
              <a:spLocks/>
            </p:cNvSpPr>
            <p:nvPr/>
          </p:nvSpPr>
          <p:spPr bwMode="auto">
            <a:xfrm rot="10800000">
              <a:off x="11033533" y="9327654"/>
              <a:ext cx="382146" cy="383675"/>
            </a:xfrm>
            <a:custGeom>
              <a:avLst/>
              <a:gdLst/>
              <a:ahLst/>
              <a:cxnLst>
                <a:cxn ang="0">
                  <a:pos x="1272" y="638"/>
                </a:cxn>
                <a:cxn ang="0">
                  <a:pos x="1260" y="731"/>
                </a:cxn>
                <a:cxn ang="0">
                  <a:pos x="1234" y="818"/>
                </a:cxn>
                <a:cxn ang="0">
                  <a:pos x="1196" y="899"/>
                </a:cxn>
                <a:cxn ang="0">
                  <a:pos x="1147" y="974"/>
                </a:cxn>
                <a:cxn ang="0">
                  <a:pos x="1086" y="1040"/>
                </a:cxn>
                <a:cxn ang="0">
                  <a:pos x="1016" y="1097"/>
                </a:cxn>
                <a:cxn ang="0">
                  <a:pos x="939" y="1144"/>
                </a:cxn>
                <a:cxn ang="0">
                  <a:pos x="854" y="1180"/>
                </a:cxn>
                <a:cxn ang="0">
                  <a:pos x="762" y="1205"/>
                </a:cxn>
                <a:cxn ang="0">
                  <a:pos x="665" y="1216"/>
                </a:cxn>
                <a:cxn ang="0">
                  <a:pos x="600" y="1215"/>
                </a:cxn>
                <a:cxn ang="0">
                  <a:pos x="506" y="1204"/>
                </a:cxn>
                <a:cxn ang="0">
                  <a:pos x="416" y="1178"/>
                </a:cxn>
                <a:cxn ang="0">
                  <a:pos x="334" y="1141"/>
                </a:cxn>
                <a:cxn ang="0">
                  <a:pos x="256" y="1093"/>
                </a:cxn>
                <a:cxn ang="0">
                  <a:pos x="187" y="1035"/>
                </a:cxn>
                <a:cxn ang="0">
                  <a:pos x="128" y="969"/>
                </a:cxn>
                <a:cxn ang="0">
                  <a:pos x="77" y="895"/>
                </a:cxn>
                <a:cxn ang="0">
                  <a:pos x="39" y="814"/>
                </a:cxn>
                <a:cxn ang="0">
                  <a:pos x="14" y="728"/>
                </a:cxn>
                <a:cxn ang="0">
                  <a:pos x="1" y="638"/>
                </a:cxn>
                <a:cxn ang="0">
                  <a:pos x="1" y="577"/>
                </a:cxn>
                <a:cxn ang="0">
                  <a:pos x="13" y="489"/>
                </a:cxn>
                <a:cxn ang="0">
                  <a:pos x="39" y="403"/>
                </a:cxn>
                <a:cxn ang="0">
                  <a:pos x="79" y="323"/>
                </a:cxn>
                <a:cxn ang="0">
                  <a:pos x="131" y="249"/>
                </a:cxn>
                <a:cxn ang="0">
                  <a:pos x="192" y="182"/>
                </a:cxn>
                <a:cxn ang="0">
                  <a:pos x="262" y="123"/>
                </a:cxn>
                <a:cxn ang="0">
                  <a:pos x="341" y="75"/>
                </a:cxn>
                <a:cxn ang="0">
                  <a:pos x="425" y="37"/>
                </a:cxn>
                <a:cxn ang="0">
                  <a:pos x="514" y="12"/>
                </a:cxn>
                <a:cxn ang="0">
                  <a:pos x="607" y="1"/>
                </a:cxn>
                <a:cxn ang="0">
                  <a:pos x="671" y="1"/>
                </a:cxn>
                <a:cxn ang="0">
                  <a:pos x="765" y="13"/>
                </a:cxn>
                <a:cxn ang="0">
                  <a:pos x="856" y="38"/>
                </a:cxn>
                <a:cxn ang="0">
                  <a:pos x="940" y="75"/>
                </a:cxn>
                <a:cxn ang="0">
                  <a:pos x="1016" y="122"/>
                </a:cxn>
                <a:cxn ang="0">
                  <a:pos x="1086" y="180"/>
                </a:cxn>
                <a:cxn ang="0">
                  <a:pos x="1146" y="246"/>
                </a:cxn>
                <a:cxn ang="0">
                  <a:pos x="1195" y="320"/>
                </a:cxn>
                <a:cxn ang="0">
                  <a:pos x="1234" y="399"/>
                </a:cxn>
                <a:cxn ang="0">
                  <a:pos x="1260" y="485"/>
                </a:cxn>
                <a:cxn ang="0">
                  <a:pos x="1272" y="575"/>
                </a:cxn>
              </a:cxnLst>
              <a:rect l="0" t="0" r="r" b="b"/>
              <a:pathLst>
                <a:path w="1273" h="1216">
                  <a:moveTo>
                    <a:pt x="1273" y="606"/>
                  </a:moveTo>
                  <a:lnTo>
                    <a:pt x="1273" y="606"/>
                  </a:lnTo>
                  <a:lnTo>
                    <a:pt x="1272" y="638"/>
                  </a:lnTo>
                  <a:lnTo>
                    <a:pt x="1270" y="669"/>
                  </a:lnTo>
                  <a:lnTo>
                    <a:pt x="1265" y="700"/>
                  </a:lnTo>
                  <a:lnTo>
                    <a:pt x="1260" y="731"/>
                  </a:lnTo>
                  <a:lnTo>
                    <a:pt x="1252" y="760"/>
                  </a:lnTo>
                  <a:lnTo>
                    <a:pt x="1244" y="789"/>
                  </a:lnTo>
                  <a:lnTo>
                    <a:pt x="1234" y="818"/>
                  </a:lnTo>
                  <a:lnTo>
                    <a:pt x="1222" y="846"/>
                  </a:lnTo>
                  <a:lnTo>
                    <a:pt x="1210" y="874"/>
                  </a:lnTo>
                  <a:lnTo>
                    <a:pt x="1196" y="899"/>
                  </a:lnTo>
                  <a:lnTo>
                    <a:pt x="1180" y="925"/>
                  </a:lnTo>
                  <a:lnTo>
                    <a:pt x="1164" y="950"/>
                  </a:lnTo>
                  <a:lnTo>
                    <a:pt x="1147" y="974"/>
                  </a:lnTo>
                  <a:lnTo>
                    <a:pt x="1127" y="997"/>
                  </a:lnTo>
                  <a:lnTo>
                    <a:pt x="1107" y="1019"/>
                  </a:lnTo>
                  <a:lnTo>
                    <a:pt x="1086" y="1040"/>
                  </a:lnTo>
                  <a:lnTo>
                    <a:pt x="1064" y="1060"/>
                  </a:lnTo>
                  <a:lnTo>
                    <a:pt x="1041" y="1079"/>
                  </a:lnTo>
                  <a:lnTo>
                    <a:pt x="1016" y="1097"/>
                  </a:lnTo>
                  <a:lnTo>
                    <a:pt x="992" y="1114"/>
                  </a:lnTo>
                  <a:lnTo>
                    <a:pt x="966" y="1130"/>
                  </a:lnTo>
                  <a:lnTo>
                    <a:pt x="939" y="1144"/>
                  </a:lnTo>
                  <a:lnTo>
                    <a:pt x="911" y="1158"/>
                  </a:lnTo>
                  <a:lnTo>
                    <a:pt x="883" y="1170"/>
                  </a:lnTo>
                  <a:lnTo>
                    <a:pt x="854" y="1180"/>
                  </a:lnTo>
                  <a:lnTo>
                    <a:pt x="824" y="1190"/>
                  </a:lnTo>
                  <a:lnTo>
                    <a:pt x="793" y="1198"/>
                  </a:lnTo>
                  <a:lnTo>
                    <a:pt x="762" y="1205"/>
                  </a:lnTo>
                  <a:lnTo>
                    <a:pt x="730" y="1210"/>
                  </a:lnTo>
                  <a:lnTo>
                    <a:pt x="698" y="1213"/>
                  </a:lnTo>
                  <a:lnTo>
                    <a:pt x="665" y="1216"/>
                  </a:lnTo>
                  <a:lnTo>
                    <a:pt x="632" y="1216"/>
                  </a:lnTo>
                  <a:lnTo>
                    <a:pt x="632" y="1216"/>
                  </a:lnTo>
                  <a:lnTo>
                    <a:pt x="600" y="1215"/>
                  </a:lnTo>
                  <a:lnTo>
                    <a:pt x="568" y="1213"/>
                  </a:lnTo>
                  <a:lnTo>
                    <a:pt x="537" y="1209"/>
                  </a:lnTo>
                  <a:lnTo>
                    <a:pt x="506" y="1204"/>
                  </a:lnTo>
                  <a:lnTo>
                    <a:pt x="476" y="1197"/>
                  </a:lnTo>
                  <a:lnTo>
                    <a:pt x="446" y="1189"/>
                  </a:lnTo>
                  <a:lnTo>
                    <a:pt x="416" y="1178"/>
                  </a:lnTo>
                  <a:lnTo>
                    <a:pt x="388" y="1167"/>
                  </a:lnTo>
                  <a:lnTo>
                    <a:pt x="360" y="1155"/>
                  </a:lnTo>
                  <a:lnTo>
                    <a:pt x="334" y="1141"/>
                  </a:lnTo>
                  <a:lnTo>
                    <a:pt x="307" y="1127"/>
                  </a:lnTo>
                  <a:lnTo>
                    <a:pt x="281" y="1110"/>
                  </a:lnTo>
                  <a:lnTo>
                    <a:pt x="256" y="1093"/>
                  </a:lnTo>
                  <a:lnTo>
                    <a:pt x="232" y="1075"/>
                  </a:lnTo>
                  <a:lnTo>
                    <a:pt x="210" y="1056"/>
                  </a:lnTo>
                  <a:lnTo>
                    <a:pt x="187" y="1035"/>
                  </a:lnTo>
                  <a:lnTo>
                    <a:pt x="167" y="1015"/>
                  </a:lnTo>
                  <a:lnTo>
                    <a:pt x="146" y="992"/>
                  </a:lnTo>
                  <a:lnTo>
                    <a:pt x="128" y="969"/>
                  </a:lnTo>
                  <a:lnTo>
                    <a:pt x="109" y="945"/>
                  </a:lnTo>
                  <a:lnTo>
                    <a:pt x="93" y="920"/>
                  </a:lnTo>
                  <a:lnTo>
                    <a:pt x="77" y="895"/>
                  </a:lnTo>
                  <a:lnTo>
                    <a:pt x="63" y="868"/>
                  </a:lnTo>
                  <a:lnTo>
                    <a:pt x="50" y="842"/>
                  </a:lnTo>
                  <a:lnTo>
                    <a:pt x="39" y="814"/>
                  </a:lnTo>
                  <a:lnTo>
                    <a:pt x="29" y="786"/>
                  </a:lnTo>
                  <a:lnTo>
                    <a:pt x="20" y="757"/>
                  </a:lnTo>
                  <a:lnTo>
                    <a:pt x="14" y="728"/>
                  </a:lnTo>
                  <a:lnTo>
                    <a:pt x="7" y="699"/>
                  </a:lnTo>
                  <a:lnTo>
                    <a:pt x="3" y="669"/>
                  </a:lnTo>
                  <a:lnTo>
                    <a:pt x="1" y="638"/>
                  </a:lnTo>
                  <a:lnTo>
                    <a:pt x="0" y="607"/>
                  </a:lnTo>
                  <a:lnTo>
                    <a:pt x="0" y="607"/>
                  </a:lnTo>
                  <a:lnTo>
                    <a:pt x="1" y="577"/>
                  </a:lnTo>
                  <a:lnTo>
                    <a:pt x="3" y="547"/>
                  </a:lnTo>
                  <a:lnTo>
                    <a:pt x="7" y="517"/>
                  </a:lnTo>
                  <a:lnTo>
                    <a:pt x="13" y="489"/>
                  </a:lnTo>
                  <a:lnTo>
                    <a:pt x="20" y="460"/>
                  </a:lnTo>
                  <a:lnTo>
                    <a:pt x="30" y="431"/>
                  </a:lnTo>
                  <a:lnTo>
                    <a:pt x="39" y="403"/>
                  </a:lnTo>
                  <a:lnTo>
                    <a:pt x="51" y="376"/>
                  </a:lnTo>
                  <a:lnTo>
                    <a:pt x="65" y="350"/>
                  </a:lnTo>
                  <a:lnTo>
                    <a:pt x="79" y="323"/>
                  </a:lnTo>
                  <a:lnTo>
                    <a:pt x="95" y="298"/>
                  </a:lnTo>
                  <a:lnTo>
                    <a:pt x="113" y="272"/>
                  </a:lnTo>
                  <a:lnTo>
                    <a:pt x="131" y="249"/>
                  </a:lnTo>
                  <a:lnTo>
                    <a:pt x="150" y="226"/>
                  </a:lnTo>
                  <a:lnTo>
                    <a:pt x="171" y="204"/>
                  </a:lnTo>
                  <a:lnTo>
                    <a:pt x="192" y="182"/>
                  </a:lnTo>
                  <a:lnTo>
                    <a:pt x="215" y="161"/>
                  </a:lnTo>
                  <a:lnTo>
                    <a:pt x="239" y="142"/>
                  </a:lnTo>
                  <a:lnTo>
                    <a:pt x="262" y="123"/>
                  </a:lnTo>
                  <a:lnTo>
                    <a:pt x="288" y="106"/>
                  </a:lnTo>
                  <a:lnTo>
                    <a:pt x="314" y="90"/>
                  </a:lnTo>
                  <a:lnTo>
                    <a:pt x="341" y="75"/>
                  </a:lnTo>
                  <a:lnTo>
                    <a:pt x="368" y="61"/>
                  </a:lnTo>
                  <a:lnTo>
                    <a:pt x="396" y="48"/>
                  </a:lnTo>
                  <a:lnTo>
                    <a:pt x="425" y="37"/>
                  </a:lnTo>
                  <a:lnTo>
                    <a:pt x="454" y="28"/>
                  </a:lnTo>
                  <a:lnTo>
                    <a:pt x="484" y="19"/>
                  </a:lnTo>
                  <a:lnTo>
                    <a:pt x="514" y="12"/>
                  </a:lnTo>
                  <a:lnTo>
                    <a:pt x="545" y="7"/>
                  </a:lnTo>
                  <a:lnTo>
                    <a:pt x="576" y="3"/>
                  </a:lnTo>
                  <a:lnTo>
                    <a:pt x="607" y="1"/>
                  </a:lnTo>
                  <a:lnTo>
                    <a:pt x="638" y="0"/>
                  </a:lnTo>
                  <a:lnTo>
                    <a:pt x="638" y="0"/>
                  </a:lnTo>
                  <a:lnTo>
                    <a:pt x="671" y="1"/>
                  </a:lnTo>
                  <a:lnTo>
                    <a:pt x="703" y="4"/>
                  </a:lnTo>
                  <a:lnTo>
                    <a:pt x="734" y="8"/>
                  </a:lnTo>
                  <a:lnTo>
                    <a:pt x="765" y="13"/>
                  </a:lnTo>
                  <a:lnTo>
                    <a:pt x="796" y="20"/>
                  </a:lnTo>
                  <a:lnTo>
                    <a:pt x="826" y="29"/>
                  </a:lnTo>
                  <a:lnTo>
                    <a:pt x="856" y="38"/>
                  </a:lnTo>
                  <a:lnTo>
                    <a:pt x="884" y="49"/>
                  </a:lnTo>
                  <a:lnTo>
                    <a:pt x="912" y="61"/>
                  </a:lnTo>
                  <a:lnTo>
                    <a:pt x="940" y="75"/>
                  </a:lnTo>
                  <a:lnTo>
                    <a:pt x="966" y="90"/>
                  </a:lnTo>
                  <a:lnTo>
                    <a:pt x="992" y="106"/>
                  </a:lnTo>
                  <a:lnTo>
                    <a:pt x="1016" y="122"/>
                  </a:lnTo>
                  <a:lnTo>
                    <a:pt x="1041" y="141"/>
                  </a:lnTo>
                  <a:lnTo>
                    <a:pt x="1064" y="160"/>
                  </a:lnTo>
                  <a:lnTo>
                    <a:pt x="1086" y="180"/>
                  </a:lnTo>
                  <a:lnTo>
                    <a:pt x="1107" y="201"/>
                  </a:lnTo>
                  <a:lnTo>
                    <a:pt x="1127" y="223"/>
                  </a:lnTo>
                  <a:lnTo>
                    <a:pt x="1146" y="246"/>
                  </a:lnTo>
                  <a:lnTo>
                    <a:pt x="1164" y="269"/>
                  </a:lnTo>
                  <a:lnTo>
                    <a:pt x="1180" y="294"/>
                  </a:lnTo>
                  <a:lnTo>
                    <a:pt x="1195" y="320"/>
                  </a:lnTo>
                  <a:lnTo>
                    <a:pt x="1209" y="346"/>
                  </a:lnTo>
                  <a:lnTo>
                    <a:pt x="1222" y="372"/>
                  </a:lnTo>
                  <a:lnTo>
                    <a:pt x="1234" y="399"/>
                  </a:lnTo>
                  <a:lnTo>
                    <a:pt x="1244" y="427"/>
                  </a:lnTo>
                  <a:lnTo>
                    <a:pt x="1252" y="456"/>
                  </a:lnTo>
                  <a:lnTo>
                    <a:pt x="1260" y="485"/>
                  </a:lnTo>
                  <a:lnTo>
                    <a:pt x="1265" y="514"/>
                  </a:lnTo>
                  <a:lnTo>
                    <a:pt x="1270" y="544"/>
                  </a:lnTo>
                  <a:lnTo>
                    <a:pt x="1272" y="575"/>
                  </a:lnTo>
                  <a:lnTo>
                    <a:pt x="1273" y="606"/>
                  </a:lnTo>
                  <a:lnTo>
                    <a:pt x="1273" y="60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194"/>
            <p:cNvSpPr>
              <a:spLocks/>
            </p:cNvSpPr>
            <p:nvPr/>
          </p:nvSpPr>
          <p:spPr bwMode="auto">
            <a:xfrm rot="10800000">
              <a:off x="10275828" y="9591823"/>
              <a:ext cx="266844" cy="264168"/>
            </a:xfrm>
            <a:custGeom>
              <a:avLst/>
              <a:gdLst/>
              <a:ahLst/>
              <a:cxnLst>
                <a:cxn ang="0">
                  <a:pos x="403" y="840"/>
                </a:cxn>
                <a:cxn ang="0">
                  <a:pos x="339" y="830"/>
                </a:cxn>
                <a:cxn ang="0">
                  <a:pos x="277" y="811"/>
                </a:cxn>
                <a:cxn ang="0">
                  <a:pos x="220" y="783"/>
                </a:cxn>
                <a:cxn ang="0">
                  <a:pos x="167" y="749"/>
                </a:cxn>
                <a:cxn ang="0">
                  <a:pos x="121" y="708"/>
                </a:cxn>
                <a:cxn ang="0">
                  <a:pos x="80" y="660"/>
                </a:cxn>
                <a:cxn ang="0">
                  <a:pos x="48" y="610"/>
                </a:cxn>
                <a:cxn ang="0">
                  <a:pos x="23" y="554"/>
                </a:cxn>
                <a:cxn ang="0">
                  <a:pos x="7" y="496"/>
                </a:cxn>
                <a:cxn ang="0">
                  <a:pos x="0" y="435"/>
                </a:cxn>
                <a:cxn ang="0">
                  <a:pos x="3" y="392"/>
                </a:cxn>
                <a:cxn ang="0">
                  <a:pos x="14" y="328"/>
                </a:cxn>
                <a:cxn ang="0">
                  <a:pos x="35" y="267"/>
                </a:cxn>
                <a:cxn ang="0">
                  <a:pos x="65" y="210"/>
                </a:cxn>
                <a:cxn ang="0">
                  <a:pos x="103" y="159"/>
                </a:cxn>
                <a:cxn ang="0">
                  <a:pos x="148" y="114"/>
                </a:cxn>
                <a:cxn ang="0">
                  <a:pos x="199" y="76"/>
                </a:cxn>
                <a:cxn ang="0">
                  <a:pos x="256" y="44"/>
                </a:cxn>
                <a:cxn ang="0">
                  <a:pos x="317" y="21"/>
                </a:cxn>
                <a:cxn ang="0">
                  <a:pos x="383" y="6"/>
                </a:cxn>
                <a:cxn ang="0">
                  <a:pos x="451" y="0"/>
                </a:cxn>
                <a:cxn ang="0">
                  <a:pos x="497" y="4"/>
                </a:cxn>
                <a:cxn ang="0">
                  <a:pos x="562" y="14"/>
                </a:cxn>
                <a:cxn ang="0">
                  <a:pos x="622" y="34"/>
                </a:cxn>
                <a:cxn ang="0">
                  <a:pos x="679" y="63"/>
                </a:cxn>
                <a:cxn ang="0">
                  <a:pos x="730" y="99"/>
                </a:cxn>
                <a:cxn ang="0">
                  <a:pos x="775" y="141"/>
                </a:cxn>
                <a:cxn ang="0">
                  <a:pos x="813" y="191"/>
                </a:cxn>
                <a:cxn ang="0">
                  <a:pos x="844" y="244"/>
                </a:cxn>
                <a:cxn ang="0">
                  <a:pos x="866" y="303"/>
                </a:cxn>
                <a:cxn ang="0">
                  <a:pos x="880" y="366"/>
                </a:cxn>
                <a:cxn ang="0">
                  <a:pos x="886" y="431"/>
                </a:cxn>
                <a:cxn ang="0">
                  <a:pos x="884" y="474"/>
                </a:cxn>
                <a:cxn ang="0">
                  <a:pos x="872" y="535"/>
                </a:cxn>
                <a:cxn ang="0">
                  <a:pos x="850" y="592"/>
                </a:cxn>
                <a:cxn ang="0">
                  <a:pos x="821" y="646"/>
                </a:cxn>
                <a:cxn ang="0">
                  <a:pos x="785" y="694"/>
                </a:cxn>
                <a:cxn ang="0">
                  <a:pos x="742" y="736"/>
                </a:cxn>
                <a:cxn ang="0">
                  <a:pos x="692" y="772"/>
                </a:cxn>
                <a:cxn ang="0">
                  <a:pos x="637" y="802"/>
                </a:cxn>
                <a:cxn ang="0">
                  <a:pos x="578" y="824"/>
                </a:cxn>
                <a:cxn ang="0">
                  <a:pos x="514" y="837"/>
                </a:cxn>
                <a:cxn ang="0">
                  <a:pos x="449" y="842"/>
                </a:cxn>
              </a:cxnLst>
              <a:rect l="0" t="0" r="r" b="b"/>
              <a:pathLst>
                <a:path w="886" h="842">
                  <a:moveTo>
                    <a:pt x="426" y="842"/>
                  </a:moveTo>
                  <a:lnTo>
                    <a:pt x="426" y="842"/>
                  </a:lnTo>
                  <a:lnTo>
                    <a:pt x="403" y="840"/>
                  </a:lnTo>
                  <a:lnTo>
                    <a:pt x="382" y="838"/>
                  </a:lnTo>
                  <a:lnTo>
                    <a:pt x="360" y="834"/>
                  </a:lnTo>
                  <a:lnTo>
                    <a:pt x="339" y="830"/>
                  </a:lnTo>
                  <a:lnTo>
                    <a:pt x="317" y="825"/>
                  </a:lnTo>
                  <a:lnTo>
                    <a:pt x="297" y="818"/>
                  </a:lnTo>
                  <a:lnTo>
                    <a:pt x="277" y="811"/>
                  </a:lnTo>
                  <a:lnTo>
                    <a:pt x="258" y="802"/>
                  </a:lnTo>
                  <a:lnTo>
                    <a:pt x="238" y="793"/>
                  </a:lnTo>
                  <a:lnTo>
                    <a:pt x="220" y="783"/>
                  </a:lnTo>
                  <a:lnTo>
                    <a:pt x="202" y="772"/>
                  </a:lnTo>
                  <a:lnTo>
                    <a:pt x="185" y="761"/>
                  </a:lnTo>
                  <a:lnTo>
                    <a:pt x="167" y="749"/>
                  </a:lnTo>
                  <a:lnTo>
                    <a:pt x="151" y="735"/>
                  </a:lnTo>
                  <a:lnTo>
                    <a:pt x="135" y="722"/>
                  </a:lnTo>
                  <a:lnTo>
                    <a:pt x="121" y="708"/>
                  </a:lnTo>
                  <a:lnTo>
                    <a:pt x="106" y="692"/>
                  </a:lnTo>
                  <a:lnTo>
                    <a:pt x="93" y="677"/>
                  </a:lnTo>
                  <a:lnTo>
                    <a:pt x="80" y="660"/>
                  </a:lnTo>
                  <a:lnTo>
                    <a:pt x="68" y="644"/>
                  </a:lnTo>
                  <a:lnTo>
                    <a:pt x="58" y="627"/>
                  </a:lnTo>
                  <a:lnTo>
                    <a:pt x="48" y="610"/>
                  </a:lnTo>
                  <a:lnTo>
                    <a:pt x="38" y="591"/>
                  </a:lnTo>
                  <a:lnTo>
                    <a:pt x="31" y="573"/>
                  </a:lnTo>
                  <a:lnTo>
                    <a:pt x="23" y="554"/>
                  </a:lnTo>
                  <a:lnTo>
                    <a:pt x="17" y="535"/>
                  </a:lnTo>
                  <a:lnTo>
                    <a:pt x="11" y="515"/>
                  </a:lnTo>
                  <a:lnTo>
                    <a:pt x="7" y="496"/>
                  </a:lnTo>
                  <a:lnTo>
                    <a:pt x="4" y="476"/>
                  </a:lnTo>
                  <a:lnTo>
                    <a:pt x="2" y="455"/>
                  </a:lnTo>
                  <a:lnTo>
                    <a:pt x="0" y="435"/>
                  </a:lnTo>
                  <a:lnTo>
                    <a:pt x="2" y="414"/>
                  </a:lnTo>
                  <a:lnTo>
                    <a:pt x="2" y="414"/>
                  </a:lnTo>
                  <a:lnTo>
                    <a:pt x="3" y="392"/>
                  </a:lnTo>
                  <a:lnTo>
                    <a:pt x="6" y="370"/>
                  </a:lnTo>
                  <a:lnTo>
                    <a:pt x="9" y="348"/>
                  </a:lnTo>
                  <a:lnTo>
                    <a:pt x="14" y="328"/>
                  </a:lnTo>
                  <a:lnTo>
                    <a:pt x="20" y="307"/>
                  </a:lnTo>
                  <a:lnTo>
                    <a:pt x="27" y="287"/>
                  </a:lnTo>
                  <a:lnTo>
                    <a:pt x="35" y="267"/>
                  </a:lnTo>
                  <a:lnTo>
                    <a:pt x="44" y="247"/>
                  </a:lnTo>
                  <a:lnTo>
                    <a:pt x="54" y="229"/>
                  </a:lnTo>
                  <a:lnTo>
                    <a:pt x="65" y="210"/>
                  </a:lnTo>
                  <a:lnTo>
                    <a:pt x="77" y="193"/>
                  </a:lnTo>
                  <a:lnTo>
                    <a:pt x="89" y="175"/>
                  </a:lnTo>
                  <a:lnTo>
                    <a:pt x="103" y="159"/>
                  </a:lnTo>
                  <a:lnTo>
                    <a:pt x="117" y="144"/>
                  </a:lnTo>
                  <a:lnTo>
                    <a:pt x="132" y="128"/>
                  </a:lnTo>
                  <a:lnTo>
                    <a:pt x="148" y="114"/>
                  </a:lnTo>
                  <a:lnTo>
                    <a:pt x="164" y="100"/>
                  </a:lnTo>
                  <a:lnTo>
                    <a:pt x="181" y="88"/>
                  </a:lnTo>
                  <a:lnTo>
                    <a:pt x="199" y="76"/>
                  </a:lnTo>
                  <a:lnTo>
                    <a:pt x="217" y="64"/>
                  </a:lnTo>
                  <a:lnTo>
                    <a:pt x="236" y="54"/>
                  </a:lnTo>
                  <a:lnTo>
                    <a:pt x="256" y="44"/>
                  </a:lnTo>
                  <a:lnTo>
                    <a:pt x="276" y="35"/>
                  </a:lnTo>
                  <a:lnTo>
                    <a:pt x="297" y="27"/>
                  </a:lnTo>
                  <a:lnTo>
                    <a:pt x="317" y="21"/>
                  </a:lnTo>
                  <a:lnTo>
                    <a:pt x="339" y="15"/>
                  </a:lnTo>
                  <a:lnTo>
                    <a:pt x="360" y="10"/>
                  </a:lnTo>
                  <a:lnTo>
                    <a:pt x="383" y="6"/>
                  </a:lnTo>
                  <a:lnTo>
                    <a:pt x="405" y="4"/>
                  </a:lnTo>
                  <a:lnTo>
                    <a:pt x="428" y="1"/>
                  </a:lnTo>
                  <a:lnTo>
                    <a:pt x="451" y="0"/>
                  </a:lnTo>
                  <a:lnTo>
                    <a:pt x="474" y="1"/>
                  </a:lnTo>
                  <a:lnTo>
                    <a:pt x="474" y="1"/>
                  </a:lnTo>
                  <a:lnTo>
                    <a:pt x="497" y="4"/>
                  </a:lnTo>
                  <a:lnTo>
                    <a:pt x="519" y="6"/>
                  </a:lnTo>
                  <a:lnTo>
                    <a:pt x="540" y="10"/>
                  </a:lnTo>
                  <a:lnTo>
                    <a:pt x="562" y="14"/>
                  </a:lnTo>
                  <a:lnTo>
                    <a:pt x="582" y="20"/>
                  </a:lnTo>
                  <a:lnTo>
                    <a:pt x="603" y="27"/>
                  </a:lnTo>
                  <a:lnTo>
                    <a:pt x="622" y="34"/>
                  </a:lnTo>
                  <a:lnTo>
                    <a:pt x="641" y="43"/>
                  </a:lnTo>
                  <a:lnTo>
                    <a:pt x="661" y="53"/>
                  </a:lnTo>
                  <a:lnTo>
                    <a:pt x="679" y="63"/>
                  </a:lnTo>
                  <a:lnTo>
                    <a:pt x="696" y="75"/>
                  </a:lnTo>
                  <a:lnTo>
                    <a:pt x="713" y="86"/>
                  </a:lnTo>
                  <a:lnTo>
                    <a:pt x="730" y="99"/>
                  </a:lnTo>
                  <a:lnTo>
                    <a:pt x="746" y="113"/>
                  </a:lnTo>
                  <a:lnTo>
                    <a:pt x="761" y="127"/>
                  </a:lnTo>
                  <a:lnTo>
                    <a:pt x="775" y="141"/>
                  </a:lnTo>
                  <a:lnTo>
                    <a:pt x="788" y="158"/>
                  </a:lnTo>
                  <a:lnTo>
                    <a:pt x="801" y="173"/>
                  </a:lnTo>
                  <a:lnTo>
                    <a:pt x="813" y="191"/>
                  </a:lnTo>
                  <a:lnTo>
                    <a:pt x="824" y="208"/>
                  </a:lnTo>
                  <a:lnTo>
                    <a:pt x="834" y="226"/>
                  </a:lnTo>
                  <a:lnTo>
                    <a:pt x="844" y="244"/>
                  </a:lnTo>
                  <a:lnTo>
                    <a:pt x="852" y="264"/>
                  </a:lnTo>
                  <a:lnTo>
                    <a:pt x="860" y="284"/>
                  </a:lnTo>
                  <a:lnTo>
                    <a:pt x="866" y="303"/>
                  </a:lnTo>
                  <a:lnTo>
                    <a:pt x="873" y="324"/>
                  </a:lnTo>
                  <a:lnTo>
                    <a:pt x="877" y="344"/>
                  </a:lnTo>
                  <a:lnTo>
                    <a:pt x="880" y="366"/>
                  </a:lnTo>
                  <a:lnTo>
                    <a:pt x="884" y="386"/>
                  </a:lnTo>
                  <a:lnTo>
                    <a:pt x="885" y="409"/>
                  </a:lnTo>
                  <a:lnTo>
                    <a:pt x="886" y="431"/>
                  </a:lnTo>
                  <a:lnTo>
                    <a:pt x="885" y="453"/>
                  </a:lnTo>
                  <a:lnTo>
                    <a:pt x="885" y="453"/>
                  </a:lnTo>
                  <a:lnTo>
                    <a:pt x="884" y="474"/>
                  </a:lnTo>
                  <a:lnTo>
                    <a:pt x="880" y="495"/>
                  </a:lnTo>
                  <a:lnTo>
                    <a:pt x="876" y="515"/>
                  </a:lnTo>
                  <a:lnTo>
                    <a:pt x="872" y="535"/>
                  </a:lnTo>
                  <a:lnTo>
                    <a:pt x="865" y="554"/>
                  </a:lnTo>
                  <a:lnTo>
                    <a:pt x="859" y="574"/>
                  </a:lnTo>
                  <a:lnTo>
                    <a:pt x="850" y="592"/>
                  </a:lnTo>
                  <a:lnTo>
                    <a:pt x="842" y="611"/>
                  </a:lnTo>
                  <a:lnTo>
                    <a:pt x="832" y="628"/>
                  </a:lnTo>
                  <a:lnTo>
                    <a:pt x="821" y="646"/>
                  </a:lnTo>
                  <a:lnTo>
                    <a:pt x="810" y="662"/>
                  </a:lnTo>
                  <a:lnTo>
                    <a:pt x="798" y="679"/>
                  </a:lnTo>
                  <a:lnTo>
                    <a:pt x="785" y="694"/>
                  </a:lnTo>
                  <a:lnTo>
                    <a:pt x="772" y="709"/>
                  </a:lnTo>
                  <a:lnTo>
                    <a:pt x="757" y="723"/>
                  </a:lnTo>
                  <a:lnTo>
                    <a:pt x="742" y="736"/>
                  </a:lnTo>
                  <a:lnTo>
                    <a:pt x="725" y="749"/>
                  </a:lnTo>
                  <a:lnTo>
                    <a:pt x="709" y="761"/>
                  </a:lnTo>
                  <a:lnTo>
                    <a:pt x="692" y="772"/>
                  </a:lnTo>
                  <a:lnTo>
                    <a:pt x="674" y="783"/>
                  </a:lnTo>
                  <a:lnTo>
                    <a:pt x="656" y="793"/>
                  </a:lnTo>
                  <a:lnTo>
                    <a:pt x="637" y="802"/>
                  </a:lnTo>
                  <a:lnTo>
                    <a:pt x="618" y="811"/>
                  </a:lnTo>
                  <a:lnTo>
                    <a:pt x="598" y="818"/>
                  </a:lnTo>
                  <a:lnTo>
                    <a:pt x="578" y="824"/>
                  </a:lnTo>
                  <a:lnTo>
                    <a:pt x="557" y="829"/>
                  </a:lnTo>
                  <a:lnTo>
                    <a:pt x="536" y="834"/>
                  </a:lnTo>
                  <a:lnTo>
                    <a:pt x="514" y="837"/>
                  </a:lnTo>
                  <a:lnTo>
                    <a:pt x="493" y="840"/>
                  </a:lnTo>
                  <a:lnTo>
                    <a:pt x="470" y="842"/>
                  </a:lnTo>
                  <a:lnTo>
                    <a:pt x="449" y="842"/>
                  </a:lnTo>
                  <a:lnTo>
                    <a:pt x="426" y="842"/>
                  </a:lnTo>
                  <a:lnTo>
                    <a:pt x="426" y="8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195"/>
            <p:cNvSpPr>
              <a:spLocks/>
            </p:cNvSpPr>
            <p:nvPr/>
          </p:nvSpPr>
          <p:spPr bwMode="auto">
            <a:xfrm rot="10800000">
              <a:off x="11778057" y="9855991"/>
              <a:ext cx="174602" cy="176112"/>
            </a:xfrm>
            <a:custGeom>
              <a:avLst/>
              <a:gdLst/>
              <a:ahLst/>
              <a:cxnLst>
                <a:cxn ang="0">
                  <a:pos x="306" y="0"/>
                </a:cxn>
                <a:cxn ang="0">
                  <a:pos x="350" y="6"/>
                </a:cxn>
                <a:cxn ang="0">
                  <a:pos x="393" y="16"/>
                </a:cxn>
                <a:cxn ang="0">
                  <a:pos x="432" y="31"/>
                </a:cxn>
                <a:cxn ang="0">
                  <a:pos x="467" y="52"/>
                </a:cxn>
                <a:cxn ang="0">
                  <a:pos x="500" y="77"/>
                </a:cxn>
                <a:cxn ang="0">
                  <a:pos x="527" y="106"/>
                </a:cxn>
                <a:cxn ang="0">
                  <a:pos x="550" y="139"/>
                </a:cxn>
                <a:cxn ang="0">
                  <a:pos x="567" y="175"/>
                </a:cxn>
                <a:cxn ang="0">
                  <a:pos x="580" y="216"/>
                </a:cxn>
                <a:cxn ang="0">
                  <a:pos x="586" y="258"/>
                </a:cxn>
                <a:cxn ang="0">
                  <a:pos x="587" y="288"/>
                </a:cxn>
                <a:cxn ang="0">
                  <a:pos x="583" y="331"/>
                </a:cxn>
                <a:cxn ang="0">
                  <a:pos x="571" y="372"/>
                </a:cxn>
                <a:cxn ang="0">
                  <a:pos x="553" y="411"/>
                </a:cxn>
                <a:cxn ang="0">
                  <a:pos x="530" y="447"/>
                </a:cxn>
                <a:cxn ang="0">
                  <a:pos x="502" y="479"/>
                </a:cxn>
                <a:cxn ang="0">
                  <a:pos x="469" y="506"/>
                </a:cxn>
                <a:cxn ang="0">
                  <a:pos x="433" y="529"/>
                </a:cxn>
                <a:cxn ang="0">
                  <a:pos x="393" y="546"/>
                </a:cxn>
                <a:cxn ang="0">
                  <a:pos x="351" y="557"/>
                </a:cxn>
                <a:cxn ang="0">
                  <a:pos x="306" y="562"/>
                </a:cxn>
                <a:cxn ang="0">
                  <a:pos x="276" y="562"/>
                </a:cxn>
                <a:cxn ang="0">
                  <a:pos x="232" y="556"/>
                </a:cxn>
                <a:cxn ang="0">
                  <a:pos x="192" y="544"/>
                </a:cxn>
                <a:cxn ang="0">
                  <a:pos x="153" y="526"/>
                </a:cxn>
                <a:cxn ang="0">
                  <a:pos x="117" y="504"/>
                </a:cxn>
                <a:cxn ang="0">
                  <a:pos x="85" y="477"/>
                </a:cxn>
                <a:cxn ang="0">
                  <a:pos x="58" y="446"/>
                </a:cxn>
                <a:cxn ang="0">
                  <a:pos x="35" y="412"/>
                </a:cxn>
                <a:cxn ang="0">
                  <a:pos x="17" y="375"/>
                </a:cxn>
                <a:cxn ang="0">
                  <a:pos x="5" y="336"/>
                </a:cxn>
                <a:cxn ang="0">
                  <a:pos x="0" y="294"/>
                </a:cxn>
                <a:cxn ang="0">
                  <a:pos x="0" y="265"/>
                </a:cxn>
                <a:cxn ang="0">
                  <a:pos x="5" y="223"/>
                </a:cxn>
                <a:cxn ang="0">
                  <a:pos x="17" y="184"/>
                </a:cxn>
                <a:cxn ang="0">
                  <a:pos x="33" y="147"/>
                </a:cxn>
                <a:cxn ang="0">
                  <a:pos x="56" y="113"/>
                </a:cxn>
                <a:cxn ang="0">
                  <a:pos x="83" y="83"/>
                </a:cxn>
                <a:cxn ang="0">
                  <a:pos x="115" y="56"/>
                </a:cxn>
                <a:cxn ang="0">
                  <a:pos x="150" y="34"/>
                </a:cxn>
                <a:cxn ang="0">
                  <a:pos x="188" y="18"/>
                </a:cxn>
                <a:cxn ang="0">
                  <a:pos x="230" y="7"/>
                </a:cxn>
                <a:cxn ang="0">
                  <a:pos x="274" y="2"/>
                </a:cxn>
              </a:cxnLst>
              <a:rect l="0" t="0" r="r" b="b"/>
              <a:pathLst>
                <a:path w="587" h="562">
                  <a:moveTo>
                    <a:pt x="291" y="0"/>
                  </a:moveTo>
                  <a:lnTo>
                    <a:pt x="291" y="0"/>
                  </a:lnTo>
                  <a:lnTo>
                    <a:pt x="306" y="0"/>
                  </a:lnTo>
                  <a:lnTo>
                    <a:pt x="321" y="2"/>
                  </a:lnTo>
                  <a:lnTo>
                    <a:pt x="336" y="4"/>
                  </a:lnTo>
                  <a:lnTo>
                    <a:pt x="350" y="6"/>
                  </a:lnTo>
                  <a:lnTo>
                    <a:pt x="365" y="8"/>
                  </a:lnTo>
                  <a:lnTo>
                    <a:pt x="379" y="12"/>
                  </a:lnTo>
                  <a:lnTo>
                    <a:pt x="393" y="16"/>
                  </a:lnTo>
                  <a:lnTo>
                    <a:pt x="406" y="20"/>
                  </a:lnTo>
                  <a:lnTo>
                    <a:pt x="419" y="25"/>
                  </a:lnTo>
                  <a:lnTo>
                    <a:pt x="432" y="31"/>
                  </a:lnTo>
                  <a:lnTo>
                    <a:pt x="444" y="38"/>
                  </a:lnTo>
                  <a:lnTo>
                    <a:pt x="455" y="45"/>
                  </a:lnTo>
                  <a:lnTo>
                    <a:pt x="467" y="52"/>
                  </a:lnTo>
                  <a:lnTo>
                    <a:pt x="478" y="59"/>
                  </a:lnTo>
                  <a:lnTo>
                    <a:pt x="489" y="68"/>
                  </a:lnTo>
                  <a:lnTo>
                    <a:pt x="500" y="77"/>
                  </a:lnTo>
                  <a:lnTo>
                    <a:pt x="509" y="86"/>
                  </a:lnTo>
                  <a:lnTo>
                    <a:pt x="518" y="96"/>
                  </a:lnTo>
                  <a:lnTo>
                    <a:pt x="527" y="106"/>
                  </a:lnTo>
                  <a:lnTo>
                    <a:pt x="535" y="117"/>
                  </a:lnTo>
                  <a:lnTo>
                    <a:pt x="543" y="128"/>
                  </a:lnTo>
                  <a:lnTo>
                    <a:pt x="550" y="139"/>
                  </a:lnTo>
                  <a:lnTo>
                    <a:pt x="557" y="151"/>
                  </a:lnTo>
                  <a:lnTo>
                    <a:pt x="562" y="163"/>
                  </a:lnTo>
                  <a:lnTo>
                    <a:pt x="567" y="175"/>
                  </a:lnTo>
                  <a:lnTo>
                    <a:pt x="573" y="189"/>
                  </a:lnTo>
                  <a:lnTo>
                    <a:pt x="576" y="202"/>
                  </a:lnTo>
                  <a:lnTo>
                    <a:pt x="580" y="216"/>
                  </a:lnTo>
                  <a:lnTo>
                    <a:pt x="583" y="229"/>
                  </a:lnTo>
                  <a:lnTo>
                    <a:pt x="585" y="243"/>
                  </a:lnTo>
                  <a:lnTo>
                    <a:pt x="586" y="258"/>
                  </a:lnTo>
                  <a:lnTo>
                    <a:pt x="587" y="272"/>
                  </a:lnTo>
                  <a:lnTo>
                    <a:pt x="587" y="272"/>
                  </a:lnTo>
                  <a:lnTo>
                    <a:pt x="587" y="288"/>
                  </a:lnTo>
                  <a:lnTo>
                    <a:pt x="586" y="302"/>
                  </a:lnTo>
                  <a:lnTo>
                    <a:pt x="585" y="316"/>
                  </a:lnTo>
                  <a:lnTo>
                    <a:pt x="583" y="331"/>
                  </a:lnTo>
                  <a:lnTo>
                    <a:pt x="579" y="345"/>
                  </a:lnTo>
                  <a:lnTo>
                    <a:pt x="575" y="359"/>
                  </a:lnTo>
                  <a:lnTo>
                    <a:pt x="571" y="372"/>
                  </a:lnTo>
                  <a:lnTo>
                    <a:pt x="565" y="385"/>
                  </a:lnTo>
                  <a:lnTo>
                    <a:pt x="560" y="399"/>
                  </a:lnTo>
                  <a:lnTo>
                    <a:pt x="553" y="411"/>
                  </a:lnTo>
                  <a:lnTo>
                    <a:pt x="546" y="424"/>
                  </a:lnTo>
                  <a:lnTo>
                    <a:pt x="538" y="436"/>
                  </a:lnTo>
                  <a:lnTo>
                    <a:pt x="530" y="447"/>
                  </a:lnTo>
                  <a:lnTo>
                    <a:pt x="521" y="457"/>
                  </a:lnTo>
                  <a:lnTo>
                    <a:pt x="511" y="469"/>
                  </a:lnTo>
                  <a:lnTo>
                    <a:pt x="502" y="479"/>
                  </a:lnTo>
                  <a:lnTo>
                    <a:pt x="492" y="488"/>
                  </a:lnTo>
                  <a:lnTo>
                    <a:pt x="481" y="498"/>
                  </a:lnTo>
                  <a:lnTo>
                    <a:pt x="469" y="506"/>
                  </a:lnTo>
                  <a:lnTo>
                    <a:pt x="458" y="514"/>
                  </a:lnTo>
                  <a:lnTo>
                    <a:pt x="446" y="522"/>
                  </a:lnTo>
                  <a:lnTo>
                    <a:pt x="433" y="529"/>
                  </a:lnTo>
                  <a:lnTo>
                    <a:pt x="420" y="536"/>
                  </a:lnTo>
                  <a:lnTo>
                    <a:pt x="407" y="541"/>
                  </a:lnTo>
                  <a:lnTo>
                    <a:pt x="393" y="546"/>
                  </a:lnTo>
                  <a:lnTo>
                    <a:pt x="379" y="551"/>
                  </a:lnTo>
                  <a:lnTo>
                    <a:pt x="365" y="554"/>
                  </a:lnTo>
                  <a:lnTo>
                    <a:pt x="351" y="557"/>
                  </a:lnTo>
                  <a:lnTo>
                    <a:pt x="336" y="560"/>
                  </a:lnTo>
                  <a:lnTo>
                    <a:pt x="321" y="561"/>
                  </a:lnTo>
                  <a:lnTo>
                    <a:pt x="306" y="562"/>
                  </a:lnTo>
                  <a:lnTo>
                    <a:pt x="291" y="562"/>
                  </a:lnTo>
                  <a:lnTo>
                    <a:pt x="291" y="562"/>
                  </a:lnTo>
                  <a:lnTo>
                    <a:pt x="276" y="562"/>
                  </a:lnTo>
                  <a:lnTo>
                    <a:pt x="260" y="560"/>
                  </a:lnTo>
                  <a:lnTo>
                    <a:pt x="246" y="558"/>
                  </a:lnTo>
                  <a:lnTo>
                    <a:pt x="232" y="556"/>
                  </a:lnTo>
                  <a:lnTo>
                    <a:pt x="218" y="553"/>
                  </a:lnTo>
                  <a:lnTo>
                    <a:pt x="204" y="549"/>
                  </a:lnTo>
                  <a:lnTo>
                    <a:pt x="192" y="544"/>
                  </a:lnTo>
                  <a:lnTo>
                    <a:pt x="178" y="539"/>
                  </a:lnTo>
                  <a:lnTo>
                    <a:pt x="165" y="533"/>
                  </a:lnTo>
                  <a:lnTo>
                    <a:pt x="153" y="526"/>
                  </a:lnTo>
                  <a:lnTo>
                    <a:pt x="140" y="519"/>
                  </a:lnTo>
                  <a:lnTo>
                    <a:pt x="129" y="512"/>
                  </a:lnTo>
                  <a:lnTo>
                    <a:pt x="117" y="504"/>
                  </a:lnTo>
                  <a:lnTo>
                    <a:pt x="106" y="496"/>
                  </a:lnTo>
                  <a:lnTo>
                    <a:pt x="96" y="487"/>
                  </a:lnTo>
                  <a:lnTo>
                    <a:pt x="85" y="477"/>
                  </a:lnTo>
                  <a:lnTo>
                    <a:pt x="76" y="468"/>
                  </a:lnTo>
                  <a:lnTo>
                    <a:pt x="67" y="457"/>
                  </a:lnTo>
                  <a:lnTo>
                    <a:pt x="58" y="446"/>
                  </a:lnTo>
                  <a:lnTo>
                    <a:pt x="49" y="436"/>
                  </a:lnTo>
                  <a:lnTo>
                    <a:pt x="42" y="425"/>
                  </a:lnTo>
                  <a:lnTo>
                    <a:pt x="35" y="412"/>
                  </a:lnTo>
                  <a:lnTo>
                    <a:pt x="29" y="400"/>
                  </a:lnTo>
                  <a:lnTo>
                    <a:pt x="22" y="387"/>
                  </a:lnTo>
                  <a:lnTo>
                    <a:pt x="17" y="375"/>
                  </a:lnTo>
                  <a:lnTo>
                    <a:pt x="13" y="362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2"/>
                  </a:lnTo>
                  <a:lnTo>
                    <a:pt x="1" y="308"/>
                  </a:lnTo>
                  <a:lnTo>
                    <a:pt x="0" y="294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3" y="237"/>
                  </a:lnTo>
                  <a:lnTo>
                    <a:pt x="5" y="223"/>
                  </a:lnTo>
                  <a:lnTo>
                    <a:pt x="8" y="209"/>
                  </a:lnTo>
                  <a:lnTo>
                    <a:pt x="12" y="196"/>
                  </a:lnTo>
                  <a:lnTo>
                    <a:pt x="17" y="184"/>
                  </a:lnTo>
                  <a:lnTo>
                    <a:pt x="21" y="170"/>
                  </a:lnTo>
                  <a:lnTo>
                    <a:pt x="28" y="158"/>
                  </a:lnTo>
                  <a:lnTo>
                    <a:pt x="33" y="147"/>
                  </a:lnTo>
                  <a:lnTo>
                    <a:pt x="41" y="135"/>
                  </a:lnTo>
                  <a:lnTo>
                    <a:pt x="48" y="124"/>
                  </a:lnTo>
                  <a:lnTo>
                    <a:pt x="56" y="113"/>
                  </a:lnTo>
                  <a:lnTo>
                    <a:pt x="64" y="102"/>
                  </a:lnTo>
                  <a:lnTo>
                    <a:pt x="74" y="92"/>
                  </a:lnTo>
                  <a:lnTo>
                    <a:pt x="83" y="83"/>
                  </a:lnTo>
                  <a:lnTo>
                    <a:pt x="94" y="74"/>
                  </a:lnTo>
                  <a:lnTo>
                    <a:pt x="103" y="64"/>
                  </a:lnTo>
                  <a:lnTo>
                    <a:pt x="115" y="56"/>
                  </a:lnTo>
                  <a:lnTo>
                    <a:pt x="126" y="49"/>
                  </a:lnTo>
                  <a:lnTo>
                    <a:pt x="138" y="42"/>
                  </a:lnTo>
                  <a:lnTo>
                    <a:pt x="150" y="34"/>
                  </a:lnTo>
                  <a:lnTo>
                    <a:pt x="162" y="28"/>
                  </a:lnTo>
                  <a:lnTo>
                    <a:pt x="175" y="23"/>
                  </a:lnTo>
                  <a:lnTo>
                    <a:pt x="188" y="18"/>
                  </a:lnTo>
                  <a:lnTo>
                    <a:pt x="202" y="14"/>
                  </a:lnTo>
                  <a:lnTo>
                    <a:pt x="216" y="10"/>
                  </a:lnTo>
                  <a:lnTo>
                    <a:pt x="230" y="7"/>
                  </a:lnTo>
                  <a:lnTo>
                    <a:pt x="245" y="5"/>
                  </a:lnTo>
                  <a:lnTo>
                    <a:pt x="259" y="3"/>
                  </a:lnTo>
                  <a:lnTo>
                    <a:pt x="274" y="2"/>
                  </a:lnTo>
                  <a:lnTo>
                    <a:pt x="291" y="0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" name="Group 35"/>
          <p:cNvGrpSpPr/>
          <p:nvPr/>
        </p:nvGrpSpPr>
        <p:grpSpPr>
          <a:xfrm>
            <a:off x="4095481" y="2335414"/>
            <a:ext cx="1256470" cy="1240158"/>
            <a:chOff x="4728126" y="7893597"/>
            <a:chExt cx="2912214" cy="2874405"/>
          </a:xfrm>
          <a:solidFill>
            <a:srgbClr val="FFC000"/>
          </a:solidFill>
        </p:grpSpPr>
        <p:sp>
          <p:nvSpPr>
            <p:cNvPr id="27" name="Freeform 1196"/>
            <p:cNvSpPr>
              <a:spLocks noEditPoints="1"/>
            </p:cNvSpPr>
            <p:nvPr/>
          </p:nvSpPr>
          <p:spPr bwMode="auto">
            <a:xfrm rot="10800000">
              <a:off x="4728126" y="7893597"/>
              <a:ext cx="2912214" cy="2874405"/>
            </a:xfrm>
            <a:custGeom>
              <a:avLst/>
              <a:gdLst/>
              <a:ahLst/>
              <a:cxnLst>
                <a:cxn ang="0">
                  <a:pos x="7755" y="19"/>
                </a:cxn>
                <a:cxn ang="0">
                  <a:pos x="7900" y="205"/>
                </a:cxn>
                <a:cxn ang="0">
                  <a:pos x="8676" y="3545"/>
                </a:cxn>
                <a:cxn ang="0">
                  <a:pos x="8828" y="3661"/>
                </a:cxn>
                <a:cxn ang="0">
                  <a:pos x="9303" y="3944"/>
                </a:cxn>
                <a:cxn ang="0">
                  <a:pos x="9628" y="4428"/>
                </a:cxn>
                <a:cxn ang="0">
                  <a:pos x="9720" y="5043"/>
                </a:cxn>
                <a:cxn ang="0">
                  <a:pos x="9581" y="5511"/>
                </a:cxn>
                <a:cxn ang="0">
                  <a:pos x="9213" y="5940"/>
                </a:cxn>
                <a:cxn ang="0">
                  <a:pos x="8686" y="6194"/>
                </a:cxn>
                <a:cxn ang="0">
                  <a:pos x="8489" y="6308"/>
                </a:cxn>
                <a:cxn ang="0">
                  <a:pos x="8371" y="6646"/>
                </a:cxn>
                <a:cxn ang="0">
                  <a:pos x="8160" y="7173"/>
                </a:cxn>
                <a:cxn ang="0">
                  <a:pos x="7877" y="7645"/>
                </a:cxn>
                <a:cxn ang="0">
                  <a:pos x="7524" y="8060"/>
                </a:cxn>
                <a:cxn ang="0">
                  <a:pos x="7099" y="8418"/>
                </a:cxn>
                <a:cxn ang="0">
                  <a:pos x="6605" y="8717"/>
                </a:cxn>
                <a:cxn ang="0">
                  <a:pos x="6107" y="8930"/>
                </a:cxn>
                <a:cxn ang="0">
                  <a:pos x="5551" y="9079"/>
                </a:cxn>
                <a:cxn ang="0">
                  <a:pos x="4993" y="9139"/>
                </a:cxn>
                <a:cxn ang="0">
                  <a:pos x="4443" y="9119"/>
                </a:cxn>
                <a:cxn ang="0">
                  <a:pos x="3908" y="9020"/>
                </a:cxn>
                <a:cxn ang="0">
                  <a:pos x="3396" y="8847"/>
                </a:cxn>
                <a:cxn ang="0">
                  <a:pos x="2917" y="8605"/>
                </a:cxn>
                <a:cxn ang="0">
                  <a:pos x="2477" y="8297"/>
                </a:cxn>
                <a:cxn ang="0">
                  <a:pos x="2088" y="7928"/>
                </a:cxn>
                <a:cxn ang="0">
                  <a:pos x="1758" y="7502"/>
                </a:cxn>
                <a:cxn ang="0">
                  <a:pos x="1494" y="7022"/>
                </a:cxn>
                <a:cxn ang="0">
                  <a:pos x="1304" y="6494"/>
                </a:cxn>
                <a:cxn ang="0">
                  <a:pos x="1222" y="6271"/>
                </a:cxn>
                <a:cxn ang="0">
                  <a:pos x="979" y="6180"/>
                </a:cxn>
                <a:cxn ang="0">
                  <a:pos x="451" y="5891"/>
                </a:cxn>
                <a:cxn ang="0">
                  <a:pos x="105" y="5428"/>
                </a:cxn>
                <a:cxn ang="0">
                  <a:pos x="0" y="4910"/>
                </a:cxn>
                <a:cxn ang="0">
                  <a:pos x="136" y="4333"/>
                </a:cxn>
                <a:cxn ang="0">
                  <a:pos x="507" y="3878"/>
                </a:cxn>
                <a:cxn ang="0">
                  <a:pos x="942" y="3644"/>
                </a:cxn>
                <a:cxn ang="0">
                  <a:pos x="1073" y="3512"/>
                </a:cxn>
                <a:cxn ang="0">
                  <a:pos x="1896" y="129"/>
                </a:cxn>
                <a:cxn ang="0">
                  <a:pos x="2008" y="17"/>
                </a:cxn>
                <a:cxn ang="0">
                  <a:pos x="1489" y="3559"/>
                </a:cxn>
                <a:cxn ang="0">
                  <a:pos x="1919" y="3654"/>
                </a:cxn>
                <a:cxn ang="0">
                  <a:pos x="2282" y="3855"/>
                </a:cxn>
                <a:cxn ang="0">
                  <a:pos x="2560" y="4126"/>
                </a:cxn>
                <a:cxn ang="0">
                  <a:pos x="2898" y="3809"/>
                </a:cxn>
                <a:cxn ang="0">
                  <a:pos x="3297" y="3618"/>
                </a:cxn>
                <a:cxn ang="0">
                  <a:pos x="3716" y="3560"/>
                </a:cxn>
                <a:cxn ang="0">
                  <a:pos x="4172" y="3631"/>
                </a:cxn>
                <a:cxn ang="0">
                  <a:pos x="4562" y="3833"/>
                </a:cxn>
                <a:cxn ang="0">
                  <a:pos x="4862" y="4122"/>
                </a:cxn>
                <a:cxn ang="0">
                  <a:pos x="5200" y="3806"/>
                </a:cxn>
                <a:cxn ang="0">
                  <a:pos x="5599" y="3617"/>
                </a:cxn>
                <a:cxn ang="0">
                  <a:pos x="6018" y="3559"/>
                </a:cxn>
                <a:cxn ang="0">
                  <a:pos x="6473" y="3630"/>
                </a:cxn>
                <a:cxn ang="0">
                  <a:pos x="6864" y="3835"/>
                </a:cxn>
                <a:cxn ang="0">
                  <a:pos x="7168" y="4125"/>
                </a:cxn>
                <a:cxn ang="0">
                  <a:pos x="7482" y="3824"/>
                </a:cxn>
                <a:cxn ang="0">
                  <a:pos x="7855" y="3638"/>
                </a:cxn>
                <a:cxn ang="0">
                  <a:pos x="8245" y="3555"/>
                </a:cxn>
                <a:cxn ang="0">
                  <a:pos x="2379" y="397"/>
                </a:cxn>
                <a:cxn ang="0">
                  <a:pos x="2246" y="445"/>
                </a:cxn>
                <a:cxn ang="0">
                  <a:pos x="2148" y="837"/>
                </a:cxn>
              </a:cxnLst>
              <a:rect l="0" t="0" r="r" b="b"/>
              <a:pathLst>
                <a:path w="9722" h="9142">
                  <a:moveTo>
                    <a:pt x="4880" y="2"/>
                  </a:moveTo>
                  <a:lnTo>
                    <a:pt x="4880" y="2"/>
                  </a:lnTo>
                  <a:lnTo>
                    <a:pt x="6255" y="2"/>
                  </a:lnTo>
                  <a:lnTo>
                    <a:pt x="6943" y="2"/>
                  </a:lnTo>
                  <a:lnTo>
                    <a:pt x="7630" y="0"/>
                  </a:lnTo>
                  <a:lnTo>
                    <a:pt x="7630" y="0"/>
                  </a:lnTo>
                  <a:lnTo>
                    <a:pt x="7658" y="1"/>
                  </a:lnTo>
                  <a:lnTo>
                    <a:pt x="7685" y="3"/>
                  </a:lnTo>
                  <a:lnTo>
                    <a:pt x="7710" y="7"/>
                  </a:lnTo>
                  <a:lnTo>
                    <a:pt x="7734" y="12"/>
                  </a:lnTo>
                  <a:lnTo>
                    <a:pt x="7755" y="19"/>
                  </a:lnTo>
                  <a:lnTo>
                    <a:pt x="7775" y="27"/>
                  </a:lnTo>
                  <a:lnTo>
                    <a:pt x="7794" y="37"/>
                  </a:lnTo>
                  <a:lnTo>
                    <a:pt x="7811" y="49"/>
                  </a:lnTo>
                  <a:lnTo>
                    <a:pt x="7826" y="63"/>
                  </a:lnTo>
                  <a:lnTo>
                    <a:pt x="7841" y="77"/>
                  </a:lnTo>
                  <a:lnTo>
                    <a:pt x="7854" y="95"/>
                  </a:lnTo>
                  <a:lnTo>
                    <a:pt x="7866" y="113"/>
                  </a:lnTo>
                  <a:lnTo>
                    <a:pt x="7876" y="133"/>
                  </a:lnTo>
                  <a:lnTo>
                    <a:pt x="7886" y="155"/>
                  </a:lnTo>
                  <a:lnTo>
                    <a:pt x="7893" y="179"/>
                  </a:lnTo>
                  <a:lnTo>
                    <a:pt x="7900" y="205"/>
                  </a:lnTo>
                  <a:lnTo>
                    <a:pt x="7900" y="205"/>
                  </a:lnTo>
                  <a:lnTo>
                    <a:pt x="8086" y="1018"/>
                  </a:lnTo>
                  <a:lnTo>
                    <a:pt x="8273" y="1831"/>
                  </a:lnTo>
                  <a:lnTo>
                    <a:pt x="8461" y="2644"/>
                  </a:lnTo>
                  <a:lnTo>
                    <a:pt x="8646" y="3458"/>
                  </a:lnTo>
                  <a:lnTo>
                    <a:pt x="8646" y="3458"/>
                  </a:lnTo>
                  <a:lnTo>
                    <a:pt x="8650" y="3477"/>
                  </a:lnTo>
                  <a:lnTo>
                    <a:pt x="8656" y="3496"/>
                  </a:lnTo>
                  <a:lnTo>
                    <a:pt x="8662" y="3513"/>
                  </a:lnTo>
                  <a:lnTo>
                    <a:pt x="8669" y="3530"/>
                  </a:lnTo>
                  <a:lnTo>
                    <a:pt x="8676" y="3545"/>
                  </a:lnTo>
                  <a:lnTo>
                    <a:pt x="8684" y="3558"/>
                  </a:lnTo>
                  <a:lnTo>
                    <a:pt x="8693" y="3572"/>
                  </a:lnTo>
                  <a:lnTo>
                    <a:pt x="8703" y="3585"/>
                  </a:lnTo>
                  <a:lnTo>
                    <a:pt x="8715" y="3596"/>
                  </a:lnTo>
                  <a:lnTo>
                    <a:pt x="8727" y="3608"/>
                  </a:lnTo>
                  <a:lnTo>
                    <a:pt x="8741" y="3618"/>
                  </a:lnTo>
                  <a:lnTo>
                    <a:pt x="8755" y="3627"/>
                  </a:lnTo>
                  <a:lnTo>
                    <a:pt x="8771" y="3637"/>
                  </a:lnTo>
                  <a:lnTo>
                    <a:pt x="8788" y="3645"/>
                  </a:lnTo>
                  <a:lnTo>
                    <a:pt x="8808" y="3653"/>
                  </a:lnTo>
                  <a:lnTo>
                    <a:pt x="8828" y="3661"/>
                  </a:lnTo>
                  <a:lnTo>
                    <a:pt x="8828" y="3661"/>
                  </a:lnTo>
                  <a:lnTo>
                    <a:pt x="8882" y="3682"/>
                  </a:lnTo>
                  <a:lnTo>
                    <a:pt x="8936" y="3704"/>
                  </a:lnTo>
                  <a:lnTo>
                    <a:pt x="8986" y="3728"/>
                  </a:lnTo>
                  <a:lnTo>
                    <a:pt x="9037" y="3754"/>
                  </a:lnTo>
                  <a:lnTo>
                    <a:pt x="9085" y="3782"/>
                  </a:lnTo>
                  <a:lnTo>
                    <a:pt x="9132" y="3812"/>
                  </a:lnTo>
                  <a:lnTo>
                    <a:pt x="9177" y="3842"/>
                  </a:lnTo>
                  <a:lnTo>
                    <a:pt x="9221" y="3874"/>
                  </a:lnTo>
                  <a:lnTo>
                    <a:pt x="9263" y="3909"/>
                  </a:lnTo>
                  <a:lnTo>
                    <a:pt x="9303" y="3944"/>
                  </a:lnTo>
                  <a:lnTo>
                    <a:pt x="9342" y="3981"/>
                  </a:lnTo>
                  <a:lnTo>
                    <a:pt x="9378" y="4021"/>
                  </a:lnTo>
                  <a:lnTo>
                    <a:pt x="9413" y="4061"/>
                  </a:lnTo>
                  <a:lnTo>
                    <a:pt x="9446" y="4102"/>
                  </a:lnTo>
                  <a:lnTo>
                    <a:pt x="9479" y="4145"/>
                  </a:lnTo>
                  <a:lnTo>
                    <a:pt x="9508" y="4189"/>
                  </a:lnTo>
                  <a:lnTo>
                    <a:pt x="9536" y="4235"/>
                  </a:lnTo>
                  <a:lnTo>
                    <a:pt x="9562" y="4281"/>
                  </a:lnTo>
                  <a:lnTo>
                    <a:pt x="9586" y="4329"/>
                  </a:lnTo>
                  <a:lnTo>
                    <a:pt x="9608" y="4378"/>
                  </a:lnTo>
                  <a:lnTo>
                    <a:pt x="9628" y="4428"/>
                  </a:lnTo>
                  <a:lnTo>
                    <a:pt x="9647" y="4480"/>
                  </a:lnTo>
                  <a:lnTo>
                    <a:pt x="9663" y="4531"/>
                  </a:lnTo>
                  <a:lnTo>
                    <a:pt x="9678" y="4585"/>
                  </a:lnTo>
                  <a:lnTo>
                    <a:pt x="9690" y="4639"/>
                  </a:lnTo>
                  <a:lnTo>
                    <a:pt x="9700" y="4694"/>
                  </a:lnTo>
                  <a:lnTo>
                    <a:pt x="9709" y="4750"/>
                  </a:lnTo>
                  <a:lnTo>
                    <a:pt x="9716" y="4807"/>
                  </a:lnTo>
                  <a:lnTo>
                    <a:pt x="9720" y="4865"/>
                  </a:lnTo>
                  <a:lnTo>
                    <a:pt x="9722" y="4923"/>
                  </a:lnTo>
                  <a:lnTo>
                    <a:pt x="9722" y="4982"/>
                  </a:lnTo>
                  <a:lnTo>
                    <a:pt x="9720" y="5043"/>
                  </a:lnTo>
                  <a:lnTo>
                    <a:pt x="9720" y="5043"/>
                  </a:lnTo>
                  <a:lnTo>
                    <a:pt x="9716" y="5091"/>
                  </a:lnTo>
                  <a:lnTo>
                    <a:pt x="9710" y="5138"/>
                  </a:lnTo>
                  <a:lnTo>
                    <a:pt x="9702" y="5187"/>
                  </a:lnTo>
                  <a:lnTo>
                    <a:pt x="9691" y="5234"/>
                  </a:lnTo>
                  <a:lnTo>
                    <a:pt x="9678" y="5281"/>
                  </a:lnTo>
                  <a:lnTo>
                    <a:pt x="9663" y="5329"/>
                  </a:lnTo>
                  <a:lnTo>
                    <a:pt x="9646" y="5375"/>
                  </a:lnTo>
                  <a:lnTo>
                    <a:pt x="9626" y="5421"/>
                  </a:lnTo>
                  <a:lnTo>
                    <a:pt x="9605" y="5467"/>
                  </a:lnTo>
                  <a:lnTo>
                    <a:pt x="9581" y="5511"/>
                  </a:lnTo>
                  <a:lnTo>
                    <a:pt x="9556" y="5555"/>
                  </a:lnTo>
                  <a:lnTo>
                    <a:pt x="9529" y="5598"/>
                  </a:lnTo>
                  <a:lnTo>
                    <a:pt x="9500" y="5641"/>
                  </a:lnTo>
                  <a:lnTo>
                    <a:pt x="9470" y="5682"/>
                  </a:lnTo>
                  <a:lnTo>
                    <a:pt x="9438" y="5722"/>
                  </a:lnTo>
                  <a:lnTo>
                    <a:pt x="9404" y="5762"/>
                  </a:lnTo>
                  <a:lnTo>
                    <a:pt x="9369" y="5800"/>
                  </a:lnTo>
                  <a:lnTo>
                    <a:pt x="9332" y="5837"/>
                  </a:lnTo>
                  <a:lnTo>
                    <a:pt x="9293" y="5873"/>
                  </a:lnTo>
                  <a:lnTo>
                    <a:pt x="9253" y="5907"/>
                  </a:lnTo>
                  <a:lnTo>
                    <a:pt x="9213" y="5940"/>
                  </a:lnTo>
                  <a:lnTo>
                    <a:pt x="9171" y="5972"/>
                  </a:lnTo>
                  <a:lnTo>
                    <a:pt x="9126" y="6002"/>
                  </a:lnTo>
                  <a:lnTo>
                    <a:pt x="9082" y="6031"/>
                  </a:lnTo>
                  <a:lnTo>
                    <a:pt x="9036" y="6058"/>
                  </a:lnTo>
                  <a:lnTo>
                    <a:pt x="8989" y="6083"/>
                  </a:lnTo>
                  <a:lnTo>
                    <a:pt x="8940" y="6107"/>
                  </a:lnTo>
                  <a:lnTo>
                    <a:pt x="8892" y="6129"/>
                  </a:lnTo>
                  <a:lnTo>
                    <a:pt x="8841" y="6148"/>
                  </a:lnTo>
                  <a:lnTo>
                    <a:pt x="8790" y="6166"/>
                  </a:lnTo>
                  <a:lnTo>
                    <a:pt x="8739" y="6181"/>
                  </a:lnTo>
                  <a:lnTo>
                    <a:pt x="8686" y="6194"/>
                  </a:lnTo>
                  <a:lnTo>
                    <a:pt x="8686" y="6194"/>
                  </a:lnTo>
                  <a:lnTo>
                    <a:pt x="8659" y="6202"/>
                  </a:lnTo>
                  <a:lnTo>
                    <a:pt x="8633" y="6210"/>
                  </a:lnTo>
                  <a:lnTo>
                    <a:pt x="8609" y="6218"/>
                  </a:lnTo>
                  <a:lnTo>
                    <a:pt x="8588" y="6227"/>
                  </a:lnTo>
                  <a:lnTo>
                    <a:pt x="8567" y="6238"/>
                  </a:lnTo>
                  <a:lnTo>
                    <a:pt x="8549" y="6249"/>
                  </a:lnTo>
                  <a:lnTo>
                    <a:pt x="8532" y="6261"/>
                  </a:lnTo>
                  <a:lnTo>
                    <a:pt x="8516" y="6276"/>
                  </a:lnTo>
                  <a:lnTo>
                    <a:pt x="8502" y="6290"/>
                  </a:lnTo>
                  <a:lnTo>
                    <a:pt x="8489" y="6308"/>
                  </a:lnTo>
                  <a:lnTo>
                    <a:pt x="8477" y="6325"/>
                  </a:lnTo>
                  <a:lnTo>
                    <a:pt x="8466" y="6345"/>
                  </a:lnTo>
                  <a:lnTo>
                    <a:pt x="8456" y="6366"/>
                  </a:lnTo>
                  <a:lnTo>
                    <a:pt x="8447" y="6390"/>
                  </a:lnTo>
                  <a:lnTo>
                    <a:pt x="8438" y="6415"/>
                  </a:lnTo>
                  <a:lnTo>
                    <a:pt x="8431" y="6441"/>
                  </a:lnTo>
                  <a:lnTo>
                    <a:pt x="8431" y="6441"/>
                  </a:lnTo>
                  <a:lnTo>
                    <a:pt x="8417" y="6494"/>
                  </a:lnTo>
                  <a:lnTo>
                    <a:pt x="8403" y="6545"/>
                  </a:lnTo>
                  <a:lnTo>
                    <a:pt x="8387" y="6596"/>
                  </a:lnTo>
                  <a:lnTo>
                    <a:pt x="8371" y="6646"/>
                  </a:lnTo>
                  <a:lnTo>
                    <a:pt x="8355" y="6697"/>
                  </a:lnTo>
                  <a:lnTo>
                    <a:pt x="8338" y="6746"/>
                  </a:lnTo>
                  <a:lnTo>
                    <a:pt x="8321" y="6796"/>
                  </a:lnTo>
                  <a:lnTo>
                    <a:pt x="8302" y="6844"/>
                  </a:lnTo>
                  <a:lnTo>
                    <a:pt x="8284" y="6892"/>
                  </a:lnTo>
                  <a:lnTo>
                    <a:pt x="8265" y="6941"/>
                  </a:lnTo>
                  <a:lnTo>
                    <a:pt x="8245" y="6988"/>
                  </a:lnTo>
                  <a:lnTo>
                    <a:pt x="8225" y="7034"/>
                  </a:lnTo>
                  <a:lnTo>
                    <a:pt x="8203" y="7082"/>
                  </a:lnTo>
                  <a:lnTo>
                    <a:pt x="8182" y="7127"/>
                  </a:lnTo>
                  <a:lnTo>
                    <a:pt x="8160" y="7173"/>
                  </a:lnTo>
                  <a:lnTo>
                    <a:pt x="8138" y="7219"/>
                  </a:lnTo>
                  <a:lnTo>
                    <a:pt x="8114" y="7263"/>
                  </a:lnTo>
                  <a:lnTo>
                    <a:pt x="8090" y="7307"/>
                  </a:lnTo>
                  <a:lnTo>
                    <a:pt x="8065" y="7351"/>
                  </a:lnTo>
                  <a:lnTo>
                    <a:pt x="8041" y="7395"/>
                  </a:lnTo>
                  <a:lnTo>
                    <a:pt x="8015" y="7437"/>
                  </a:lnTo>
                  <a:lnTo>
                    <a:pt x="7988" y="7480"/>
                  </a:lnTo>
                  <a:lnTo>
                    <a:pt x="7962" y="7521"/>
                  </a:lnTo>
                  <a:lnTo>
                    <a:pt x="7934" y="7563"/>
                  </a:lnTo>
                  <a:lnTo>
                    <a:pt x="7906" y="7604"/>
                  </a:lnTo>
                  <a:lnTo>
                    <a:pt x="7877" y="7645"/>
                  </a:lnTo>
                  <a:lnTo>
                    <a:pt x="7848" y="7685"/>
                  </a:lnTo>
                  <a:lnTo>
                    <a:pt x="7819" y="7724"/>
                  </a:lnTo>
                  <a:lnTo>
                    <a:pt x="7788" y="7763"/>
                  </a:lnTo>
                  <a:lnTo>
                    <a:pt x="7757" y="7802"/>
                  </a:lnTo>
                  <a:lnTo>
                    <a:pt x="7725" y="7840"/>
                  </a:lnTo>
                  <a:lnTo>
                    <a:pt x="7694" y="7878"/>
                  </a:lnTo>
                  <a:lnTo>
                    <a:pt x="7660" y="7915"/>
                  </a:lnTo>
                  <a:lnTo>
                    <a:pt x="7627" y="7952"/>
                  </a:lnTo>
                  <a:lnTo>
                    <a:pt x="7594" y="7989"/>
                  </a:lnTo>
                  <a:lnTo>
                    <a:pt x="7559" y="8025"/>
                  </a:lnTo>
                  <a:lnTo>
                    <a:pt x="7524" y="8060"/>
                  </a:lnTo>
                  <a:lnTo>
                    <a:pt x="7488" y="8095"/>
                  </a:lnTo>
                  <a:lnTo>
                    <a:pt x="7453" y="8130"/>
                  </a:lnTo>
                  <a:lnTo>
                    <a:pt x="7415" y="8164"/>
                  </a:lnTo>
                  <a:lnTo>
                    <a:pt x="7378" y="8196"/>
                  </a:lnTo>
                  <a:lnTo>
                    <a:pt x="7339" y="8230"/>
                  </a:lnTo>
                  <a:lnTo>
                    <a:pt x="7302" y="8262"/>
                  </a:lnTo>
                  <a:lnTo>
                    <a:pt x="7262" y="8294"/>
                  </a:lnTo>
                  <a:lnTo>
                    <a:pt x="7222" y="8326"/>
                  </a:lnTo>
                  <a:lnTo>
                    <a:pt x="7182" y="8357"/>
                  </a:lnTo>
                  <a:lnTo>
                    <a:pt x="7141" y="8388"/>
                  </a:lnTo>
                  <a:lnTo>
                    <a:pt x="7099" y="8418"/>
                  </a:lnTo>
                  <a:lnTo>
                    <a:pt x="7057" y="8448"/>
                  </a:lnTo>
                  <a:lnTo>
                    <a:pt x="7015" y="8476"/>
                  </a:lnTo>
                  <a:lnTo>
                    <a:pt x="6971" y="8505"/>
                  </a:lnTo>
                  <a:lnTo>
                    <a:pt x="6928" y="8534"/>
                  </a:lnTo>
                  <a:lnTo>
                    <a:pt x="6884" y="8561"/>
                  </a:lnTo>
                  <a:lnTo>
                    <a:pt x="6839" y="8589"/>
                  </a:lnTo>
                  <a:lnTo>
                    <a:pt x="6792" y="8615"/>
                  </a:lnTo>
                  <a:lnTo>
                    <a:pt x="6747" y="8641"/>
                  </a:lnTo>
                  <a:lnTo>
                    <a:pt x="6700" y="8667"/>
                  </a:lnTo>
                  <a:lnTo>
                    <a:pt x="6652" y="8693"/>
                  </a:lnTo>
                  <a:lnTo>
                    <a:pt x="6605" y="8717"/>
                  </a:lnTo>
                  <a:lnTo>
                    <a:pt x="6556" y="8741"/>
                  </a:lnTo>
                  <a:lnTo>
                    <a:pt x="6507" y="8765"/>
                  </a:lnTo>
                  <a:lnTo>
                    <a:pt x="6457" y="8788"/>
                  </a:lnTo>
                  <a:lnTo>
                    <a:pt x="6407" y="8811"/>
                  </a:lnTo>
                  <a:lnTo>
                    <a:pt x="6356" y="8833"/>
                  </a:lnTo>
                  <a:lnTo>
                    <a:pt x="6356" y="8833"/>
                  </a:lnTo>
                  <a:lnTo>
                    <a:pt x="6306" y="8854"/>
                  </a:lnTo>
                  <a:lnTo>
                    <a:pt x="6257" y="8874"/>
                  </a:lnTo>
                  <a:lnTo>
                    <a:pt x="6206" y="8893"/>
                  </a:lnTo>
                  <a:lnTo>
                    <a:pt x="6157" y="8912"/>
                  </a:lnTo>
                  <a:lnTo>
                    <a:pt x="6107" y="8930"/>
                  </a:lnTo>
                  <a:lnTo>
                    <a:pt x="6057" y="8947"/>
                  </a:lnTo>
                  <a:lnTo>
                    <a:pt x="6006" y="8963"/>
                  </a:lnTo>
                  <a:lnTo>
                    <a:pt x="5956" y="8980"/>
                  </a:lnTo>
                  <a:lnTo>
                    <a:pt x="5906" y="8994"/>
                  </a:lnTo>
                  <a:lnTo>
                    <a:pt x="5855" y="9009"/>
                  </a:lnTo>
                  <a:lnTo>
                    <a:pt x="5805" y="9022"/>
                  </a:lnTo>
                  <a:lnTo>
                    <a:pt x="5754" y="9034"/>
                  </a:lnTo>
                  <a:lnTo>
                    <a:pt x="5703" y="9047"/>
                  </a:lnTo>
                  <a:lnTo>
                    <a:pt x="5653" y="9058"/>
                  </a:lnTo>
                  <a:lnTo>
                    <a:pt x="5602" y="9068"/>
                  </a:lnTo>
                  <a:lnTo>
                    <a:pt x="5551" y="9079"/>
                  </a:lnTo>
                  <a:lnTo>
                    <a:pt x="5501" y="9087"/>
                  </a:lnTo>
                  <a:lnTo>
                    <a:pt x="5450" y="9096"/>
                  </a:lnTo>
                  <a:lnTo>
                    <a:pt x="5400" y="9103"/>
                  </a:lnTo>
                  <a:lnTo>
                    <a:pt x="5348" y="9110"/>
                  </a:lnTo>
                  <a:lnTo>
                    <a:pt x="5297" y="9117"/>
                  </a:lnTo>
                  <a:lnTo>
                    <a:pt x="5247" y="9122"/>
                  </a:lnTo>
                  <a:lnTo>
                    <a:pt x="5196" y="9127"/>
                  </a:lnTo>
                  <a:lnTo>
                    <a:pt x="5145" y="9131"/>
                  </a:lnTo>
                  <a:lnTo>
                    <a:pt x="5095" y="9135"/>
                  </a:lnTo>
                  <a:lnTo>
                    <a:pt x="5044" y="9137"/>
                  </a:lnTo>
                  <a:lnTo>
                    <a:pt x="4993" y="9139"/>
                  </a:lnTo>
                  <a:lnTo>
                    <a:pt x="4943" y="9141"/>
                  </a:lnTo>
                  <a:lnTo>
                    <a:pt x="4893" y="9142"/>
                  </a:lnTo>
                  <a:lnTo>
                    <a:pt x="4843" y="9142"/>
                  </a:lnTo>
                  <a:lnTo>
                    <a:pt x="4792" y="9141"/>
                  </a:lnTo>
                  <a:lnTo>
                    <a:pt x="4742" y="9140"/>
                  </a:lnTo>
                  <a:lnTo>
                    <a:pt x="4692" y="9138"/>
                  </a:lnTo>
                  <a:lnTo>
                    <a:pt x="4642" y="9136"/>
                  </a:lnTo>
                  <a:lnTo>
                    <a:pt x="4592" y="9132"/>
                  </a:lnTo>
                  <a:lnTo>
                    <a:pt x="4542" y="9129"/>
                  </a:lnTo>
                  <a:lnTo>
                    <a:pt x="4493" y="9124"/>
                  </a:lnTo>
                  <a:lnTo>
                    <a:pt x="4443" y="9119"/>
                  </a:lnTo>
                  <a:lnTo>
                    <a:pt x="4394" y="9114"/>
                  </a:lnTo>
                  <a:lnTo>
                    <a:pt x="4344" y="9106"/>
                  </a:lnTo>
                  <a:lnTo>
                    <a:pt x="4295" y="9099"/>
                  </a:lnTo>
                  <a:lnTo>
                    <a:pt x="4246" y="9092"/>
                  </a:lnTo>
                  <a:lnTo>
                    <a:pt x="4197" y="9084"/>
                  </a:lnTo>
                  <a:lnTo>
                    <a:pt x="4149" y="9074"/>
                  </a:lnTo>
                  <a:lnTo>
                    <a:pt x="4099" y="9065"/>
                  </a:lnTo>
                  <a:lnTo>
                    <a:pt x="4052" y="9055"/>
                  </a:lnTo>
                  <a:lnTo>
                    <a:pt x="4004" y="9044"/>
                  </a:lnTo>
                  <a:lnTo>
                    <a:pt x="3955" y="9032"/>
                  </a:lnTo>
                  <a:lnTo>
                    <a:pt x="3908" y="9020"/>
                  </a:lnTo>
                  <a:lnTo>
                    <a:pt x="3860" y="9008"/>
                  </a:lnTo>
                  <a:lnTo>
                    <a:pt x="3813" y="8994"/>
                  </a:lnTo>
                  <a:lnTo>
                    <a:pt x="3766" y="8980"/>
                  </a:lnTo>
                  <a:lnTo>
                    <a:pt x="3718" y="8965"/>
                  </a:lnTo>
                  <a:lnTo>
                    <a:pt x="3672" y="8951"/>
                  </a:lnTo>
                  <a:lnTo>
                    <a:pt x="3624" y="8934"/>
                  </a:lnTo>
                  <a:lnTo>
                    <a:pt x="3578" y="8918"/>
                  </a:lnTo>
                  <a:lnTo>
                    <a:pt x="3533" y="8902"/>
                  </a:lnTo>
                  <a:lnTo>
                    <a:pt x="3487" y="8884"/>
                  </a:lnTo>
                  <a:lnTo>
                    <a:pt x="3441" y="8865"/>
                  </a:lnTo>
                  <a:lnTo>
                    <a:pt x="3396" y="8847"/>
                  </a:lnTo>
                  <a:lnTo>
                    <a:pt x="3351" y="8828"/>
                  </a:lnTo>
                  <a:lnTo>
                    <a:pt x="3306" y="8808"/>
                  </a:lnTo>
                  <a:lnTo>
                    <a:pt x="3261" y="8788"/>
                  </a:lnTo>
                  <a:lnTo>
                    <a:pt x="3217" y="8767"/>
                  </a:lnTo>
                  <a:lnTo>
                    <a:pt x="3173" y="8745"/>
                  </a:lnTo>
                  <a:lnTo>
                    <a:pt x="3130" y="8723"/>
                  </a:lnTo>
                  <a:lnTo>
                    <a:pt x="3086" y="8701"/>
                  </a:lnTo>
                  <a:lnTo>
                    <a:pt x="3044" y="8678"/>
                  </a:lnTo>
                  <a:lnTo>
                    <a:pt x="3001" y="8653"/>
                  </a:lnTo>
                  <a:lnTo>
                    <a:pt x="2959" y="8630"/>
                  </a:lnTo>
                  <a:lnTo>
                    <a:pt x="2917" y="8605"/>
                  </a:lnTo>
                  <a:lnTo>
                    <a:pt x="2875" y="8579"/>
                  </a:lnTo>
                  <a:lnTo>
                    <a:pt x="2833" y="8554"/>
                  </a:lnTo>
                  <a:lnTo>
                    <a:pt x="2792" y="8527"/>
                  </a:lnTo>
                  <a:lnTo>
                    <a:pt x="2752" y="8500"/>
                  </a:lnTo>
                  <a:lnTo>
                    <a:pt x="2711" y="8472"/>
                  </a:lnTo>
                  <a:lnTo>
                    <a:pt x="2671" y="8445"/>
                  </a:lnTo>
                  <a:lnTo>
                    <a:pt x="2632" y="8416"/>
                  </a:lnTo>
                  <a:lnTo>
                    <a:pt x="2593" y="8387"/>
                  </a:lnTo>
                  <a:lnTo>
                    <a:pt x="2554" y="8358"/>
                  </a:lnTo>
                  <a:lnTo>
                    <a:pt x="2516" y="8327"/>
                  </a:lnTo>
                  <a:lnTo>
                    <a:pt x="2477" y="8297"/>
                  </a:lnTo>
                  <a:lnTo>
                    <a:pt x="2441" y="8265"/>
                  </a:lnTo>
                  <a:lnTo>
                    <a:pt x="2403" y="8235"/>
                  </a:lnTo>
                  <a:lnTo>
                    <a:pt x="2366" y="8202"/>
                  </a:lnTo>
                  <a:lnTo>
                    <a:pt x="2330" y="8170"/>
                  </a:lnTo>
                  <a:lnTo>
                    <a:pt x="2294" y="8137"/>
                  </a:lnTo>
                  <a:lnTo>
                    <a:pt x="2259" y="8103"/>
                  </a:lnTo>
                  <a:lnTo>
                    <a:pt x="2224" y="8069"/>
                  </a:lnTo>
                  <a:lnTo>
                    <a:pt x="2190" y="8034"/>
                  </a:lnTo>
                  <a:lnTo>
                    <a:pt x="2155" y="7999"/>
                  </a:lnTo>
                  <a:lnTo>
                    <a:pt x="2122" y="7964"/>
                  </a:lnTo>
                  <a:lnTo>
                    <a:pt x="2088" y="7928"/>
                  </a:lnTo>
                  <a:lnTo>
                    <a:pt x="2056" y="7891"/>
                  </a:lnTo>
                  <a:lnTo>
                    <a:pt x="2024" y="7855"/>
                  </a:lnTo>
                  <a:lnTo>
                    <a:pt x="1993" y="7817"/>
                  </a:lnTo>
                  <a:lnTo>
                    <a:pt x="1961" y="7779"/>
                  </a:lnTo>
                  <a:lnTo>
                    <a:pt x="1931" y="7740"/>
                  </a:lnTo>
                  <a:lnTo>
                    <a:pt x="1901" y="7701"/>
                  </a:lnTo>
                  <a:lnTo>
                    <a:pt x="1871" y="7662"/>
                  </a:lnTo>
                  <a:lnTo>
                    <a:pt x="1842" y="7623"/>
                  </a:lnTo>
                  <a:lnTo>
                    <a:pt x="1814" y="7583"/>
                  </a:lnTo>
                  <a:lnTo>
                    <a:pt x="1786" y="7542"/>
                  </a:lnTo>
                  <a:lnTo>
                    <a:pt x="1758" y="7502"/>
                  </a:lnTo>
                  <a:lnTo>
                    <a:pt x="1731" y="7459"/>
                  </a:lnTo>
                  <a:lnTo>
                    <a:pt x="1705" y="7418"/>
                  </a:lnTo>
                  <a:lnTo>
                    <a:pt x="1679" y="7376"/>
                  </a:lnTo>
                  <a:lnTo>
                    <a:pt x="1653" y="7333"/>
                  </a:lnTo>
                  <a:lnTo>
                    <a:pt x="1630" y="7290"/>
                  </a:lnTo>
                  <a:lnTo>
                    <a:pt x="1605" y="7246"/>
                  </a:lnTo>
                  <a:lnTo>
                    <a:pt x="1581" y="7202"/>
                  </a:lnTo>
                  <a:lnTo>
                    <a:pt x="1559" y="7158"/>
                  </a:lnTo>
                  <a:lnTo>
                    <a:pt x="1537" y="7113"/>
                  </a:lnTo>
                  <a:lnTo>
                    <a:pt x="1514" y="7067"/>
                  </a:lnTo>
                  <a:lnTo>
                    <a:pt x="1494" y="7022"/>
                  </a:lnTo>
                  <a:lnTo>
                    <a:pt x="1473" y="6976"/>
                  </a:lnTo>
                  <a:lnTo>
                    <a:pt x="1454" y="6929"/>
                  </a:lnTo>
                  <a:lnTo>
                    <a:pt x="1435" y="6883"/>
                  </a:lnTo>
                  <a:lnTo>
                    <a:pt x="1416" y="6836"/>
                  </a:lnTo>
                  <a:lnTo>
                    <a:pt x="1398" y="6788"/>
                  </a:lnTo>
                  <a:lnTo>
                    <a:pt x="1381" y="6740"/>
                  </a:lnTo>
                  <a:lnTo>
                    <a:pt x="1365" y="6692"/>
                  </a:lnTo>
                  <a:lnTo>
                    <a:pt x="1348" y="6643"/>
                  </a:lnTo>
                  <a:lnTo>
                    <a:pt x="1333" y="6594"/>
                  </a:lnTo>
                  <a:lnTo>
                    <a:pt x="1318" y="6544"/>
                  </a:lnTo>
                  <a:lnTo>
                    <a:pt x="1304" y="6494"/>
                  </a:lnTo>
                  <a:lnTo>
                    <a:pt x="1291" y="6444"/>
                  </a:lnTo>
                  <a:lnTo>
                    <a:pt x="1280" y="6393"/>
                  </a:lnTo>
                  <a:lnTo>
                    <a:pt x="1280" y="6393"/>
                  </a:lnTo>
                  <a:lnTo>
                    <a:pt x="1274" y="6374"/>
                  </a:lnTo>
                  <a:lnTo>
                    <a:pt x="1269" y="6355"/>
                  </a:lnTo>
                  <a:lnTo>
                    <a:pt x="1263" y="6339"/>
                  </a:lnTo>
                  <a:lnTo>
                    <a:pt x="1257" y="6323"/>
                  </a:lnTo>
                  <a:lnTo>
                    <a:pt x="1249" y="6308"/>
                  </a:lnTo>
                  <a:lnTo>
                    <a:pt x="1242" y="6294"/>
                  </a:lnTo>
                  <a:lnTo>
                    <a:pt x="1232" y="6282"/>
                  </a:lnTo>
                  <a:lnTo>
                    <a:pt x="1222" y="6271"/>
                  </a:lnTo>
                  <a:lnTo>
                    <a:pt x="1211" y="6259"/>
                  </a:lnTo>
                  <a:lnTo>
                    <a:pt x="1199" y="6250"/>
                  </a:lnTo>
                  <a:lnTo>
                    <a:pt x="1185" y="6241"/>
                  </a:lnTo>
                  <a:lnTo>
                    <a:pt x="1170" y="6234"/>
                  </a:lnTo>
                  <a:lnTo>
                    <a:pt x="1152" y="6226"/>
                  </a:lnTo>
                  <a:lnTo>
                    <a:pt x="1133" y="6219"/>
                  </a:lnTo>
                  <a:lnTo>
                    <a:pt x="1113" y="6214"/>
                  </a:lnTo>
                  <a:lnTo>
                    <a:pt x="1090" y="6208"/>
                  </a:lnTo>
                  <a:lnTo>
                    <a:pt x="1090" y="6208"/>
                  </a:lnTo>
                  <a:lnTo>
                    <a:pt x="1034" y="6195"/>
                  </a:lnTo>
                  <a:lnTo>
                    <a:pt x="979" y="6180"/>
                  </a:lnTo>
                  <a:lnTo>
                    <a:pt x="925" y="6163"/>
                  </a:lnTo>
                  <a:lnTo>
                    <a:pt x="872" y="6144"/>
                  </a:lnTo>
                  <a:lnTo>
                    <a:pt x="821" y="6122"/>
                  </a:lnTo>
                  <a:lnTo>
                    <a:pt x="770" y="6100"/>
                  </a:lnTo>
                  <a:lnTo>
                    <a:pt x="721" y="6075"/>
                  </a:lnTo>
                  <a:lnTo>
                    <a:pt x="672" y="6048"/>
                  </a:lnTo>
                  <a:lnTo>
                    <a:pt x="626" y="6020"/>
                  </a:lnTo>
                  <a:lnTo>
                    <a:pt x="579" y="5991"/>
                  </a:lnTo>
                  <a:lnTo>
                    <a:pt x="535" y="5959"/>
                  </a:lnTo>
                  <a:lnTo>
                    <a:pt x="492" y="5926"/>
                  </a:lnTo>
                  <a:lnTo>
                    <a:pt x="451" y="5891"/>
                  </a:lnTo>
                  <a:lnTo>
                    <a:pt x="411" y="5855"/>
                  </a:lnTo>
                  <a:lnTo>
                    <a:pt x="374" y="5818"/>
                  </a:lnTo>
                  <a:lnTo>
                    <a:pt x="336" y="5780"/>
                  </a:lnTo>
                  <a:lnTo>
                    <a:pt x="302" y="5739"/>
                  </a:lnTo>
                  <a:lnTo>
                    <a:pt x="268" y="5698"/>
                  </a:lnTo>
                  <a:lnTo>
                    <a:pt x="237" y="5655"/>
                  </a:lnTo>
                  <a:lnTo>
                    <a:pt x="207" y="5612"/>
                  </a:lnTo>
                  <a:lnTo>
                    <a:pt x="179" y="5568"/>
                  </a:lnTo>
                  <a:lnTo>
                    <a:pt x="153" y="5521"/>
                  </a:lnTo>
                  <a:lnTo>
                    <a:pt x="128" y="5475"/>
                  </a:lnTo>
                  <a:lnTo>
                    <a:pt x="105" y="5428"/>
                  </a:lnTo>
                  <a:lnTo>
                    <a:pt x="86" y="5379"/>
                  </a:lnTo>
                  <a:lnTo>
                    <a:pt x="68" y="5331"/>
                  </a:lnTo>
                  <a:lnTo>
                    <a:pt x="52" y="5280"/>
                  </a:lnTo>
                  <a:lnTo>
                    <a:pt x="38" y="5230"/>
                  </a:lnTo>
                  <a:lnTo>
                    <a:pt x="26" y="5179"/>
                  </a:lnTo>
                  <a:lnTo>
                    <a:pt x="16" y="5127"/>
                  </a:lnTo>
                  <a:lnTo>
                    <a:pt x="9" y="5075"/>
                  </a:lnTo>
                  <a:lnTo>
                    <a:pt x="3" y="5022"/>
                  </a:lnTo>
                  <a:lnTo>
                    <a:pt x="3" y="5022"/>
                  </a:lnTo>
                  <a:lnTo>
                    <a:pt x="0" y="4965"/>
                  </a:lnTo>
                  <a:lnTo>
                    <a:pt x="0" y="4910"/>
                  </a:lnTo>
                  <a:lnTo>
                    <a:pt x="1" y="4853"/>
                  </a:lnTo>
                  <a:lnTo>
                    <a:pt x="5" y="4799"/>
                  </a:lnTo>
                  <a:lnTo>
                    <a:pt x="11" y="4744"/>
                  </a:lnTo>
                  <a:lnTo>
                    <a:pt x="19" y="4690"/>
                  </a:lnTo>
                  <a:lnTo>
                    <a:pt x="30" y="4637"/>
                  </a:lnTo>
                  <a:lnTo>
                    <a:pt x="42" y="4584"/>
                  </a:lnTo>
                  <a:lnTo>
                    <a:pt x="57" y="4532"/>
                  </a:lnTo>
                  <a:lnTo>
                    <a:pt x="73" y="4481"/>
                  </a:lnTo>
                  <a:lnTo>
                    <a:pt x="93" y="4431"/>
                  </a:lnTo>
                  <a:lnTo>
                    <a:pt x="113" y="4382"/>
                  </a:lnTo>
                  <a:lnTo>
                    <a:pt x="136" y="4333"/>
                  </a:lnTo>
                  <a:lnTo>
                    <a:pt x="160" y="4286"/>
                  </a:lnTo>
                  <a:lnTo>
                    <a:pt x="186" y="4240"/>
                  </a:lnTo>
                  <a:lnTo>
                    <a:pt x="215" y="4194"/>
                  </a:lnTo>
                  <a:lnTo>
                    <a:pt x="246" y="4150"/>
                  </a:lnTo>
                  <a:lnTo>
                    <a:pt x="278" y="4108"/>
                  </a:lnTo>
                  <a:lnTo>
                    <a:pt x="311" y="4066"/>
                  </a:lnTo>
                  <a:lnTo>
                    <a:pt x="347" y="4026"/>
                  </a:lnTo>
                  <a:lnTo>
                    <a:pt x="384" y="3987"/>
                  </a:lnTo>
                  <a:lnTo>
                    <a:pt x="423" y="3950"/>
                  </a:lnTo>
                  <a:lnTo>
                    <a:pt x="464" y="3913"/>
                  </a:lnTo>
                  <a:lnTo>
                    <a:pt x="507" y="3878"/>
                  </a:lnTo>
                  <a:lnTo>
                    <a:pt x="551" y="3845"/>
                  </a:lnTo>
                  <a:lnTo>
                    <a:pt x="597" y="3814"/>
                  </a:lnTo>
                  <a:lnTo>
                    <a:pt x="644" y="3784"/>
                  </a:lnTo>
                  <a:lnTo>
                    <a:pt x="694" y="3755"/>
                  </a:lnTo>
                  <a:lnTo>
                    <a:pt x="744" y="3728"/>
                  </a:lnTo>
                  <a:lnTo>
                    <a:pt x="796" y="3704"/>
                  </a:lnTo>
                  <a:lnTo>
                    <a:pt x="849" y="3680"/>
                  </a:lnTo>
                  <a:lnTo>
                    <a:pt x="904" y="3659"/>
                  </a:lnTo>
                  <a:lnTo>
                    <a:pt x="904" y="3659"/>
                  </a:lnTo>
                  <a:lnTo>
                    <a:pt x="924" y="3651"/>
                  </a:lnTo>
                  <a:lnTo>
                    <a:pt x="942" y="3644"/>
                  </a:lnTo>
                  <a:lnTo>
                    <a:pt x="960" y="3635"/>
                  </a:lnTo>
                  <a:lnTo>
                    <a:pt x="975" y="3626"/>
                  </a:lnTo>
                  <a:lnTo>
                    <a:pt x="990" y="3617"/>
                  </a:lnTo>
                  <a:lnTo>
                    <a:pt x="1004" y="3607"/>
                  </a:lnTo>
                  <a:lnTo>
                    <a:pt x="1017" y="3595"/>
                  </a:lnTo>
                  <a:lnTo>
                    <a:pt x="1027" y="3584"/>
                  </a:lnTo>
                  <a:lnTo>
                    <a:pt x="1038" y="3572"/>
                  </a:lnTo>
                  <a:lnTo>
                    <a:pt x="1048" y="3558"/>
                  </a:lnTo>
                  <a:lnTo>
                    <a:pt x="1057" y="3544"/>
                  </a:lnTo>
                  <a:lnTo>
                    <a:pt x="1065" y="3529"/>
                  </a:lnTo>
                  <a:lnTo>
                    <a:pt x="1073" y="3512"/>
                  </a:lnTo>
                  <a:lnTo>
                    <a:pt x="1079" y="3495"/>
                  </a:lnTo>
                  <a:lnTo>
                    <a:pt x="1085" y="3476"/>
                  </a:lnTo>
                  <a:lnTo>
                    <a:pt x="1090" y="3455"/>
                  </a:lnTo>
                  <a:lnTo>
                    <a:pt x="1090" y="3455"/>
                  </a:lnTo>
                  <a:lnTo>
                    <a:pt x="1284" y="2644"/>
                  </a:lnTo>
                  <a:lnTo>
                    <a:pt x="1479" y="1833"/>
                  </a:lnTo>
                  <a:lnTo>
                    <a:pt x="1871" y="211"/>
                  </a:lnTo>
                  <a:lnTo>
                    <a:pt x="1871" y="211"/>
                  </a:lnTo>
                  <a:lnTo>
                    <a:pt x="1880" y="181"/>
                  </a:lnTo>
                  <a:lnTo>
                    <a:pt x="1887" y="153"/>
                  </a:lnTo>
                  <a:lnTo>
                    <a:pt x="1896" y="129"/>
                  </a:lnTo>
                  <a:lnTo>
                    <a:pt x="1905" y="106"/>
                  </a:lnTo>
                  <a:lnTo>
                    <a:pt x="1916" y="87"/>
                  </a:lnTo>
                  <a:lnTo>
                    <a:pt x="1927" y="70"/>
                  </a:lnTo>
                  <a:lnTo>
                    <a:pt x="1940" y="55"/>
                  </a:lnTo>
                  <a:lnTo>
                    <a:pt x="1947" y="48"/>
                  </a:lnTo>
                  <a:lnTo>
                    <a:pt x="1954" y="42"/>
                  </a:lnTo>
                  <a:lnTo>
                    <a:pt x="1962" y="37"/>
                  </a:lnTo>
                  <a:lnTo>
                    <a:pt x="1970" y="32"/>
                  </a:lnTo>
                  <a:lnTo>
                    <a:pt x="1979" y="28"/>
                  </a:lnTo>
                  <a:lnTo>
                    <a:pt x="1988" y="23"/>
                  </a:lnTo>
                  <a:lnTo>
                    <a:pt x="2008" y="17"/>
                  </a:lnTo>
                  <a:lnTo>
                    <a:pt x="2030" y="10"/>
                  </a:lnTo>
                  <a:lnTo>
                    <a:pt x="2055" y="7"/>
                  </a:lnTo>
                  <a:lnTo>
                    <a:pt x="2082" y="4"/>
                  </a:lnTo>
                  <a:lnTo>
                    <a:pt x="2113" y="3"/>
                  </a:lnTo>
                  <a:lnTo>
                    <a:pt x="2147" y="2"/>
                  </a:lnTo>
                  <a:lnTo>
                    <a:pt x="2147" y="2"/>
                  </a:lnTo>
                  <a:lnTo>
                    <a:pt x="3513" y="2"/>
                  </a:lnTo>
                  <a:lnTo>
                    <a:pt x="4880" y="2"/>
                  </a:lnTo>
                  <a:lnTo>
                    <a:pt x="4880" y="2"/>
                  </a:lnTo>
                  <a:close/>
                  <a:moveTo>
                    <a:pt x="1489" y="3559"/>
                  </a:moveTo>
                  <a:lnTo>
                    <a:pt x="1489" y="3559"/>
                  </a:lnTo>
                  <a:lnTo>
                    <a:pt x="1531" y="3564"/>
                  </a:lnTo>
                  <a:lnTo>
                    <a:pt x="1573" y="3569"/>
                  </a:lnTo>
                  <a:lnTo>
                    <a:pt x="1612" y="3575"/>
                  </a:lnTo>
                  <a:lnTo>
                    <a:pt x="1653" y="3582"/>
                  </a:lnTo>
                  <a:lnTo>
                    <a:pt x="1693" y="3589"/>
                  </a:lnTo>
                  <a:lnTo>
                    <a:pt x="1732" y="3599"/>
                  </a:lnTo>
                  <a:lnTo>
                    <a:pt x="1771" y="3608"/>
                  </a:lnTo>
                  <a:lnTo>
                    <a:pt x="1808" y="3618"/>
                  </a:lnTo>
                  <a:lnTo>
                    <a:pt x="1846" y="3629"/>
                  </a:lnTo>
                  <a:lnTo>
                    <a:pt x="1883" y="3642"/>
                  </a:lnTo>
                  <a:lnTo>
                    <a:pt x="1919" y="3654"/>
                  </a:lnTo>
                  <a:lnTo>
                    <a:pt x="1955" y="3669"/>
                  </a:lnTo>
                  <a:lnTo>
                    <a:pt x="1989" y="3683"/>
                  </a:lnTo>
                  <a:lnTo>
                    <a:pt x="2025" y="3698"/>
                  </a:lnTo>
                  <a:lnTo>
                    <a:pt x="2058" y="3715"/>
                  </a:lnTo>
                  <a:lnTo>
                    <a:pt x="2092" y="3732"/>
                  </a:lnTo>
                  <a:lnTo>
                    <a:pt x="2125" y="3751"/>
                  </a:lnTo>
                  <a:lnTo>
                    <a:pt x="2157" y="3770"/>
                  </a:lnTo>
                  <a:lnTo>
                    <a:pt x="2190" y="3790"/>
                  </a:lnTo>
                  <a:lnTo>
                    <a:pt x="2221" y="3811"/>
                  </a:lnTo>
                  <a:lnTo>
                    <a:pt x="2252" y="3832"/>
                  </a:lnTo>
                  <a:lnTo>
                    <a:pt x="2282" y="3855"/>
                  </a:lnTo>
                  <a:lnTo>
                    <a:pt x="2313" y="3878"/>
                  </a:lnTo>
                  <a:lnTo>
                    <a:pt x="2343" y="3902"/>
                  </a:lnTo>
                  <a:lnTo>
                    <a:pt x="2371" y="3927"/>
                  </a:lnTo>
                  <a:lnTo>
                    <a:pt x="2400" y="3953"/>
                  </a:lnTo>
                  <a:lnTo>
                    <a:pt x="2428" y="3979"/>
                  </a:lnTo>
                  <a:lnTo>
                    <a:pt x="2455" y="4007"/>
                  </a:lnTo>
                  <a:lnTo>
                    <a:pt x="2483" y="4035"/>
                  </a:lnTo>
                  <a:lnTo>
                    <a:pt x="2509" y="4065"/>
                  </a:lnTo>
                  <a:lnTo>
                    <a:pt x="2535" y="4095"/>
                  </a:lnTo>
                  <a:lnTo>
                    <a:pt x="2560" y="4126"/>
                  </a:lnTo>
                  <a:lnTo>
                    <a:pt x="2560" y="4126"/>
                  </a:lnTo>
                  <a:lnTo>
                    <a:pt x="2589" y="4092"/>
                  </a:lnTo>
                  <a:lnTo>
                    <a:pt x="2618" y="4059"/>
                  </a:lnTo>
                  <a:lnTo>
                    <a:pt x="2647" y="4027"/>
                  </a:lnTo>
                  <a:lnTo>
                    <a:pt x="2677" y="3996"/>
                  </a:lnTo>
                  <a:lnTo>
                    <a:pt x="2708" y="3966"/>
                  </a:lnTo>
                  <a:lnTo>
                    <a:pt x="2738" y="3937"/>
                  </a:lnTo>
                  <a:lnTo>
                    <a:pt x="2769" y="3909"/>
                  </a:lnTo>
                  <a:lnTo>
                    <a:pt x="2800" y="3883"/>
                  </a:lnTo>
                  <a:lnTo>
                    <a:pt x="2833" y="3857"/>
                  </a:lnTo>
                  <a:lnTo>
                    <a:pt x="2866" y="3832"/>
                  </a:lnTo>
                  <a:lnTo>
                    <a:pt x="2898" y="3809"/>
                  </a:lnTo>
                  <a:lnTo>
                    <a:pt x="2933" y="3786"/>
                  </a:lnTo>
                  <a:lnTo>
                    <a:pt x="2966" y="3764"/>
                  </a:lnTo>
                  <a:lnTo>
                    <a:pt x="3001" y="3744"/>
                  </a:lnTo>
                  <a:lnTo>
                    <a:pt x="3036" y="3724"/>
                  </a:lnTo>
                  <a:lnTo>
                    <a:pt x="3072" y="3706"/>
                  </a:lnTo>
                  <a:lnTo>
                    <a:pt x="3108" y="3688"/>
                  </a:lnTo>
                  <a:lnTo>
                    <a:pt x="3145" y="3672"/>
                  </a:lnTo>
                  <a:lnTo>
                    <a:pt x="3182" y="3657"/>
                  </a:lnTo>
                  <a:lnTo>
                    <a:pt x="3219" y="3643"/>
                  </a:lnTo>
                  <a:lnTo>
                    <a:pt x="3258" y="3629"/>
                  </a:lnTo>
                  <a:lnTo>
                    <a:pt x="3297" y="3618"/>
                  </a:lnTo>
                  <a:lnTo>
                    <a:pt x="3337" y="3607"/>
                  </a:lnTo>
                  <a:lnTo>
                    <a:pt x="3377" y="3597"/>
                  </a:lnTo>
                  <a:lnTo>
                    <a:pt x="3417" y="3588"/>
                  </a:lnTo>
                  <a:lnTo>
                    <a:pt x="3457" y="3581"/>
                  </a:lnTo>
                  <a:lnTo>
                    <a:pt x="3499" y="3575"/>
                  </a:lnTo>
                  <a:lnTo>
                    <a:pt x="3542" y="3570"/>
                  </a:lnTo>
                  <a:lnTo>
                    <a:pt x="3585" y="3566"/>
                  </a:lnTo>
                  <a:lnTo>
                    <a:pt x="3628" y="3562"/>
                  </a:lnTo>
                  <a:lnTo>
                    <a:pt x="3672" y="3561"/>
                  </a:lnTo>
                  <a:lnTo>
                    <a:pt x="3716" y="3560"/>
                  </a:lnTo>
                  <a:lnTo>
                    <a:pt x="3716" y="3560"/>
                  </a:lnTo>
                  <a:lnTo>
                    <a:pt x="3760" y="3561"/>
                  </a:lnTo>
                  <a:lnTo>
                    <a:pt x="3804" y="3564"/>
                  </a:lnTo>
                  <a:lnTo>
                    <a:pt x="3847" y="3567"/>
                  </a:lnTo>
                  <a:lnTo>
                    <a:pt x="3889" y="3571"/>
                  </a:lnTo>
                  <a:lnTo>
                    <a:pt x="3931" y="3576"/>
                  </a:lnTo>
                  <a:lnTo>
                    <a:pt x="3973" y="3582"/>
                  </a:lnTo>
                  <a:lnTo>
                    <a:pt x="4014" y="3590"/>
                  </a:lnTo>
                  <a:lnTo>
                    <a:pt x="4054" y="3599"/>
                  </a:lnTo>
                  <a:lnTo>
                    <a:pt x="4094" y="3609"/>
                  </a:lnTo>
                  <a:lnTo>
                    <a:pt x="4133" y="3619"/>
                  </a:lnTo>
                  <a:lnTo>
                    <a:pt x="4172" y="3631"/>
                  </a:lnTo>
                  <a:lnTo>
                    <a:pt x="4210" y="3645"/>
                  </a:lnTo>
                  <a:lnTo>
                    <a:pt x="4248" y="3658"/>
                  </a:lnTo>
                  <a:lnTo>
                    <a:pt x="4285" y="3674"/>
                  </a:lnTo>
                  <a:lnTo>
                    <a:pt x="4321" y="3690"/>
                  </a:lnTo>
                  <a:lnTo>
                    <a:pt x="4357" y="3708"/>
                  </a:lnTo>
                  <a:lnTo>
                    <a:pt x="4392" y="3726"/>
                  </a:lnTo>
                  <a:lnTo>
                    <a:pt x="4428" y="3746"/>
                  </a:lnTo>
                  <a:lnTo>
                    <a:pt x="4461" y="3766"/>
                  </a:lnTo>
                  <a:lnTo>
                    <a:pt x="4496" y="3788"/>
                  </a:lnTo>
                  <a:lnTo>
                    <a:pt x="4529" y="3811"/>
                  </a:lnTo>
                  <a:lnTo>
                    <a:pt x="4562" y="3833"/>
                  </a:lnTo>
                  <a:lnTo>
                    <a:pt x="4594" y="3858"/>
                  </a:lnTo>
                  <a:lnTo>
                    <a:pt x="4626" y="3884"/>
                  </a:lnTo>
                  <a:lnTo>
                    <a:pt x="4657" y="3910"/>
                  </a:lnTo>
                  <a:lnTo>
                    <a:pt x="4688" y="3937"/>
                  </a:lnTo>
                  <a:lnTo>
                    <a:pt x="4719" y="3966"/>
                  </a:lnTo>
                  <a:lnTo>
                    <a:pt x="4748" y="3996"/>
                  </a:lnTo>
                  <a:lnTo>
                    <a:pt x="4777" y="4026"/>
                  </a:lnTo>
                  <a:lnTo>
                    <a:pt x="4806" y="4057"/>
                  </a:lnTo>
                  <a:lnTo>
                    <a:pt x="4834" y="4090"/>
                  </a:lnTo>
                  <a:lnTo>
                    <a:pt x="4862" y="4122"/>
                  </a:lnTo>
                  <a:lnTo>
                    <a:pt x="4862" y="4122"/>
                  </a:lnTo>
                  <a:lnTo>
                    <a:pt x="4890" y="4088"/>
                  </a:lnTo>
                  <a:lnTo>
                    <a:pt x="4919" y="4056"/>
                  </a:lnTo>
                  <a:lnTo>
                    <a:pt x="4948" y="4025"/>
                  </a:lnTo>
                  <a:lnTo>
                    <a:pt x="4978" y="3994"/>
                  </a:lnTo>
                  <a:lnTo>
                    <a:pt x="5009" y="3964"/>
                  </a:lnTo>
                  <a:lnTo>
                    <a:pt x="5039" y="3935"/>
                  </a:lnTo>
                  <a:lnTo>
                    <a:pt x="5070" y="3907"/>
                  </a:lnTo>
                  <a:lnTo>
                    <a:pt x="5102" y="3881"/>
                  </a:lnTo>
                  <a:lnTo>
                    <a:pt x="5133" y="3855"/>
                  </a:lnTo>
                  <a:lnTo>
                    <a:pt x="5167" y="3830"/>
                  </a:lnTo>
                  <a:lnTo>
                    <a:pt x="5200" y="3806"/>
                  </a:lnTo>
                  <a:lnTo>
                    <a:pt x="5234" y="3784"/>
                  </a:lnTo>
                  <a:lnTo>
                    <a:pt x="5268" y="3762"/>
                  </a:lnTo>
                  <a:lnTo>
                    <a:pt x="5303" y="3743"/>
                  </a:lnTo>
                  <a:lnTo>
                    <a:pt x="5338" y="3723"/>
                  </a:lnTo>
                  <a:lnTo>
                    <a:pt x="5374" y="3705"/>
                  </a:lnTo>
                  <a:lnTo>
                    <a:pt x="5409" y="3687"/>
                  </a:lnTo>
                  <a:lnTo>
                    <a:pt x="5447" y="3671"/>
                  </a:lnTo>
                  <a:lnTo>
                    <a:pt x="5484" y="3656"/>
                  </a:lnTo>
                  <a:lnTo>
                    <a:pt x="5521" y="3642"/>
                  </a:lnTo>
                  <a:lnTo>
                    <a:pt x="5560" y="3629"/>
                  </a:lnTo>
                  <a:lnTo>
                    <a:pt x="5599" y="3617"/>
                  </a:lnTo>
                  <a:lnTo>
                    <a:pt x="5639" y="3607"/>
                  </a:lnTo>
                  <a:lnTo>
                    <a:pt x="5679" y="3596"/>
                  </a:lnTo>
                  <a:lnTo>
                    <a:pt x="5718" y="3588"/>
                  </a:lnTo>
                  <a:lnTo>
                    <a:pt x="5759" y="3581"/>
                  </a:lnTo>
                  <a:lnTo>
                    <a:pt x="5801" y="3574"/>
                  </a:lnTo>
                  <a:lnTo>
                    <a:pt x="5843" y="3569"/>
                  </a:lnTo>
                  <a:lnTo>
                    <a:pt x="5886" y="3565"/>
                  </a:lnTo>
                  <a:lnTo>
                    <a:pt x="5929" y="3562"/>
                  </a:lnTo>
                  <a:lnTo>
                    <a:pt x="5974" y="3560"/>
                  </a:lnTo>
                  <a:lnTo>
                    <a:pt x="6018" y="3559"/>
                  </a:lnTo>
                  <a:lnTo>
                    <a:pt x="6018" y="3559"/>
                  </a:lnTo>
                  <a:lnTo>
                    <a:pt x="6062" y="3560"/>
                  </a:lnTo>
                  <a:lnTo>
                    <a:pt x="6105" y="3561"/>
                  </a:lnTo>
                  <a:lnTo>
                    <a:pt x="6149" y="3565"/>
                  </a:lnTo>
                  <a:lnTo>
                    <a:pt x="6191" y="3569"/>
                  </a:lnTo>
                  <a:lnTo>
                    <a:pt x="6233" y="3574"/>
                  </a:lnTo>
                  <a:lnTo>
                    <a:pt x="6274" y="3581"/>
                  </a:lnTo>
                  <a:lnTo>
                    <a:pt x="6315" y="3588"/>
                  </a:lnTo>
                  <a:lnTo>
                    <a:pt x="6356" y="3597"/>
                  </a:lnTo>
                  <a:lnTo>
                    <a:pt x="6396" y="3607"/>
                  </a:lnTo>
                  <a:lnTo>
                    <a:pt x="6435" y="3618"/>
                  </a:lnTo>
                  <a:lnTo>
                    <a:pt x="6473" y="3630"/>
                  </a:lnTo>
                  <a:lnTo>
                    <a:pt x="6512" y="3644"/>
                  </a:lnTo>
                  <a:lnTo>
                    <a:pt x="6549" y="3658"/>
                  </a:lnTo>
                  <a:lnTo>
                    <a:pt x="6587" y="3674"/>
                  </a:lnTo>
                  <a:lnTo>
                    <a:pt x="6623" y="3690"/>
                  </a:lnTo>
                  <a:lnTo>
                    <a:pt x="6659" y="3708"/>
                  </a:lnTo>
                  <a:lnTo>
                    <a:pt x="6694" y="3726"/>
                  </a:lnTo>
                  <a:lnTo>
                    <a:pt x="6730" y="3746"/>
                  </a:lnTo>
                  <a:lnTo>
                    <a:pt x="6764" y="3766"/>
                  </a:lnTo>
                  <a:lnTo>
                    <a:pt x="6798" y="3788"/>
                  </a:lnTo>
                  <a:lnTo>
                    <a:pt x="6831" y="3811"/>
                  </a:lnTo>
                  <a:lnTo>
                    <a:pt x="6864" y="3835"/>
                  </a:lnTo>
                  <a:lnTo>
                    <a:pt x="6897" y="3860"/>
                  </a:lnTo>
                  <a:lnTo>
                    <a:pt x="6929" y="3885"/>
                  </a:lnTo>
                  <a:lnTo>
                    <a:pt x="6960" y="3911"/>
                  </a:lnTo>
                  <a:lnTo>
                    <a:pt x="6992" y="3939"/>
                  </a:lnTo>
                  <a:lnTo>
                    <a:pt x="7022" y="3968"/>
                  </a:lnTo>
                  <a:lnTo>
                    <a:pt x="7052" y="3998"/>
                  </a:lnTo>
                  <a:lnTo>
                    <a:pt x="7082" y="4028"/>
                  </a:lnTo>
                  <a:lnTo>
                    <a:pt x="7111" y="4059"/>
                  </a:lnTo>
                  <a:lnTo>
                    <a:pt x="7139" y="4092"/>
                  </a:lnTo>
                  <a:lnTo>
                    <a:pt x="7168" y="4125"/>
                  </a:lnTo>
                  <a:lnTo>
                    <a:pt x="7168" y="4125"/>
                  </a:lnTo>
                  <a:lnTo>
                    <a:pt x="7194" y="4092"/>
                  </a:lnTo>
                  <a:lnTo>
                    <a:pt x="7220" y="4061"/>
                  </a:lnTo>
                  <a:lnTo>
                    <a:pt x="7247" y="4030"/>
                  </a:lnTo>
                  <a:lnTo>
                    <a:pt x="7275" y="4001"/>
                  </a:lnTo>
                  <a:lnTo>
                    <a:pt x="7303" y="3973"/>
                  </a:lnTo>
                  <a:lnTo>
                    <a:pt x="7331" y="3945"/>
                  </a:lnTo>
                  <a:lnTo>
                    <a:pt x="7360" y="3920"/>
                  </a:lnTo>
                  <a:lnTo>
                    <a:pt x="7390" y="3894"/>
                  </a:lnTo>
                  <a:lnTo>
                    <a:pt x="7420" y="3869"/>
                  </a:lnTo>
                  <a:lnTo>
                    <a:pt x="7450" y="3847"/>
                  </a:lnTo>
                  <a:lnTo>
                    <a:pt x="7482" y="3824"/>
                  </a:lnTo>
                  <a:lnTo>
                    <a:pt x="7513" y="3802"/>
                  </a:lnTo>
                  <a:lnTo>
                    <a:pt x="7545" y="3782"/>
                  </a:lnTo>
                  <a:lnTo>
                    <a:pt x="7577" y="3762"/>
                  </a:lnTo>
                  <a:lnTo>
                    <a:pt x="7611" y="3744"/>
                  </a:lnTo>
                  <a:lnTo>
                    <a:pt x="7644" y="3726"/>
                  </a:lnTo>
                  <a:lnTo>
                    <a:pt x="7678" y="3709"/>
                  </a:lnTo>
                  <a:lnTo>
                    <a:pt x="7712" y="3693"/>
                  </a:lnTo>
                  <a:lnTo>
                    <a:pt x="7748" y="3678"/>
                  </a:lnTo>
                  <a:lnTo>
                    <a:pt x="7783" y="3663"/>
                  </a:lnTo>
                  <a:lnTo>
                    <a:pt x="7819" y="3650"/>
                  </a:lnTo>
                  <a:lnTo>
                    <a:pt x="7855" y="3638"/>
                  </a:lnTo>
                  <a:lnTo>
                    <a:pt x="7892" y="3625"/>
                  </a:lnTo>
                  <a:lnTo>
                    <a:pt x="7930" y="3615"/>
                  </a:lnTo>
                  <a:lnTo>
                    <a:pt x="7967" y="3605"/>
                  </a:lnTo>
                  <a:lnTo>
                    <a:pt x="8005" y="3595"/>
                  </a:lnTo>
                  <a:lnTo>
                    <a:pt x="8044" y="3586"/>
                  </a:lnTo>
                  <a:lnTo>
                    <a:pt x="8084" y="3579"/>
                  </a:lnTo>
                  <a:lnTo>
                    <a:pt x="8124" y="3572"/>
                  </a:lnTo>
                  <a:lnTo>
                    <a:pt x="8163" y="3566"/>
                  </a:lnTo>
                  <a:lnTo>
                    <a:pt x="8204" y="3560"/>
                  </a:lnTo>
                  <a:lnTo>
                    <a:pt x="8245" y="3555"/>
                  </a:lnTo>
                  <a:lnTo>
                    <a:pt x="8245" y="3555"/>
                  </a:lnTo>
                  <a:lnTo>
                    <a:pt x="7515" y="399"/>
                  </a:lnTo>
                  <a:lnTo>
                    <a:pt x="7515" y="399"/>
                  </a:lnTo>
                  <a:lnTo>
                    <a:pt x="7266" y="399"/>
                  </a:lnTo>
                  <a:lnTo>
                    <a:pt x="7266" y="399"/>
                  </a:lnTo>
                  <a:lnTo>
                    <a:pt x="6151" y="399"/>
                  </a:lnTo>
                  <a:lnTo>
                    <a:pt x="5038" y="400"/>
                  </a:lnTo>
                  <a:lnTo>
                    <a:pt x="5038" y="400"/>
                  </a:lnTo>
                  <a:lnTo>
                    <a:pt x="3708" y="400"/>
                  </a:lnTo>
                  <a:lnTo>
                    <a:pt x="3044" y="399"/>
                  </a:lnTo>
                  <a:lnTo>
                    <a:pt x="2379" y="397"/>
                  </a:lnTo>
                  <a:lnTo>
                    <a:pt x="2379" y="397"/>
                  </a:lnTo>
                  <a:lnTo>
                    <a:pt x="2362" y="397"/>
                  </a:lnTo>
                  <a:lnTo>
                    <a:pt x="2346" y="398"/>
                  </a:lnTo>
                  <a:lnTo>
                    <a:pt x="2331" y="399"/>
                  </a:lnTo>
                  <a:lnTo>
                    <a:pt x="2317" y="401"/>
                  </a:lnTo>
                  <a:lnTo>
                    <a:pt x="2304" y="405"/>
                  </a:lnTo>
                  <a:lnTo>
                    <a:pt x="2292" y="409"/>
                  </a:lnTo>
                  <a:lnTo>
                    <a:pt x="2281" y="414"/>
                  </a:lnTo>
                  <a:lnTo>
                    <a:pt x="2270" y="420"/>
                  </a:lnTo>
                  <a:lnTo>
                    <a:pt x="2262" y="427"/>
                  </a:lnTo>
                  <a:lnTo>
                    <a:pt x="2253" y="435"/>
                  </a:lnTo>
                  <a:lnTo>
                    <a:pt x="2246" y="445"/>
                  </a:lnTo>
                  <a:lnTo>
                    <a:pt x="2239" y="456"/>
                  </a:lnTo>
                  <a:lnTo>
                    <a:pt x="2234" y="468"/>
                  </a:lnTo>
                  <a:lnTo>
                    <a:pt x="2228" y="483"/>
                  </a:lnTo>
                  <a:lnTo>
                    <a:pt x="2224" y="498"/>
                  </a:lnTo>
                  <a:lnTo>
                    <a:pt x="2221" y="516"/>
                  </a:lnTo>
                  <a:lnTo>
                    <a:pt x="2221" y="516"/>
                  </a:lnTo>
                  <a:lnTo>
                    <a:pt x="2211" y="570"/>
                  </a:lnTo>
                  <a:lnTo>
                    <a:pt x="2200" y="624"/>
                  </a:lnTo>
                  <a:lnTo>
                    <a:pt x="2189" y="677"/>
                  </a:lnTo>
                  <a:lnTo>
                    <a:pt x="2176" y="731"/>
                  </a:lnTo>
                  <a:lnTo>
                    <a:pt x="2148" y="837"/>
                  </a:lnTo>
                  <a:lnTo>
                    <a:pt x="2121" y="944"/>
                  </a:lnTo>
                  <a:lnTo>
                    <a:pt x="2121" y="944"/>
                  </a:lnTo>
                  <a:lnTo>
                    <a:pt x="1489" y="3559"/>
                  </a:lnTo>
                  <a:lnTo>
                    <a:pt x="1489" y="35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197"/>
            <p:cNvSpPr>
              <a:spLocks/>
            </p:cNvSpPr>
            <p:nvPr/>
          </p:nvSpPr>
          <p:spPr bwMode="auto">
            <a:xfrm rot="10800000">
              <a:off x="5393587" y="9774223"/>
              <a:ext cx="217428" cy="748479"/>
            </a:xfrm>
            <a:custGeom>
              <a:avLst/>
              <a:gdLst/>
              <a:ahLst/>
              <a:cxnLst>
                <a:cxn ang="0">
                  <a:pos x="0" y="172"/>
                </a:cxn>
                <a:cxn ang="0">
                  <a:pos x="2" y="137"/>
                </a:cxn>
                <a:cxn ang="0">
                  <a:pos x="10" y="107"/>
                </a:cxn>
                <a:cxn ang="0">
                  <a:pos x="23" y="78"/>
                </a:cxn>
                <a:cxn ang="0">
                  <a:pos x="41" y="53"/>
                </a:cxn>
                <a:cxn ang="0">
                  <a:pos x="64" y="33"/>
                </a:cxn>
                <a:cxn ang="0">
                  <a:pos x="92" y="17"/>
                </a:cxn>
                <a:cxn ang="0">
                  <a:pos x="125" y="6"/>
                </a:cxn>
                <a:cxn ang="0">
                  <a:pos x="164" y="1"/>
                </a:cxn>
                <a:cxn ang="0">
                  <a:pos x="185" y="0"/>
                </a:cxn>
                <a:cxn ang="0">
                  <a:pos x="221" y="3"/>
                </a:cxn>
                <a:cxn ang="0">
                  <a:pos x="253" y="13"/>
                </a:cxn>
                <a:cxn ang="0">
                  <a:pos x="280" y="29"/>
                </a:cxn>
                <a:cxn ang="0">
                  <a:pos x="304" y="51"/>
                </a:cxn>
                <a:cxn ang="0">
                  <a:pos x="322" y="77"/>
                </a:cxn>
                <a:cxn ang="0">
                  <a:pos x="337" y="108"/>
                </a:cxn>
                <a:cxn ang="0">
                  <a:pos x="348" y="143"/>
                </a:cxn>
                <a:cxn ang="0">
                  <a:pos x="353" y="161"/>
                </a:cxn>
                <a:cxn ang="0">
                  <a:pos x="559" y="1277"/>
                </a:cxn>
                <a:cxn ang="0">
                  <a:pos x="679" y="1926"/>
                </a:cxn>
                <a:cxn ang="0">
                  <a:pos x="719" y="2143"/>
                </a:cxn>
                <a:cxn ang="0">
                  <a:pos x="724" y="2183"/>
                </a:cxn>
                <a:cxn ang="0">
                  <a:pos x="723" y="2221"/>
                </a:cxn>
                <a:cxn ang="0">
                  <a:pos x="716" y="2254"/>
                </a:cxn>
                <a:cxn ang="0">
                  <a:pos x="703" y="2284"/>
                </a:cxn>
                <a:cxn ang="0">
                  <a:pos x="683" y="2309"/>
                </a:cxn>
                <a:cxn ang="0">
                  <a:pos x="657" y="2331"/>
                </a:cxn>
                <a:cxn ang="0">
                  <a:pos x="624" y="2347"/>
                </a:cxn>
                <a:cxn ang="0">
                  <a:pos x="585" y="2359"/>
                </a:cxn>
                <a:cxn ang="0">
                  <a:pos x="564" y="2362"/>
                </a:cxn>
                <a:cxn ang="0">
                  <a:pos x="524" y="2363"/>
                </a:cxn>
                <a:cxn ang="0">
                  <a:pos x="489" y="2356"/>
                </a:cxn>
                <a:cxn ang="0">
                  <a:pos x="458" y="2342"/>
                </a:cxn>
                <a:cxn ang="0">
                  <a:pos x="432" y="2322"/>
                </a:cxn>
                <a:cxn ang="0">
                  <a:pos x="410" y="2295"/>
                </a:cxn>
                <a:cxn ang="0">
                  <a:pos x="393" y="2263"/>
                </a:cxn>
                <a:cxn ang="0">
                  <a:pos x="381" y="2227"/>
                </a:cxn>
                <a:cxn ang="0">
                  <a:pos x="376" y="2207"/>
                </a:cxn>
                <a:cxn ang="0">
                  <a:pos x="4" y="213"/>
                </a:cxn>
                <a:cxn ang="0">
                  <a:pos x="1" y="196"/>
                </a:cxn>
                <a:cxn ang="0">
                  <a:pos x="0" y="172"/>
                </a:cxn>
              </a:cxnLst>
              <a:rect l="0" t="0" r="r" b="b"/>
              <a:pathLst>
                <a:path w="724" h="2364">
                  <a:moveTo>
                    <a:pt x="0" y="172"/>
                  </a:moveTo>
                  <a:lnTo>
                    <a:pt x="0" y="172"/>
                  </a:lnTo>
                  <a:lnTo>
                    <a:pt x="0" y="155"/>
                  </a:lnTo>
                  <a:lnTo>
                    <a:pt x="2" y="137"/>
                  </a:lnTo>
                  <a:lnTo>
                    <a:pt x="6" y="121"/>
                  </a:lnTo>
                  <a:lnTo>
                    <a:pt x="10" y="107"/>
                  </a:lnTo>
                  <a:lnTo>
                    <a:pt x="15" y="91"/>
                  </a:lnTo>
                  <a:lnTo>
                    <a:pt x="23" y="78"/>
                  </a:lnTo>
                  <a:lnTo>
                    <a:pt x="32" y="65"/>
                  </a:lnTo>
                  <a:lnTo>
                    <a:pt x="41" y="53"/>
                  </a:lnTo>
                  <a:lnTo>
                    <a:pt x="52" y="43"/>
                  </a:lnTo>
                  <a:lnTo>
                    <a:pt x="64" y="33"/>
                  </a:lnTo>
                  <a:lnTo>
                    <a:pt x="78" y="24"/>
                  </a:lnTo>
                  <a:lnTo>
                    <a:pt x="92" y="17"/>
                  </a:lnTo>
                  <a:lnTo>
                    <a:pt x="108" y="11"/>
                  </a:lnTo>
                  <a:lnTo>
                    <a:pt x="125" y="6"/>
                  </a:lnTo>
                  <a:lnTo>
                    <a:pt x="144" y="3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85" y="0"/>
                  </a:lnTo>
                  <a:lnTo>
                    <a:pt x="204" y="1"/>
                  </a:lnTo>
                  <a:lnTo>
                    <a:pt x="221" y="3"/>
                  </a:lnTo>
                  <a:lnTo>
                    <a:pt x="238" y="8"/>
                  </a:lnTo>
                  <a:lnTo>
                    <a:pt x="253" y="13"/>
                  </a:lnTo>
                  <a:lnTo>
                    <a:pt x="267" y="20"/>
                  </a:lnTo>
                  <a:lnTo>
                    <a:pt x="280" y="29"/>
                  </a:lnTo>
                  <a:lnTo>
                    <a:pt x="293" y="40"/>
                  </a:lnTo>
                  <a:lnTo>
                    <a:pt x="304" y="51"/>
                  </a:lnTo>
                  <a:lnTo>
                    <a:pt x="314" y="63"/>
                  </a:lnTo>
                  <a:lnTo>
                    <a:pt x="322" y="77"/>
                  </a:lnTo>
                  <a:lnTo>
                    <a:pt x="331" y="92"/>
                  </a:lnTo>
                  <a:lnTo>
                    <a:pt x="337" y="108"/>
                  </a:lnTo>
                  <a:lnTo>
                    <a:pt x="343" y="125"/>
                  </a:lnTo>
                  <a:lnTo>
                    <a:pt x="348" y="143"/>
                  </a:lnTo>
                  <a:lnTo>
                    <a:pt x="353" y="161"/>
                  </a:lnTo>
                  <a:lnTo>
                    <a:pt x="353" y="161"/>
                  </a:lnTo>
                  <a:lnTo>
                    <a:pt x="559" y="1277"/>
                  </a:lnTo>
                  <a:lnTo>
                    <a:pt x="559" y="1277"/>
                  </a:lnTo>
                  <a:lnTo>
                    <a:pt x="639" y="1710"/>
                  </a:lnTo>
                  <a:lnTo>
                    <a:pt x="679" y="1926"/>
                  </a:lnTo>
                  <a:lnTo>
                    <a:pt x="719" y="2143"/>
                  </a:lnTo>
                  <a:lnTo>
                    <a:pt x="719" y="2143"/>
                  </a:lnTo>
                  <a:lnTo>
                    <a:pt x="722" y="2163"/>
                  </a:lnTo>
                  <a:lnTo>
                    <a:pt x="724" y="2183"/>
                  </a:lnTo>
                  <a:lnTo>
                    <a:pt x="724" y="2202"/>
                  </a:lnTo>
                  <a:lnTo>
                    <a:pt x="723" y="2221"/>
                  </a:lnTo>
                  <a:lnTo>
                    <a:pt x="721" y="2238"/>
                  </a:lnTo>
                  <a:lnTo>
                    <a:pt x="716" y="2254"/>
                  </a:lnTo>
                  <a:lnTo>
                    <a:pt x="710" y="2269"/>
                  </a:lnTo>
                  <a:lnTo>
                    <a:pt x="703" y="2284"/>
                  </a:lnTo>
                  <a:lnTo>
                    <a:pt x="694" y="2297"/>
                  </a:lnTo>
                  <a:lnTo>
                    <a:pt x="683" y="2309"/>
                  </a:lnTo>
                  <a:lnTo>
                    <a:pt x="670" y="2321"/>
                  </a:lnTo>
                  <a:lnTo>
                    <a:pt x="657" y="2331"/>
                  </a:lnTo>
                  <a:lnTo>
                    <a:pt x="641" y="2339"/>
                  </a:lnTo>
                  <a:lnTo>
                    <a:pt x="624" y="2347"/>
                  </a:lnTo>
                  <a:lnTo>
                    <a:pt x="606" y="2354"/>
                  </a:lnTo>
                  <a:lnTo>
                    <a:pt x="585" y="2359"/>
                  </a:lnTo>
                  <a:lnTo>
                    <a:pt x="585" y="2359"/>
                  </a:lnTo>
                  <a:lnTo>
                    <a:pt x="564" y="2362"/>
                  </a:lnTo>
                  <a:lnTo>
                    <a:pt x="543" y="2364"/>
                  </a:lnTo>
                  <a:lnTo>
                    <a:pt x="524" y="2363"/>
                  </a:lnTo>
                  <a:lnTo>
                    <a:pt x="507" y="2360"/>
                  </a:lnTo>
                  <a:lnTo>
                    <a:pt x="489" y="2356"/>
                  </a:lnTo>
                  <a:lnTo>
                    <a:pt x="473" y="2349"/>
                  </a:lnTo>
                  <a:lnTo>
                    <a:pt x="458" y="2342"/>
                  </a:lnTo>
                  <a:lnTo>
                    <a:pt x="444" y="2332"/>
                  </a:lnTo>
                  <a:lnTo>
                    <a:pt x="432" y="2322"/>
                  </a:lnTo>
                  <a:lnTo>
                    <a:pt x="420" y="2309"/>
                  </a:lnTo>
                  <a:lnTo>
                    <a:pt x="410" y="2295"/>
                  </a:lnTo>
                  <a:lnTo>
                    <a:pt x="401" y="2279"/>
                  </a:lnTo>
                  <a:lnTo>
                    <a:pt x="393" y="2263"/>
                  </a:lnTo>
                  <a:lnTo>
                    <a:pt x="386" y="2245"/>
                  </a:lnTo>
                  <a:lnTo>
                    <a:pt x="381" y="2227"/>
                  </a:lnTo>
                  <a:lnTo>
                    <a:pt x="376" y="2207"/>
                  </a:lnTo>
                  <a:lnTo>
                    <a:pt x="376" y="2207"/>
                  </a:lnTo>
                  <a:lnTo>
                    <a:pt x="189" y="1210"/>
                  </a:lnTo>
                  <a:lnTo>
                    <a:pt x="4" y="213"/>
                  </a:lnTo>
                  <a:lnTo>
                    <a:pt x="4" y="213"/>
                  </a:lnTo>
                  <a:lnTo>
                    <a:pt x="1" y="196"/>
                  </a:lnTo>
                  <a:lnTo>
                    <a:pt x="0" y="172"/>
                  </a:lnTo>
                  <a:lnTo>
                    <a:pt x="0" y="1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198"/>
            <p:cNvSpPr>
              <a:spLocks/>
            </p:cNvSpPr>
            <p:nvPr/>
          </p:nvSpPr>
          <p:spPr bwMode="auto">
            <a:xfrm rot="10800000">
              <a:off x="6688269" y="9780514"/>
              <a:ext cx="214134" cy="742187"/>
            </a:xfrm>
            <a:custGeom>
              <a:avLst/>
              <a:gdLst/>
              <a:ahLst/>
              <a:cxnLst>
                <a:cxn ang="0">
                  <a:pos x="706" y="236"/>
                </a:cxn>
                <a:cxn ang="0">
                  <a:pos x="490" y="1403"/>
                </a:cxn>
                <a:cxn ang="0">
                  <a:pos x="420" y="1795"/>
                </a:cxn>
                <a:cxn ang="0">
                  <a:pos x="382" y="1990"/>
                </a:cxn>
                <a:cxn ang="0">
                  <a:pos x="340" y="2184"/>
                </a:cxn>
                <a:cxn ang="0">
                  <a:pos x="337" y="2196"/>
                </a:cxn>
                <a:cxn ang="0">
                  <a:pos x="326" y="2221"/>
                </a:cxn>
                <a:cxn ang="0">
                  <a:pos x="312" y="2245"/>
                </a:cxn>
                <a:cxn ang="0">
                  <a:pos x="294" y="2269"/>
                </a:cxn>
                <a:cxn ang="0">
                  <a:pos x="273" y="2292"/>
                </a:cxn>
                <a:cxn ang="0">
                  <a:pos x="240" y="2323"/>
                </a:cxn>
                <a:cxn ang="0">
                  <a:pos x="204" y="2347"/>
                </a:cxn>
                <a:cxn ang="0">
                  <a:pos x="192" y="2355"/>
                </a:cxn>
                <a:cxn ang="0">
                  <a:pos x="177" y="2359"/>
                </a:cxn>
                <a:cxn ang="0">
                  <a:pos x="157" y="2358"/>
                </a:cxn>
                <a:cxn ang="0">
                  <a:pos x="133" y="2354"/>
                </a:cxn>
                <a:cxn ang="0">
                  <a:pos x="109" y="2345"/>
                </a:cxn>
                <a:cxn ang="0">
                  <a:pos x="85" y="2335"/>
                </a:cxn>
                <a:cxn ang="0">
                  <a:pos x="63" y="2323"/>
                </a:cxn>
                <a:cxn ang="0">
                  <a:pos x="45" y="2308"/>
                </a:cxn>
                <a:cxn ang="0">
                  <a:pos x="33" y="2294"/>
                </a:cxn>
                <a:cxn ang="0">
                  <a:pos x="27" y="2284"/>
                </a:cxn>
                <a:cxn ang="0">
                  <a:pos x="17" y="2261"/>
                </a:cxn>
                <a:cxn ang="0">
                  <a:pos x="6" y="2224"/>
                </a:cxn>
                <a:cxn ang="0">
                  <a:pos x="0" y="2171"/>
                </a:cxn>
                <a:cxn ang="0">
                  <a:pos x="1" y="2118"/>
                </a:cxn>
                <a:cxn ang="0">
                  <a:pos x="4" y="2093"/>
                </a:cxn>
                <a:cxn ang="0">
                  <a:pos x="144" y="1332"/>
                </a:cxn>
                <a:cxn ang="0">
                  <a:pos x="287" y="573"/>
                </a:cxn>
                <a:cxn ang="0">
                  <a:pos x="324" y="370"/>
                </a:cxn>
                <a:cxn ang="0">
                  <a:pos x="359" y="168"/>
                </a:cxn>
                <a:cxn ang="0">
                  <a:pos x="364" y="149"/>
                </a:cxn>
                <a:cxn ang="0">
                  <a:pos x="374" y="113"/>
                </a:cxn>
                <a:cxn ang="0">
                  <a:pos x="390" y="80"/>
                </a:cxn>
                <a:cxn ang="0">
                  <a:pos x="409" y="52"/>
                </a:cxn>
                <a:cxn ang="0">
                  <a:pos x="433" y="29"/>
                </a:cxn>
                <a:cxn ang="0">
                  <a:pos x="462" y="12"/>
                </a:cxn>
                <a:cxn ang="0">
                  <a:pos x="495" y="2"/>
                </a:cxn>
                <a:cxn ang="0">
                  <a:pos x="535" y="0"/>
                </a:cxn>
                <a:cxn ang="0">
                  <a:pos x="558" y="1"/>
                </a:cxn>
                <a:cxn ang="0">
                  <a:pos x="598" y="9"/>
                </a:cxn>
                <a:cxn ang="0">
                  <a:pos x="633" y="23"/>
                </a:cxn>
                <a:cxn ang="0">
                  <a:pos x="661" y="43"/>
                </a:cxn>
                <a:cxn ang="0">
                  <a:pos x="683" y="70"/>
                </a:cxn>
                <a:cxn ang="0">
                  <a:pos x="698" y="102"/>
                </a:cxn>
                <a:cxn ang="0">
                  <a:pos x="706" y="141"/>
                </a:cxn>
                <a:cxn ang="0">
                  <a:pos x="709" y="186"/>
                </a:cxn>
                <a:cxn ang="0">
                  <a:pos x="706" y="236"/>
                </a:cxn>
              </a:cxnLst>
              <a:rect l="0" t="0" r="r" b="b"/>
              <a:pathLst>
                <a:path w="709" h="2359">
                  <a:moveTo>
                    <a:pt x="706" y="236"/>
                  </a:moveTo>
                  <a:lnTo>
                    <a:pt x="706" y="236"/>
                  </a:lnTo>
                  <a:lnTo>
                    <a:pt x="490" y="1403"/>
                  </a:lnTo>
                  <a:lnTo>
                    <a:pt x="490" y="1403"/>
                  </a:lnTo>
                  <a:lnTo>
                    <a:pt x="454" y="1599"/>
                  </a:lnTo>
                  <a:lnTo>
                    <a:pt x="420" y="1795"/>
                  </a:lnTo>
                  <a:lnTo>
                    <a:pt x="401" y="1892"/>
                  </a:lnTo>
                  <a:lnTo>
                    <a:pt x="382" y="1990"/>
                  </a:lnTo>
                  <a:lnTo>
                    <a:pt x="362" y="2087"/>
                  </a:lnTo>
                  <a:lnTo>
                    <a:pt x="340" y="2184"/>
                  </a:lnTo>
                  <a:lnTo>
                    <a:pt x="340" y="2184"/>
                  </a:lnTo>
                  <a:lnTo>
                    <a:pt x="337" y="2196"/>
                  </a:lnTo>
                  <a:lnTo>
                    <a:pt x="331" y="2208"/>
                  </a:lnTo>
                  <a:lnTo>
                    <a:pt x="326" y="2221"/>
                  </a:lnTo>
                  <a:lnTo>
                    <a:pt x="320" y="2233"/>
                  </a:lnTo>
                  <a:lnTo>
                    <a:pt x="312" y="2245"/>
                  </a:lnTo>
                  <a:lnTo>
                    <a:pt x="303" y="2258"/>
                  </a:lnTo>
                  <a:lnTo>
                    <a:pt x="294" y="2269"/>
                  </a:lnTo>
                  <a:lnTo>
                    <a:pt x="284" y="2280"/>
                  </a:lnTo>
                  <a:lnTo>
                    <a:pt x="273" y="2292"/>
                  </a:lnTo>
                  <a:lnTo>
                    <a:pt x="262" y="2302"/>
                  </a:lnTo>
                  <a:lnTo>
                    <a:pt x="240" y="2323"/>
                  </a:lnTo>
                  <a:lnTo>
                    <a:pt x="216" y="2340"/>
                  </a:lnTo>
                  <a:lnTo>
                    <a:pt x="204" y="2347"/>
                  </a:lnTo>
                  <a:lnTo>
                    <a:pt x="192" y="2355"/>
                  </a:lnTo>
                  <a:lnTo>
                    <a:pt x="192" y="2355"/>
                  </a:lnTo>
                  <a:lnTo>
                    <a:pt x="185" y="2357"/>
                  </a:lnTo>
                  <a:lnTo>
                    <a:pt x="177" y="2359"/>
                  </a:lnTo>
                  <a:lnTo>
                    <a:pt x="168" y="2359"/>
                  </a:lnTo>
                  <a:lnTo>
                    <a:pt x="157" y="2358"/>
                  </a:lnTo>
                  <a:lnTo>
                    <a:pt x="145" y="2357"/>
                  </a:lnTo>
                  <a:lnTo>
                    <a:pt x="133" y="2354"/>
                  </a:lnTo>
                  <a:lnTo>
                    <a:pt x="121" y="2349"/>
                  </a:lnTo>
                  <a:lnTo>
                    <a:pt x="109" y="2345"/>
                  </a:lnTo>
                  <a:lnTo>
                    <a:pt x="97" y="2340"/>
                  </a:lnTo>
                  <a:lnTo>
                    <a:pt x="85" y="2335"/>
                  </a:lnTo>
                  <a:lnTo>
                    <a:pt x="74" y="2329"/>
                  </a:lnTo>
                  <a:lnTo>
                    <a:pt x="63" y="2323"/>
                  </a:lnTo>
                  <a:lnTo>
                    <a:pt x="53" y="2315"/>
                  </a:lnTo>
                  <a:lnTo>
                    <a:pt x="45" y="2308"/>
                  </a:lnTo>
                  <a:lnTo>
                    <a:pt x="38" y="2301"/>
                  </a:lnTo>
                  <a:lnTo>
                    <a:pt x="33" y="2294"/>
                  </a:lnTo>
                  <a:lnTo>
                    <a:pt x="33" y="2294"/>
                  </a:lnTo>
                  <a:lnTo>
                    <a:pt x="27" y="2284"/>
                  </a:lnTo>
                  <a:lnTo>
                    <a:pt x="21" y="2272"/>
                  </a:lnTo>
                  <a:lnTo>
                    <a:pt x="17" y="2261"/>
                  </a:lnTo>
                  <a:lnTo>
                    <a:pt x="13" y="2249"/>
                  </a:lnTo>
                  <a:lnTo>
                    <a:pt x="6" y="2224"/>
                  </a:lnTo>
                  <a:lnTo>
                    <a:pt x="2" y="2197"/>
                  </a:lnTo>
                  <a:lnTo>
                    <a:pt x="0" y="2171"/>
                  </a:lnTo>
                  <a:lnTo>
                    <a:pt x="0" y="2145"/>
                  </a:lnTo>
                  <a:lnTo>
                    <a:pt x="1" y="2118"/>
                  </a:lnTo>
                  <a:lnTo>
                    <a:pt x="4" y="2093"/>
                  </a:lnTo>
                  <a:lnTo>
                    <a:pt x="4" y="2093"/>
                  </a:lnTo>
                  <a:lnTo>
                    <a:pt x="74" y="1713"/>
                  </a:lnTo>
                  <a:lnTo>
                    <a:pt x="144" y="1332"/>
                  </a:lnTo>
                  <a:lnTo>
                    <a:pt x="287" y="573"/>
                  </a:lnTo>
                  <a:lnTo>
                    <a:pt x="287" y="573"/>
                  </a:lnTo>
                  <a:lnTo>
                    <a:pt x="306" y="472"/>
                  </a:lnTo>
                  <a:lnTo>
                    <a:pt x="324" y="370"/>
                  </a:lnTo>
                  <a:lnTo>
                    <a:pt x="341" y="269"/>
                  </a:lnTo>
                  <a:lnTo>
                    <a:pt x="359" y="168"/>
                  </a:lnTo>
                  <a:lnTo>
                    <a:pt x="359" y="168"/>
                  </a:lnTo>
                  <a:lnTo>
                    <a:pt x="364" y="149"/>
                  </a:lnTo>
                  <a:lnTo>
                    <a:pt x="368" y="130"/>
                  </a:lnTo>
                  <a:lnTo>
                    <a:pt x="374" y="113"/>
                  </a:lnTo>
                  <a:lnTo>
                    <a:pt x="381" y="95"/>
                  </a:lnTo>
                  <a:lnTo>
                    <a:pt x="390" y="80"/>
                  </a:lnTo>
                  <a:lnTo>
                    <a:pt x="398" y="65"/>
                  </a:lnTo>
                  <a:lnTo>
                    <a:pt x="409" y="52"/>
                  </a:lnTo>
                  <a:lnTo>
                    <a:pt x="420" y="40"/>
                  </a:lnTo>
                  <a:lnTo>
                    <a:pt x="433" y="29"/>
                  </a:lnTo>
                  <a:lnTo>
                    <a:pt x="447" y="20"/>
                  </a:lnTo>
                  <a:lnTo>
                    <a:pt x="462" y="12"/>
                  </a:lnTo>
                  <a:lnTo>
                    <a:pt x="478" y="7"/>
                  </a:lnTo>
                  <a:lnTo>
                    <a:pt x="495" y="2"/>
                  </a:lnTo>
                  <a:lnTo>
                    <a:pt x="514" y="0"/>
                  </a:lnTo>
                  <a:lnTo>
                    <a:pt x="535" y="0"/>
                  </a:lnTo>
                  <a:lnTo>
                    <a:pt x="558" y="1"/>
                  </a:lnTo>
                  <a:lnTo>
                    <a:pt x="558" y="1"/>
                  </a:lnTo>
                  <a:lnTo>
                    <a:pt x="578" y="4"/>
                  </a:lnTo>
                  <a:lnTo>
                    <a:pt x="598" y="9"/>
                  </a:lnTo>
                  <a:lnTo>
                    <a:pt x="617" y="15"/>
                  </a:lnTo>
                  <a:lnTo>
                    <a:pt x="633" y="23"/>
                  </a:lnTo>
                  <a:lnTo>
                    <a:pt x="648" y="32"/>
                  </a:lnTo>
                  <a:lnTo>
                    <a:pt x="661" y="43"/>
                  </a:lnTo>
                  <a:lnTo>
                    <a:pt x="673" y="55"/>
                  </a:lnTo>
                  <a:lnTo>
                    <a:pt x="683" y="70"/>
                  </a:lnTo>
                  <a:lnTo>
                    <a:pt x="691" y="85"/>
                  </a:lnTo>
                  <a:lnTo>
                    <a:pt x="698" y="102"/>
                  </a:lnTo>
                  <a:lnTo>
                    <a:pt x="703" y="121"/>
                  </a:lnTo>
                  <a:lnTo>
                    <a:pt x="706" y="141"/>
                  </a:lnTo>
                  <a:lnTo>
                    <a:pt x="708" y="162"/>
                  </a:lnTo>
                  <a:lnTo>
                    <a:pt x="709" y="186"/>
                  </a:lnTo>
                  <a:lnTo>
                    <a:pt x="708" y="211"/>
                  </a:lnTo>
                  <a:lnTo>
                    <a:pt x="706" y="236"/>
                  </a:lnTo>
                  <a:lnTo>
                    <a:pt x="706" y="2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199"/>
            <p:cNvSpPr>
              <a:spLocks/>
            </p:cNvSpPr>
            <p:nvPr/>
          </p:nvSpPr>
          <p:spPr bwMode="auto">
            <a:xfrm rot="10800000">
              <a:off x="6131523" y="9780514"/>
              <a:ext cx="105420" cy="742187"/>
            </a:xfrm>
            <a:custGeom>
              <a:avLst/>
              <a:gdLst/>
              <a:ahLst/>
              <a:cxnLst>
                <a:cxn ang="0">
                  <a:pos x="1" y="1179"/>
                </a:cxn>
                <a:cxn ang="0">
                  <a:pos x="1" y="456"/>
                </a:cxn>
                <a:cxn ang="0">
                  <a:pos x="0" y="214"/>
                </a:cxn>
                <a:cxn ang="0">
                  <a:pos x="1" y="170"/>
                </a:cxn>
                <a:cxn ang="0">
                  <a:pos x="6" y="130"/>
                </a:cxn>
                <a:cxn ang="0">
                  <a:pos x="17" y="93"/>
                </a:cxn>
                <a:cxn ang="0">
                  <a:pos x="34" y="61"/>
                </a:cxn>
                <a:cxn ang="0">
                  <a:pos x="57" y="36"/>
                </a:cxn>
                <a:cxn ang="0">
                  <a:pos x="71" y="25"/>
                </a:cxn>
                <a:cxn ang="0">
                  <a:pos x="87" y="16"/>
                </a:cxn>
                <a:cxn ang="0">
                  <a:pos x="105" y="9"/>
                </a:cxn>
                <a:cxn ang="0">
                  <a:pos x="126" y="4"/>
                </a:cxn>
                <a:cxn ang="0">
                  <a:pos x="174" y="0"/>
                </a:cxn>
                <a:cxn ang="0">
                  <a:pos x="199" y="1"/>
                </a:cxn>
                <a:cxn ang="0">
                  <a:pos x="231" y="7"/>
                </a:cxn>
                <a:cxn ang="0">
                  <a:pos x="252" y="13"/>
                </a:cxn>
                <a:cxn ang="0">
                  <a:pos x="276" y="26"/>
                </a:cxn>
                <a:cxn ang="0">
                  <a:pos x="304" y="50"/>
                </a:cxn>
                <a:cxn ang="0">
                  <a:pos x="325" y="79"/>
                </a:cxn>
                <a:cxn ang="0">
                  <a:pos x="340" y="114"/>
                </a:cxn>
                <a:cxn ang="0">
                  <a:pos x="349" y="152"/>
                </a:cxn>
                <a:cxn ang="0">
                  <a:pos x="353" y="193"/>
                </a:cxn>
                <a:cxn ang="0">
                  <a:pos x="353" y="215"/>
                </a:cxn>
                <a:cxn ang="0">
                  <a:pos x="351" y="2159"/>
                </a:cxn>
                <a:cxn ang="0">
                  <a:pos x="351" y="2180"/>
                </a:cxn>
                <a:cxn ang="0">
                  <a:pos x="345" y="2220"/>
                </a:cxn>
                <a:cxn ang="0">
                  <a:pos x="336" y="2256"/>
                </a:cxn>
                <a:cxn ang="0">
                  <a:pos x="320" y="2288"/>
                </a:cxn>
                <a:cxn ang="0">
                  <a:pos x="298" y="2315"/>
                </a:cxn>
                <a:cxn ang="0">
                  <a:pos x="271" y="2337"/>
                </a:cxn>
                <a:cxn ang="0">
                  <a:pos x="237" y="2352"/>
                </a:cxn>
                <a:cxn ang="0">
                  <a:pos x="196" y="2360"/>
                </a:cxn>
                <a:cxn ang="0">
                  <a:pos x="173" y="2360"/>
                </a:cxn>
                <a:cxn ang="0">
                  <a:pos x="129" y="2356"/>
                </a:cxn>
                <a:cxn ang="0">
                  <a:pos x="92" y="2344"/>
                </a:cxn>
                <a:cxn ang="0">
                  <a:pos x="62" y="2327"/>
                </a:cxn>
                <a:cxn ang="0">
                  <a:pos x="38" y="2302"/>
                </a:cxn>
                <a:cxn ang="0">
                  <a:pos x="20" y="2273"/>
                </a:cxn>
                <a:cxn ang="0">
                  <a:pos x="8" y="2238"/>
                </a:cxn>
                <a:cxn ang="0">
                  <a:pos x="2" y="2200"/>
                </a:cxn>
                <a:cxn ang="0">
                  <a:pos x="0" y="2158"/>
                </a:cxn>
                <a:cxn ang="0">
                  <a:pos x="1" y="1913"/>
                </a:cxn>
                <a:cxn ang="0">
                  <a:pos x="1" y="1179"/>
                </a:cxn>
              </a:cxnLst>
              <a:rect l="0" t="0" r="r" b="b"/>
              <a:pathLst>
                <a:path w="353" h="2360">
                  <a:moveTo>
                    <a:pt x="1" y="1179"/>
                  </a:moveTo>
                  <a:lnTo>
                    <a:pt x="1" y="1179"/>
                  </a:lnTo>
                  <a:lnTo>
                    <a:pt x="1" y="696"/>
                  </a:lnTo>
                  <a:lnTo>
                    <a:pt x="1" y="456"/>
                  </a:lnTo>
                  <a:lnTo>
                    <a:pt x="0" y="214"/>
                  </a:lnTo>
                  <a:lnTo>
                    <a:pt x="0" y="214"/>
                  </a:lnTo>
                  <a:lnTo>
                    <a:pt x="0" y="192"/>
                  </a:lnTo>
                  <a:lnTo>
                    <a:pt x="1" y="170"/>
                  </a:lnTo>
                  <a:lnTo>
                    <a:pt x="3" y="150"/>
                  </a:lnTo>
                  <a:lnTo>
                    <a:pt x="6" y="130"/>
                  </a:lnTo>
                  <a:lnTo>
                    <a:pt x="11" y="112"/>
                  </a:lnTo>
                  <a:lnTo>
                    <a:pt x="17" y="93"/>
                  </a:lnTo>
                  <a:lnTo>
                    <a:pt x="24" y="77"/>
                  </a:lnTo>
                  <a:lnTo>
                    <a:pt x="34" y="61"/>
                  </a:lnTo>
                  <a:lnTo>
                    <a:pt x="44" y="48"/>
                  </a:lnTo>
                  <a:lnTo>
                    <a:pt x="57" y="36"/>
                  </a:lnTo>
                  <a:lnTo>
                    <a:pt x="63" y="30"/>
                  </a:lnTo>
                  <a:lnTo>
                    <a:pt x="71" y="25"/>
                  </a:lnTo>
                  <a:lnTo>
                    <a:pt x="78" y="20"/>
                  </a:lnTo>
                  <a:lnTo>
                    <a:pt x="87" y="16"/>
                  </a:lnTo>
                  <a:lnTo>
                    <a:pt x="96" y="12"/>
                  </a:lnTo>
                  <a:lnTo>
                    <a:pt x="105" y="9"/>
                  </a:lnTo>
                  <a:lnTo>
                    <a:pt x="115" y="6"/>
                  </a:lnTo>
                  <a:lnTo>
                    <a:pt x="126" y="4"/>
                  </a:lnTo>
                  <a:lnTo>
                    <a:pt x="148" y="1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99" y="1"/>
                  </a:lnTo>
                  <a:lnTo>
                    <a:pt x="222" y="4"/>
                  </a:lnTo>
                  <a:lnTo>
                    <a:pt x="231" y="7"/>
                  </a:lnTo>
                  <a:lnTo>
                    <a:pt x="242" y="10"/>
                  </a:lnTo>
                  <a:lnTo>
                    <a:pt x="252" y="13"/>
                  </a:lnTo>
                  <a:lnTo>
                    <a:pt x="260" y="17"/>
                  </a:lnTo>
                  <a:lnTo>
                    <a:pt x="276" y="26"/>
                  </a:lnTo>
                  <a:lnTo>
                    <a:pt x="292" y="38"/>
                  </a:lnTo>
                  <a:lnTo>
                    <a:pt x="304" y="50"/>
                  </a:lnTo>
                  <a:lnTo>
                    <a:pt x="315" y="63"/>
                  </a:lnTo>
                  <a:lnTo>
                    <a:pt x="325" y="79"/>
                  </a:lnTo>
                  <a:lnTo>
                    <a:pt x="334" y="96"/>
                  </a:lnTo>
                  <a:lnTo>
                    <a:pt x="340" y="114"/>
                  </a:lnTo>
                  <a:lnTo>
                    <a:pt x="344" y="132"/>
                  </a:lnTo>
                  <a:lnTo>
                    <a:pt x="349" y="152"/>
                  </a:lnTo>
                  <a:lnTo>
                    <a:pt x="352" y="172"/>
                  </a:lnTo>
                  <a:lnTo>
                    <a:pt x="353" y="193"/>
                  </a:lnTo>
                  <a:lnTo>
                    <a:pt x="353" y="215"/>
                  </a:lnTo>
                  <a:lnTo>
                    <a:pt x="353" y="215"/>
                  </a:lnTo>
                  <a:lnTo>
                    <a:pt x="353" y="1186"/>
                  </a:lnTo>
                  <a:lnTo>
                    <a:pt x="351" y="2159"/>
                  </a:lnTo>
                  <a:lnTo>
                    <a:pt x="351" y="2159"/>
                  </a:lnTo>
                  <a:lnTo>
                    <a:pt x="351" y="2180"/>
                  </a:lnTo>
                  <a:lnTo>
                    <a:pt x="349" y="2200"/>
                  </a:lnTo>
                  <a:lnTo>
                    <a:pt x="345" y="2220"/>
                  </a:lnTo>
                  <a:lnTo>
                    <a:pt x="341" y="2238"/>
                  </a:lnTo>
                  <a:lnTo>
                    <a:pt x="336" y="2256"/>
                  </a:lnTo>
                  <a:lnTo>
                    <a:pt x="328" y="2272"/>
                  </a:lnTo>
                  <a:lnTo>
                    <a:pt x="320" y="2288"/>
                  </a:lnTo>
                  <a:lnTo>
                    <a:pt x="310" y="2302"/>
                  </a:lnTo>
                  <a:lnTo>
                    <a:pt x="298" y="2315"/>
                  </a:lnTo>
                  <a:lnTo>
                    <a:pt x="285" y="2327"/>
                  </a:lnTo>
                  <a:lnTo>
                    <a:pt x="271" y="2337"/>
                  </a:lnTo>
                  <a:lnTo>
                    <a:pt x="255" y="2345"/>
                  </a:lnTo>
                  <a:lnTo>
                    <a:pt x="237" y="2352"/>
                  </a:lnTo>
                  <a:lnTo>
                    <a:pt x="217" y="2357"/>
                  </a:lnTo>
                  <a:lnTo>
                    <a:pt x="196" y="2360"/>
                  </a:lnTo>
                  <a:lnTo>
                    <a:pt x="173" y="2360"/>
                  </a:lnTo>
                  <a:lnTo>
                    <a:pt x="173" y="2360"/>
                  </a:lnTo>
                  <a:lnTo>
                    <a:pt x="150" y="2359"/>
                  </a:lnTo>
                  <a:lnTo>
                    <a:pt x="129" y="2356"/>
                  </a:lnTo>
                  <a:lnTo>
                    <a:pt x="110" y="2352"/>
                  </a:lnTo>
                  <a:lnTo>
                    <a:pt x="92" y="2344"/>
                  </a:lnTo>
                  <a:lnTo>
                    <a:pt x="76" y="2336"/>
                  </a:lnTo>
                  <a:lnTo>
                    <a:pt x="62" y="2327"/>
                  </a:lnTo>
                  <a:lnTo>
                    <a:pt x="49" y="2315"/>
                  </a:lnTo>
                  <a:lnTo>
                    <a:pt x="38" y="2302"/>
                  </a:lnTo>
                  <a:lnTo>
                    <a:pt x="29" y="2289"/>
                  </a:lnTo>
                  <a:lnTo>
                    <a:pt x="20" y="2273"/>
                  </a:lnTo>
                  <a:lnTo>
                    <a:pt x="14" y="2257"/>
                  </a:lnTo>
                  <a:lnTo>
                    <a:pt x="8" y="2238"/>
                  </a:lnTo>
                  <a:lnTo>
                    <a:pt x="4" y="2220"/>
                  </a:lnTo>
                  <a:lnTo>
                    <a:pt x="2" y="2200"/>
                  </a:lnTo>
                  <a:lnTo>
                    <a:pt x="0" y="2180"/>
                  </a:lnTo>
                  <a:lnTo>
                    <a:pt x="0" y="2158"/>
                  </a:lnTo>
                  <a:lnTo>
                    <a:pt x="0" y="2158"/>
                  </a:lnTo>
                  <a:lnTo>
                    <a:pt x="1" y="1913"/>
                  </a:lnTo>
                  <a:lnTo>
                    <a:pt x="1" y="1668"/>
                  </a:lnTo>
                  <a:lnTo>
                    <a:pt x="1" y="1179"/>
                  </a:lnTo>
                  <a:lnTo>
                    <a:pt x="1" y="11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22809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53"/>
          <a:stretch/>
        </p:blipFill>
        <p:spPr>
          <a:xfrm>
            <a:off x="0" y="1"/>
            <a:ext cx="12211050" cy="7003968"/>
          </a:xfrm>
          <a:prstGeom prst="rect">
            <a:avLst/>
          </a:prstGeom>
        </p:spPr>
      </p:pic>
      <p:sp>
        <p:nvSpPr>
          <p:cNvPr id="5" name="CuadroTexto 5"/>
          <p:cNvSpPr txBox="1">
            <a:spLocks noChangeArrowheads="1"/>
          </p:cNvSpPr>
          <p:nvPr/>
        </p:nvSpPr>
        <p:spPr bwMode="auto">
          <a:xfrm>
            <a:off x="8307873" y="761215"/>
            <a:ext cx="27518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3200" b="1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Title</a:t>
            </a:r>
            <a:r>
              <a:rPr lang="es-CO" altLang="es-CO" sz="3200" b="1" dirty="0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 </a:t>
            </a:r>
            <a:r>
              <a:rPr lang="es-CO" altLang="es-CO" sz="3200" b="1" dirty="0" err="1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Example</a:t>
            </a:r>
            <a:endParaRPr lang="es-CO" altLang="es-CO" sz="3200" b="1" dirty="0">
              <a:solidFill>
                <a:srgbClr val="FF0000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383687" y="1345989"/>
            <a:ext cx="324294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</a:rPr>
              <a:t>In this paragraph, resume the ideas.</a:t>
            </a:r>
            <a:endParaRPr lang="es-CO" altLang="es-CO" dirty="0">
              <a:solidFill>
                <a:schemeClr val="bg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CuadroTexto 5"/>
          <p:cNvSpPr txBox="1">
            <a:spLocks noChangeArrowheads="1"/>
          </p:cNvSpPr>
          <p:nvPr/>
        </p:nvSpPr>
        <p:spPr bwMode="auto">
          <a:xfrm>
            <a:off x="7926873" y="2129994"/>
            <a:ext cx="27518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3200" b="1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Title</a:t>
            </a:r>
            <a:r>
              <a:rPr lang="es-CO" altLang="es-CO" sz="3200" b="1" dirty="0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3200" b="1" dirty="0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3200" b="1" dirty="0" err="1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Example</a:t>
            </a:r>
            <a:endParaRPr lang="es-CO" altLang="es-CO" sz="3200" b="1" dirty="0">
              <a:solidFill>
                <a:srgbClr val="FF0000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8002687" y="2714768"/>
            <a:ext cx="324294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</a:rPr>
              <a:t>In this paragraph, resume the ideas.</a:t>
            </a:r>
            <a:endParaRPr lang="es-CO" altLang="es-CO" dirty="0">
              <a:solidFill>
                <a:schemeClr val="bg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CuadroTexto 5"/>
          <p:cNvSpPr txBox="1">
            <a:spLocks noChangeArrowheads="1"/>
          </p:cNvSpPr>
          <p:nvPr/>
        </p:nvSpPr>
        <p:spPr bwMode="auto">
          <a:xfrm>
            <a:off x="7945923" y="3546782"/>
            <a:ext cx="27518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3200" b="1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Title</a:t>
            </a:r>
            <a:r>
              <a:rPr lang="es-CO" altLang="es-CO" sz="3200" b="1" dirty="0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 </a:t>
            </a:r>
            <a:r>
              <a:rPr lang="es-CO" altLang="es-CO" sz="3200" b="1" dirty="0" err="1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Example</a:t>
            </a:r>
            <a:endParaRPr lang="es-CO" altLang="es-CO" sz="3200" b="1" dirty="0">
              <a:solidFill>
                <a:srgbClr val="FF0000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  <p:sp>
        <p:nvSpPr>
          <p:cNvPr id="37" name="Rectángulo 36"/>
          <p:cNvSpPr/>
          <p:nvPr/>
        </p:nvSpPr>
        <p:spPr>
          <a:xfrm>
            <a:off x="8021737" y="4131556"/>
            <a:ext cx="324294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</a:rPr>
              <a:t>In this paragraph, resume the ideas.</a:t>
            </a:r>
            <a:endParaRPr lang="es-CO" altLang="es-CO" dirty="0">
              <a:solidFill>
                <a:schemeClr val="bg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CuadroTexto 5"/>
          <p:cNvSpPr txBox="1">
            <a:spLocks noChangeArrowheads="1"/>
          </p:cNvSpPr>
          <p:nvPr/>
        </p:nvSpPr>
        <p:spPr bwMode="auto">
          <a:xfrm>
            <a:off x="8269773" y="4942226"/>
            <a:ext cx="27518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3200" b="1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Title</a:t>
            </a:r>
            <a:r>
              <a:rPr lang="es-CO" altLang="es-CO" sz="3200" b="1" dirty="0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3200" b="1" dirty="0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3200" b="1" dirty="0" err="1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Example</a:t>
            </a:r>
            <a:endParaRPr lang="es-CO" altLang="es-CO" sz="3200" b="1" dirty="0">
              <a:solidFill>
                <a:srgbClr val="FF0000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  <p:sp>
        <p:nvSpPr>
          <p:cNvPr id="39" name="Rectángulo 38"/>
          <p:cNvSpPr/>
          <p:nvPr/>
        </p:nvSpPr>
        <p:spPr>
          <a:xfrm>
            <a:off x="8345587" y="5527000"/>
            <a:ext cx="324294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</a:rPr>
              <a:t>In this paragraph, resume the ideas.</a:t>
            </a:r>
            <a:endParaRPr lang="es-CO" altLang="es-CO" dirty="0">
              <a:solidFill>
                <a:schemeClr val="bg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2" name="Grupo 41"/>
          <p:cNvGrpSpPr/>
          <p:nvPr/>
        </p:nvGrpSpPr>
        <p:grpSpPr>
          <a:xfrm>
            <a:off x="7253757" y="6462262"/>
            <a:ext cx="4957293" cy="539648"/>
            <a:chOff x="4593298" y="5962918"/>
            <a:chExt cx="7602995" cy="914400"/>
          </a:xfrm>
        </p:grpSpPr>
        <p:sp>
          <p:nvSpPr>
            <p:cNvPr id="40" name="Forma libre 39"/>
            <p:cNvSpPr/>
            <p:nvPr/>
          </p:nvSpPr>
          <p:spPr>
            <a:xfrm>
              <a:off x="4593298" y="5997357"/>
              <a:ext cx="4288664" cy="875763"/>
            </a:xfrm>
            <a:custGeom>
              <a:avLst/>
              <a:gdLst>
                <a:gd name="connsiteX0" fmla="*/ 4494727 w 4494727"/>
                <a:gd name="connsiteY0" fmla="*/ 0 h 914400"/>
                <a:gd name="connsiteX1" fmla="*/ 0 w 4494727"/>
                <a:gd name="connsiteY1" fmla="*/ 914400 h 914400"/>
                <a:gd name="connsiteX2" fmla="*/ 4494727 w 4494727"/>
                <a:gd name="connsiteY2" fmla="*/ 901521 h 914400"/>
                <a:gd name="connsiteX3" fmla="*/ 4494727 w 4494727"/>
                <a:gd name="connsiteY3" fmla="*/ 0 h 914400"/>
                <a:gd name="connsiteX0" fmla="*/ 4069725 w 4494727"/>
                <a:gd name="connsiteY0" fmla="*/ 0 h 875763"/>
                <a:gd name="connsiteX1" fmla="*/ 0 w 4494727"/>
                <a:gd name="connsiteY1" fmla="*/ 875763 h 875763"/>
                <a:gd name="connsiteX2" fmla="*/ 4494727 w 4494727"/>
                <a:gd name="connsiteY2" fmla="*/ 862884 h 875763"/>
                <a:gd name="connsiteX3" fmla="*/ 4069725 w 4494727"/>
                <a:gd name="connsiteY3" fmla="*/ 0 h 875763"/>
                <a:gd name="connsiteX0" fmla="*/ 4069725 w 4275786"/>
                <a:gd name="connsiteY0" fmla="*/ 0 h 875763"/>
                <a:gd name="connsiteX1" fmla="*/ 0 w 4275786"/>
                <a:gd name="connsiteY1" fmla="*/ 875763 h 875763"/>
                <a:gd name="connsiteX2" fmla="*/ 4275786 w 4275786"/>
                <a:gd name="connsiteY2" fmla="*/ 837126 h 875763"/>
                <a:gd name="connsiteX3" fmla="*/ 4069725 w 4275786"/>
                <a:gd name="connsiteY3" fmla="*/ 0 h 875763"/>
                <a:gd name="connsiteX0" fmla="*/ 4069725 w 4288664"/>
                <a:gd name="connsiteY0" fmla="*/ 0 h 875763"/>
                <a:gd name="connsiteX1" fmla="*/ 0 w 4288664"/>
                <a:gd name="connsiteY1" fmla="*/ 875763 h 875763"/>
                <a:gd name="connsiteX2" fmla="*/ 4288664 w 4288664"/>
                <a:gd name="connsiteY2" fmla="*/ 875762 h 875763"/>
                <a:gd name="connsiteX3" fmla="*/ 4069725 w 4288664"/>
                <a:gd name="connsiteY3" fmla="*/ 0 h 87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8664" h="875763">
                  <a:moveTo>
                    <a:pt x="4069725" y="0"/>
                  </a:moveTo>
                  <a:lnTo>
                    <a:pt x="0" y="875763"/>
                  </a:lnTo>
                  <a:lnTo>
                    <a:pt x="4288664" y="875762"/>
                  </a:lnTo>
                  <a:lnTo>
                    <a:pt x="40697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1" name="Forma libre 40"/>
            <p:cNvSpPr/>
            <p:nvPr/>
          </p:nvSpPr>
          <p:spPr>
            <a:xfrm>
              <a:off x="7701566" y="5962918"/>
              <a:ext cx="4494727" cy="914400"/>
            </a:xfrm>
            <a:custGeom>
              <a:avLst/>
              <a:gdLst>
                <a:gd name="connsiteX0" fmla="*/ 4494727 w 4494727"/>
                <a:gd name="connsiteY0" fmla="*/ 0 h 914400"/>
                <a:gd name="connsiteX1" fmla="*/ 0 w 4494727"/>
                <a:gd name="connsiteY1" fmla="*/ 914400 h 914400"/>
                <a:gd name="connsiteX2" fmla="*/ 4494727 w 4494727"/>
                <a:gd name="connsiteY2" fmla="*/ 901521 h 914400"/>
                <a:gd name="connsiteX3" fmla="*/ 4494727 w 4494727"/>
                <a:gd name="connsiteY3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4727" h="914400">
                  <a:moveTo>
                    <a:pt x="4494727" y="0"/>
                  </a:moveTo>
                  <a:lnTo>
                    <a:pt x="0" y="914400"/>
                  </a:lnTo>
                  <a:lnTo>
                    <a:pt x="4494727" y="901521"/>
                  </a:lnTo>
                  <a:lnTo>
                    <a:pt x="449472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45" name="Estrella de 5 puntas 44"/>
          <p:cNvSpPr/>
          <p:nvPr/>
        </p:nvSpPr>
        <p:spPr>
          <a:xfrm>
            <a:off x="7760179" y="747500"/>
            <a:ext cx="413959" cy="413959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Estrella de 5 puntas 45"/>
          <p:cNvSpPr/>
          <p:nvPr/>
        </p:nvSpPr>
        <p:spPr>
          <a:xfrm>
            <a:off x="7379179" y="2129994"/>
            <a:ext cx="413959" cy="413959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7" name="Estrella de 5 puntas 46"/>
          <p:cNvSpPr/>
          <p:nvPr/>
        </p:nvSpPr>
        <p:spPr>
          <a:xfrm>
            <a:off x="7398229" y="3546782"/>
            <a:ext cx="413959" cy="413959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" name="Estrella de 5 puntas 47"/>
          <p:cNvSpPr/>
          <p:nvPr/>
        </p:nvSpPr>
        <p:spPr>
          <a:xfrm>
            <a:off x="7722079" y="4970225"/>
            <a:ext cx="413959" cy="413959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50" name="Conector recto 49"/>
          <p:cNvCxnSpPr/>
          <p:nvPr/>
        </p:nvCxnSpPr>
        <p:spPr>
          <a:xfrm>
            <a:off x="8383687" y="1288839"/>
            <a:ext cx="3204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/>
          <p:nvPr/>
        </p:nvCxnSpPr>
        <p:spPr>
          <a:xfrm>
            <a:off x="7945923" y="2670107"/>
            <a:ext cx="36426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>
            <a:off x="8002687" y="4096563"/>
            <a:ext cx="3585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/>
          <p:cNvCxnSpPr/>
          <p:nvPr/>
        </p:nvCxnSpPr>
        <p:spPr>
          <a:xfrm>
            <a:off x="8383687" y="5480247"/>
            <a:ext cx="3204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32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Icon Sets: A</a:t>
            </a:r>
            <a:endParaRPr lang="en-US" dirty="0"/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149470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Icon Sets: B</a:t>
            </a:r>
            <a:endParaRPr lang="en-US" dirty="0"/>
          </a:p>
        </p:txBody>
      </p:sp>
      <p:sp>
        <p:nvSpPr>
          <p:cNvPr id="3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4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22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7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586454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Icon Sets: C</a:t>
            </a:r>
            <a:endParaRPr lang="en-US" dirty="0"/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7017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r="51558"/>
          <a:stretch/>
        </p:blipFill>
        <p:spPr>
          <a:xfrm>
            <a:off x="0" y="0"/>
            <a:ext cx="7637929" cy="6048375"/>
          </a:xfrm>
          <a:prstGeom prst="rect">
            <a:avLst/>
          </a:prstGeom>
        </p:spPr>
      </p:pic>
      <p:sp>
        <p:nvSpPr>
          <p:cNvPr id="7" name="Forma libre 6"/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48167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975797 h 6858000"/>
              <a:gd name="connsiteX5" fmla="*/ 6362164 w 12192000"/>
              <a:gd name="connsiteY5" fmla="*/ 46492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481670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975797"/>
                </a:lnTo>
                <a:lnTo>
                  <a:pt x="6362164" y="46492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9" name="Elipse 18"/>
          <p:cNvSpPr/>
          <p:nvPr/>
        </p:nvSpPr>
        <p:spPr>
          <a:xfrm>
            <a:off x="3733182" y="4161502"/>
            <a:ext cx="2143877" cy="214387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Forma libre 4"/>
          <p:cNvSpPr/>
          <p:nvPr/>
        </p:nvSpPr>
        <p:spPr>
          <a:xfrm>
            <a:off x="0" y="0"/>
            <a:ext cx="6362163" cy="6220496"/>
          </a:xfrm>
          <a:custGeom>
            <a:avLst/>
            <a:gdLst>
              <a:gd name="connsiteX0" fmla="*/ 4906851 w 6362163"/>
              <a:gd name="connsiteY0" fmla="*/ 0 h 6310648"/>
              <a:gd name="connsiteX1" fmla="*/ 6362163 w 6362163"/>
              <a:gd name="connsiteY1" fmla="*/ 4752304 h 6310648"/>
              <a:gd name="connsiteX2" fmla="*/ 12879 w 6362163"/>
              <a:gd name="connsiteY2" fmla="*/ 6310648 h 6310648"/>
              <a:gd name="connsiteX3" fmla="*/ 0 w 6362163"/>
              <a:gd name="connsiteY3" fmla="*/ 5756856 h 6310648"/>
              <a:gd name="connsiteX4" fmla="*/ 6349285 w 6362163"/>
              <a:gd name="connsiteY4" fmla="*/ 4752304 h 6310648"/>
              <a:gd name="connsiteX5" fmla="*/ 4340180 w 6362163"/>
              <a:gd name="connsiteY5" fmla="*/ 90152 h 6310648"/>
              <a:gd name="connsiteX6" fmla="*/ 4906851 w 6362163"/>
              <a:gd name="connsiteY6" fmla="*/ 0 h 6310648"/>
              <a:gd name="connsiteX0" fmla="*/ 4945487 w 6362163"/>
              <a:gd name="connsiteY0" fmla="*/ 0 h 6220496"/>
              <a:gd name="connsiteX1" fmla="*/ 6362163 w 6362163"/>
              <a:gd name="connsiteY1" fmla="*/ 4662152 h 6220496"/>
              <a:gd name="connsiteX2" fmla="*/ 12879 w 6362163"/>
              <a:gd name="connsiteY2" fmla="*/ 6220496 h 6220496"/>
              <a:gd name="connsiteX3" fmla="*/ 0 w 6362163"/>
              <a:gd name="connsiteY3" fmla="*/ 5666704 h 6220496"/>
              <a:gd name="connsiteX4" fmla="*/ 6349285 w 6362163"/>
              <a:gd name="connsiteY4" fmla="*/ 4662152 h 6220496"/>
              <a:gd name="connsiteX5" fmla="*/ 4340180 w 6362163"/>
              <a:gd name="connsiteY5" fmla="*/ 0 h 6220496"/>
              <a:gd name="connsiteX6" fmla="*/ 4945487 w 6362163"/>
              <a:gd name="connsiteY6" fmla="*/ 0 h 6220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62163" h="6220496">
                <a:moveTo>
                  <a:pt x="4945487" y="0"/>
                </a:moveTo>
                <a:lnTo>
                  <a:pt x="6362163" y="4662152"/>
                </a:lnTo>
                <a:lnTo>
                  <a:pt x="12879" y="6220496"/>
                </a:lnTo>
                <a:lnTo>
                  <a:pt x="0" y="5666704"/>
                </a:lnTo>
                <a:lnTo>
                  <a:pt x="6349285" y="4662152"/>
                </a:lnTo>
                <a:lnTo>
                  <a:pt x="4340180" y="0"/>
                </a:lnTo>
                <a:lnTo>
                  <a:pt x="494548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Forma libre 10"/>
          <p:cNvSpPr/>
          <p:nvPr/>
        </p:nvSpPr>
        <p:spPr>
          <a:xfrm>
            <a:off x="5877059" y="824745"/>
            <a:ext cx="5638106" cy="2272553"/>
          </a:xfrm>
          <a:custGeom>
            <a:avLst/>
            <a:gdLst>
              <a:gd name="connsiteX0" fmla="*/ 4558553 w 5567082"/>
              <a:gd name="connsiteY0" fmla="*/ 0 h 2205318"/>
              <a:gd name="connsiteX1" fmla="*/ 147917 w 5567082"/>
              <a:gd name="connsiteY1" fmla="*/ 309283 h 2205318"/>
              <a:gd name="connsiteX2" fmla="*/ 0 w 5567082"/>
              <a:gd name="connsiteY2" fmla="*/ 1667436 h 2205318"/>
              <a:gd name="connsiteX3" fmla="*/ 5567082 w 5567082"/>
              <a:gd name="connsiteY3" fmla="*/ 2205318 h 2205318"/>
              <a:gd name="connsiteX4" fmla="*/ 4558553 w 5567082"/>
              <a:gd name="connsiteY4" fmla="*/ 0 h 2205318"/>
              <a:gd name="connsiteX0" fmla="*/ 5540189 w 5567082"/>
              <a:gd name="connsiteY0" fmla="*/ 0 h 2272553"/>
              <a:gd name="connsiteX1" fmla="*/ 147917 w 5567082"/>
              <a:gd name="connsiteY1" fmla="*/ 376518 h 2272553"/>
              <a:gd name="connsiteX2" fmla="*/ 0 w 5567082"/>
              <a:gd name="connsiteY2" fmla="*/ 1734671 h 2272553"/>
              <a:gd name="connsiteX3" fmla="*/ 5567082 w 5567082"/>
              <a:gd name="connsiteY3" fmla="*/ 2272553 h 2272553"/>
              <a:gd name="connsiteX4" fmla="*/ 5540189 w 5567082"/>
              <a:gd name="connsiteY4" fmla="*/ 0 h 2272553"/>
              <a:gd name="connsiteX0" fmla="*/ 5392272 w 5419165"/>
              <a:gd name="connsiteY0" fmla="*/ 0 h 2272553"/>
              <a:gd name="connsiteX1" fmla="*/ 0 w 5419165"/>
              <a:gd name="connsiteY1" fmla="*/ 376518 h 2272553"/>
              <a:gd name="connsiteX2" fmla="*/ 268941 w 5419165"/>
              <a:gd name="connsiteY2" fmla="*/ 1801906 h 2272553"/>
              <a:gd name="connsiteX3" fmla="*/ 5419165 w 5419165"/>
              <a:gd name="connsiteY3" fmla="*/ 2272553 h 2272553"/>
              <a:gd name="connsiteX4" fmla="*/ 5392272 w 5419165"/>
              <a:gd name="connsiteY4" fmla="*/ 0 h 2272553"/>
              <a:gd name="connsiteX0" fmla="*/ 5392272 w 5419165"/>
              <a:gd name="connsiteY0" fmla="*/ 0 h 2272553"/>
              <a:gd name="connsiteX1" fmla="*/ 0 w 5419165"/>
              <a:gd name="connsiteY1" fmla="*/ 376518 h 2272553"/>
              <a:gd name="connsiteX2" fmla="*/ 0 w 5419165"/>
              <a:gd name="connsiteY2" fmla="*/ 1775012 h 2272553"/>
              <a:gd name="connsiteX3" fmla="*/ 5419165 w 5419165"/>
              <a:gd name="connsiteY3" fmla="*/ 2272553 h 2272553"/>
              <a:gd name="connsiteX4" fmla="*/ 5392272 w 5419165"/>
              <a:gd name="connsiteY4" fmla="*/ 0 h 2272553"/>
              <a:gd name="connsiteX0" fmla="*/ 5611213 w 5638106"/>
              <a:gd name="connsiteY0" fmla="*/ 0 h 2272553"/>
              <a:gd name="connsiteX1" fmla="*/ 0 w 5638106"/>
              <a:gd name="connsiteY1" fmla="*/ 376518 h 2272553"/>
              <a:gd name="connsiteX2" fmla="*/ 218941 w 5638106"/>
              <a:gd name="connsiteY2" fmla="*/ 1775012 h 2272553"/>
              <a:gd name="connsiteX3" fmla="*/ 5638106 w 5638106"/>
              <a:gd name="connsiteY3" fmla="*/ 2272553 h 2272553"/>
              <a:gd name="connsiteX4" fmla="*/ 5611213 w 5638106"/>
              <a:gd name="connsiteY4" fmla="*/ 0 h 227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8106" h="2272553">
                <a:moveTo>
                  <a:pt x="5611213" y="0"/>
                </a:moveTo>
                <a:lnTo>
                  <a:pt x="0" y="376518"/>
                </a:lnTo>
                <a:lnTo>
                  <a:pt x="218941" y="1775012"/>
                </a:lnTo>
                <a:lnTo>
                  <a:pt x="5638106" y="2272553"/>
                </a:lnTo>
                <a:lnTo>
                  <a:pt x="5611213" y="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Elipse 1"/>
          <p:cNvSpPr/>
          <p:nvPr/>
        </p:nvSpPr>
        <p:spPr>
          <a:xfrm>
            <a:off x="3899416" y="4325347"/>
            <a:ext cx="1816188" cy="1816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20" name="Grupo 19"/>
          <p:cNvGrpSpPr/>
          <p:nvPr/>
        </p:nvGrpSpPr>
        <p:grpSpPr>
          <a:xfrm rot="21416940">
            <a:off x="6254460" y="1301449"/>
            <a:ext cx="5033571" cy="2800767"/>
            <a:chOff x="6254460" y="1301449"/>
            <a:chExt cx="5033571" cy="2800767"/>
          </a:xfrm>
        </p:grpSpPr>
        <p:sp>
          <p:nvSpPr>
            <p:cNvPr id="16" name="Title 1"/>
            <p:cNvSpPr txBox="1">
              <a:spLocks/>
            </p:cNvSpPr>
            <p:nvPr/>
          </p:nvSpPr>
          <p:spPr>
            <a:xfrm>
              <a:off x="6254460" y="1323563"/>
              <a:ext cx="4151614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s-CO"/>
              </a:defPPr>
              <a:lvl1pPr>
                <a:defRPr sz="2400" b="1">
                  <a:solidFill>
                    <a:schemeClr val="bg1">
                      <a:lumMod val="50000"/>
                    </a:schemeClr>
                  </a:solidFill>
                  <a:latin typeface="Aileron Black" panose="00000A00000000000000" pitchFamily="50" charset="0"/>
                </a:defRPr>
              </a:lvl1pPr>
              <a:lvl2pPr marL="742950" indent="-285750">
                <a:defRPr>
                  <a:latin typeface="Calibri" panose="020F0502020204030204" pitchFamily="34" charset="0"/>
                </a:defRPr>
              </a:lvl2pPr>
              <a:lvl3pPr marL="1143000" indent="-228600">
                <a:defRPr>
                  <a:latin typeface="Calibri" panose="020F0502020204030204" pitchFamily="34" charset="0"/>
                </a:defRPr>
              </a:lvl3pPr>
              <a:lvl4pPr marL="1600200" indent="-228600">
                <a:defRPr>
                  <a:latin typeface="Calibri" panose="020F0502020204030204" pitchFamily="34" charset="0"/>
                </a:defRPr>
              </a:lvl4pPr>
              <a:lvl5pPr marL="2057400" indent="-228600">
                <a:defRPr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9pPr>
            </a:lstStyle>
            <a:p>
              <a:r>
                <a:rPr lang="es-CO" altLang="es-CO" sz="7200" dirty="0" err="1" smtClean="0">
                  <a:solidFill>
                    <a:schemeClr val="bg1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Title</a:t>
              </a:r>
              <a:endParaRPr lang="es-CO" altLang="es-CO" sz="8000" dirty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endParaRPr>
            </a:p>
          </p:txBody>
        </p:sp>
        <p:sp>
          <p:nvSpPr>
            <p:cNvPr id="3" name="CuadroTexto 2"/>
            <p:cNvSpPr txBox="1"/>
            <p:nvPr/>
          </p:nvSpPr>
          <p:spPr>
            <a:xfrm>
              <a:off x="8100482" y="1301449"/>
              <a:ext cx="318754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altLang="es-CO" sz="9600" dirty="0" err="1">
                  <a:solidFill>
                    <a:srgbClr val="FF0000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Slide</a:t>
              </a:r>
              <a:endParaRPr lang="es-CO" altLang="es-CO" sz="8000" dirty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endParaRPr>
            </a:p>
            <a:p>
              <a:endParaRPr lang="es-CO" sz="8000" dirty="0"/>
            </a:p>
          </p:txBody>
        </p:sp>
      </p:grpSp>
      <p:sp>
        <p:nvSpPr>
          <p:cNvPr id="13" name="Rectángulo 15"/>
          <p:cNvSpPr>
            <a:spLocks noChangeArrowheads="1"/>
          </p:cNvSpPr>
          <p:nvPr/>
        </p:nvSpPr>
        <p:spPr bwMode="auto">
          <a:xfrm>
            <a:off x="6796647" y="3352867"/>
            <a:ext cx="388942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You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can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help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with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flashy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images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, "a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picture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worth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a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thousand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words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".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931331" y="4518919"/>
            <a:ext cx="19325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600" spc="-150" dirty="0" smtClean="0">
                <a:solidFill>
                  <a:srgbClr val="FF0000"/>
                </a:solidFill>
                <a:latin typeface="Bebas Neue" panose="020B0606020202050201" pitchFamily="34" charset="0"/>
              </a:rPr>
              <a:t>50</a:t>
            </a:r>
            <a:r>
              <a:rPr lang="es-CO" sz="8800" spc="-150" dirty="0" smtClean="0">
                <a:solidFill>
                  <a:srgbClr val="FF0000"/>
                </a:solidFill>
                <a:latin typeface="Bebas Neue" panose="020B0606020202050201" pitchFamily="34" charset="0"/>
              </a:rPr>
              <a:t>%</a:t>
            </a:r>
            <a:endParaRPr lang="es-CO" sz="9600" spc="-150" dirty="0">
              <a:solidFill>
                <a:srgbClr val="FF0000"/>
              </a:solidFill>
              <a:latin typeface="Bebas Neue" panose="020B0606020202050201" pitchFamily="34" charset="0"/>
            </a:endParaRPr>
          </a:p>
        </p:txBody>
      </p:sp>
      <p:sp>
        <p:nvSpPr>
          <p:cNvPr id="21" name="Forma libre 20"/>
          <p:cNvSpPr/>
          <p:nvPr/>
        </p:nvSpPr>
        <p:spPr>
          <a:xfrm>
            <a:off x="4593298" y="5997357"/>
            <a:ext cx="4288664" cy="875763"/>
          </a:xfrm>
          <a:custGeom>
            <a:avLst/>
            <a:gdLst>
              <a:gd name="connsiteX0" fmla="*/ 4494727 w 4494727"/>
              <a:gd name="connsiteY0" fmla="*/ 0 h 914400"/>
              <a:gd name="connsiteX1" fmla="*/ 0 w 4494727"/>
              <a:gd name="connsiteY1" fmla="*/ 914400 h 914400"/>
              <a:gd name="connsiteX2" fmla="*/ 4494727 w 4494727"/>
              <a:gd name="connsiteY2" fmla="*/ 901521 h 914400"/>
              <a:gd name="connsiteX3" fmla="*/ 4494727 w 4494727"/>
              <a:gd name="connsiteY3" fmla="*/ 0 h 914400"/>
              <a:gd name="connsiteX0" fmla="*/ 4069725 w 4494727"/>
              <a:gd name="connsiteY0" fmla="*/ 0 h 875763"/>
              <a:gd name="connsiteX1" fmla="*/ 0 w 4494727"/>
              <a:gd name="connsiteY1" fmla="*/ 875763 h 875763"/>
              <a:gd name="connsiteX2" fmla="*/ 4494727 w 4494727"/>
              <a:gd name="connsiteY2" fmla="*/ 862884 h 875763"/>
              <a:gd name="connsiteX3" fmla="*/ 4069725 w 4494727"/>
              <a:gd name="connsiteY3" fmla="*/ 0 h 875763"/>
              <a:gd name="connsiteX0" fmla="*/ 4069725 w 4275786"/>
              <a:gd name="connsiteY0" fmla="*/ 0 h 875763"/>
              <a:gd name="connsiteX1" fmla="*/ 0 w 4275786"/>
              <a:gd name="connsiteY1" fmla="*/ 875763 h 875763"/>
              <a:gd name="connsiteX2" fmla="*/ 4275786 w 4275786"/>
              <a:gd name="connsiteY2" fmla="*/ 837126 h 875763"/>
              <a:gd name="connsiteX3" fmla="*/ 4069725 w 4275786"/>
              <a:gd name="connsiteY3" fmla="*/ 0 h 875763"/>
              <a:gd name="connsiteX0" fmla="*/ 4069725 w 4288664"/>
              <a:gd name="connsiteY0" fmla="*/ 0 h 875763"/>
              <a:gd name="connsiteX1" fmla="*/ 0 w 4288664"/>
              <a:gd name="connsiteY1" fmla="*/ 875763 h 875763"/>
              <a:gd name="connsiteX2" fmla="*/ 4288664 w 4288664"/>
              <a:gd name="connsiteY2" fmla="*/ 875762 h 875763"/>
              <a:gd name="connsiteX3" fmla="*/ 4069725 w 4288664"/>
              <a:gd name="connsiteY3" fmla="*/ 0 h 87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8664" h="875763">
                <a:moveTo>
                  <a:pt x="4069725" y="0"/>
                </a:moveTo>
                <a:lnTo>
                  <a:pt x="0" y="875763"/>
                </a:lnTo>
                <a:lnTo>
                  <a:pt x="4288664" y="875762"/>
                </a:lnTo>
                <a:lnTo>
                  <a:pt x="406972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Forma libre 8"/>
          <p:cNvSpPr/>
          <p:nvPr/>
        </p:nvSpPr>
        <p:spPr>
          <a:xfrm>
            <a:off x="7701566" y="5962918"/>
            <a:ext cx="4494727" cy="914400"/>
          </a:xfrm>
          <a:custGeom>
            <a:avLst/>
            <a:gdLst>
              <a:gd name="connsiteX0" fmla="*/ 4494727 w 4494727"/>
              <a:gd name="connsiteY0" fmla="*/ 0 h 914400"/>
              <a:gd name="connsiteX1" fmla="*/ 0 w 4494727"/>
              <a:gd name="connsiteY1" fmla="*/ 914400 h 914400"/>
              <a:gd name="connsiteX2" fmla="*/ 4494727 w 4494727"/>
              <a:gd name="connsiteY2" fmla="*/ 901521 h 914400"/>
              <a:gd name="connsiteX3" fmla="*/ 4494727 w 4494727"/>
              <a:gd name="connsiteY3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4727" h="914400">
                <a:moveTo>
                  <a:pt x="4494727" y="0"/>
                </a:moveTo>
                <a:lnTo>
                  <a:pt x="0" y="914400"/>
                </a:lnTo>
                <a:lnTo>
                  <a:pt x="4494727" y="901521"/>
                </a:lnTo>
                <a:lnTo>
                  <a:pt x="449472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182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ángulo 45"/>
          <p:cNvSpPr/>
          <p:nvPr/>
        </p:nvSpPr>
        <p:spPr>
          <a:xfrm rot="265354" flipV="1">
            <a:off x="8215167" y="1168310"/>
            <a:ext cx="3319854" cy="45053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7" name="Rectángulo 46"/>
          <p:cNvSpPr/>
          <p:nvPr/>
        </p:nvSpPr>
        <p:spPr>
          <a:xfrm rot="265354">
            <a:off x="8549525" y="4626485"/>
            <a:ext cx="2679551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  <p:sp>
        <p:nvSpPr>
          <p:cNvPr id="41" name="Rectángulo 40"/>
          <p:cNvSpPr/>
          <p:nvPr/>
        </p:nvSpPr>
        <p:spPr>
          <a:xfrm flipV="1">
            <a:off x="4417945" y="1039088"/>
            <a:ext cx="3319854" cy="45053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2" name="Rectángulo 41"/>
          <p:cNvSpPr/>
          <p:nvPr/>
        </p:nvSpPr>
        <p:spPr>
          <a:xfrm>
            <a:off x="4752303" y="4497263"/>
            <a:ext cx="2679551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  <p:sp>
        <p:nvSpPr>
          <p:cNvPr id="26" name="Rectángulo 25"/>
          <p:cNvSpPr/>
          <p:nvPr/>
        </p:nvSpPr>
        <p:spPr>
          <a:xfrm flipV="1">
            <a:off x="0" y="2040470"/>
            <a:ext cx="12192000" cy="27772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/>
          <p:cNvSpPr/>
          <p:nvPr/>
        </p:nvSpPr>
        <p:spPr>
          <a:xfrm rot="21399307" flipV="1">
            <a:off x="609612" y="1140031"/>
            <a:ext cx="3319854" cy="45053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5" t="-545" r="4722" b="545"/>
          <a:stretch/>
        </p:blipFill>
        <p:spPr>
          <a:xfrm rot="21399307">
            <a:off x="766814" y="1284760"/>
            <a:ext cx="3033865" cy="271457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0" r="18693"/>
          <a:stretch/>
        </p:blipFill>
        <p:spPr>
          <a:xfrm>
            <a:off x="4579780" y="1198566"/>
            <a:ext cx="3032619" cy="26998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5" r="9268"/>
          <a:stretch/>
        </p:blipFill>
        <p:spPr>
          <a:xfrm rot="265354">
            <a:off x="8368870" y="1327788"/>
            <a:ext cx="3028672" cy="2699824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 rot="21399307">
            <a:off x="943970" y="4598206"/>
            <a:ext cx="2679551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  <p:sp>
        <p:nvSpPr>
          <p:cNvPr id="30" name="Rectángulo 3"/>
          <p:cNvSpPr/>
          <p:nvPr/>
        </p:nvSpPr>
        <p:spPr>
          <a:xfrm rot="21399307">
            <a:off x="1052797" y="3747865"/>
            <a:ext cx="2516797" cy="739888"/>
          </a:xfrm>
          <a:custGeom>
            <a:avLst/>
            <a:gdLst>
              <a:gd name="connsiteX0" fmla="*/ 0 w 2325236"/>
              <a:gd name="connsiteY0" fmla="*/ 0 h 513344"/>
              <a:gd name="connsiteX1" fmla="*/ 2325236 w 2325236"/>
              <a:gd name="connsiteY1" fmla="*/ 0 h 513344"/>
              <a:gd name="connsiteX2" fmla="*/ 2325236 w 2325236"/>
              <a:gd name="connsiteY2" fmla="*/ 513344 h 513344"/>
              <a:gd name="connsiteX3" fmla="*/ 0 w 2325236"/>
              <a:gd name="connsiteY3" fmla="*/ 513344 h 513344"/>
              <a:gd name="connsiteX4" fmla="*/ 0 w 2325236"/>
              <a:gd name="connsiteY4" fmla="*/ 0 h 513344"/>
              <a:gd name="connsiteX0" fmla="*/ 0 w 2352130"/>
              <a:gd name="connsiteY0" fmla="*/ 67235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0 w 2352130"/>
              <a:gd name="connsiteY4" fmla="*/ 67235 h 580579"/>
              <a:gd name="connsiteX0" fmla="*/ 67235 w 2352130"/>
              <a:gd name="connsiteY0" fmla="*/ 107576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67235 w 2352130"/>
              <a:gd name="connsiteY4" fmla="*/ 107576 h 580579"/>
              <a:gd name="connsiteX0" fmla="*/ 0 w 2284895"/>
              <a:gd name="connsiteY0" fmla="*/ 107576 h 580579"/>
              <a:gd name="connsiteX1" fmla="*/ 2284895 w 2284895"/>
              <a:gd name="connsiteY1" fmla="*/ 0 h 580579"/>
              <a:gd name="connsiteX2" fmla="*/ 2258001 w 2284895"/>
              <a:gd name="connsiteY2" fmla="*/ 580579 h 580579"/>
              <a:gd name="connsiteX3" fmla="*/ 13447 w 2284895"/>
              <a:gd name="connsiteY3" fmla="*/ 526791 h 580579"/>
              <a:gd name="connsiteX4" fmla="*/ 0 w 2284895"/>
              <a:gd name="connsiteY4" fmla="*/ 107576 h 58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4895" h="580579">
                <a:moveTo>
                  <a:pt x="0" y="107576"/>
                </a:moveTo>
                <a:lnTo>
                  <a:pt x="2284895" y="0"/>
                </a:lnTo>
                <a:lnTo>
                  <a:pt x="2258001" y="580579"/>
                </a:lnTo>
                <a:lnTo>
                  <a:pt x="13447" y="526791"/>
                </a:lnTo>
                <a:lnTo>
                  <a:pt x="0" y="107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/>
          <p:cNvSpPr/>
          <p:nvPr/>
        </p:nvSpPr>
        <p:spPr>
          <a:xfrm rot="21399307">
            <a:off x="1181278" y="3827771"/>
            <a:ext cx="2284895" cy="580579"/>
          </a:xfrm>
          <a:custGeom>
            <a:avLst/>
            <a:gdLst>
              <a:gd name="connsiteX0" fmla="*/ 0 w 2325236"/>
              <a:gd name="connsiteY0" fmla="*/ 0 h 513344"/>
              <a:gd name="connsiteX1" fmla="*/ 2325236 w 2325236"/>
              <a:gd name="connsiteY1" fmla="*/ 0 h 513344"/>
              <a:gd name="connsiteX2" fmla="*/ 2325236 w 2325236"/>
              <a:gd name="connsiteY2" fmla="*/ 513344 h 513344"/>
              <a:gd name="connsiteX3" fmla="*/ 0 w 2325236"/>
              <a:gd name="connsiteY3" fmla="*/ 513344 h 513344"/>
              <a:gd name="connsiteX4" fmla="*/ 0 w 2325236"/>
              <a:gd name="connsiteY4" fmla="*/ 0 h 513344"/>
              <a:gd name="connsiteX0" fmla="*/ 0 w 2352130"/>
              <a:gd name="connsiteY0" fmla="*/ 67235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0 w 2352130"/>
              <a:gd name="connsiteY4" fmla="*/ 67235 h 580579"/>
              <a:gd name="connsiteX0" fmla="*/ 67235 w 2352130"/>
              <a:gd name="connsiteY0" fmla="*/ 107576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67235 w 2352130"/>
              <a:gd name="connsiteY4" fmla="*/ 107576 h 580579"/>
              <a:gd name="connsiteX0" fmla="*/ 0 w 2284895"/>
              <a:gd name="connsiteY0" fmla="*/ 107576 h 580579"/>
              <a:gd name="connsiteX1" fmla="*/ 2284895 w 2284895"/>
              <a:gd name="connsiteY1" fmla="*/ 0 h 580579"/>
              <a:gd name="connsiteX2" fmla="*/ 2258001 w 2284895"/>
              <a:gd name="connsiteY2" fmla="*/ 580579 h 580579"/>
              <a:gd name="connsiteX3" fmla="*/ 13447 w 2284895"/>
              <a:gd name="connsiteY3" fmla="*/ 526791 h 580579"/>
              <a:gd name="connsiteX4" fmla="*/ 0 w 2284895"/>
              <a:gd name="connsiteY4" fmla="*/ 107576 h 58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4895" h="580579">
                <a:moveTo>
                  <a:pt x="0" y="107576"/>
                </a:moveTo>
                <a:lnTo>
                  <a:pt x="2284895" y="0"/>
                </a:lnTo>
                <a:lnTo>
                  <a:pt x="2258001" y="580579"/>
                </a:lnTo>
                <a:lnTo>
                  <a:pt x="13447" y="526791"/>
                </a:lnTo>
                <a:lnTo>
                  <a:pt x="0" y="1075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5"/>
          <p:cNvSpPr txBox="1">
            <a:spLocks noChangeArrowheads="1"/>
          </p:cNvSpPr>
          <p:nvPr/>
        </p:nvSpPr>
        <p:spPr bwMode="auto">
          <a:xfrm rot="21399307">
            <a:off x="1343812" y="3867271"/>
            <a:ext cx="22946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Title</a:t>
            </a:r>
            <a:r>
              <a:rPr lang="es-CO" altLang="es-CO" sz="2000" b="1" dirty="0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2000" b="1" dirty="0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2800" b="1" dirty="0" err="1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Example</a:t>
            </a:r>
            <a:endParaRPr lang="es-CO" altLang="es-CO" sz="2800" b="1" dirty="0">
              <a:solidFill>
                <a:srgbClr val="FF0000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  <p:sp>
        <p:nvSpPr>
          <p:cNvPr id="48" name="Rectángulo 3"/>
          <p:cNvSpPr/>
          <p:nvPr/>
        </p:nvSpPr>
        <p:spPr>
          <a:xfrm rot="265354">
            <a:off x="8658352" y="3776144"/>
            <a:ext cx="2516797" cy="739888"/>
          </a:xfrm>
          <a:custGeom>
            <a:avLst/>
            <a:gdLst>
              <a:gd name="connsiteX0" fmla="*/ 0 w 2325236"/>
              <a:gd name="connsiteY0" fmla="*/ 0 h 513344"/>
              <a:gd name="connsiteX1" fmla="*/ 2325236 w 2325236"/>
              <a:gd name="connsiteY1" fmla="*/ 0 h 513344"/>
              <a:gd name="connsiteX2" fmla="*/ 2325236 w 2325236"/>
              <a:gd name="connsiteY2" fmla="*/ 513344 h 513344"/>
              <a:gd name="connsiteX3" fmla="*/ 0 w 2325236"/>
              <a:gd name="connsiteY3" fmla="*/ 513344 h 513344"/>
              <a:gd name="connsiteX4" fmla="*/ 0 w 2325236"/>
              <a:gd name="connsiteY4" fmla="*/ 0 h 513344"/>
              <a:gd name="connsiteX0" fmla="*/ 0 w 2352130"/>
              <a:gd name="connsiteY0" fmla="*/ 67235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0 w 2352130"/>
              <a:gd name="connsiteY4" fmla="*/ 67235 h 580579"/>
              <a:gd name="connsiteX0" fmla="*/ 67235 w 2352130"/>
              <a:gd name="connsiteY0" fmla="*/ 107576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67235 w 2352130"/>
              <a:gd name="connsiteY4" fmla="*/ 107576 h 580579"/>
              <a:gd name="connsiteX0" fmla="*/ 0 w 2284895"/>
              <a:gd name="connsiteY0" fmla="*/ 107576 h 580579"/>
              <a:gd name="connsiteX1" fmla="*/ 2284895 w 2284895"/>
              <a:gd name="connsiteY1" fmla="*/ 0 h 580579"/>
              <a:gd name="connsiteX2" fmla="*/ 2258001 w 2284895"/>
              <a:gd name="connsiteY2" fmla="*/ 580579 h 580579"/>
              <a:gd name="connsiteX3" fmla="*/ 13447 w 2284895"/>
              <a:gd name="connsiteY3" fmla="*/ 526791 h 580579"/>
              <a:gd name="connsiteX4" fmla="*/ 0 w 2284895"/>
              <a:gd name="connsiteY4" fmla="*/ 107576 h 58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4895" h="580579">
                <a:moveTo>
                  <a:pt x="0" y="107576"/>
                </a:moveTo>
                <a:lnTo>
                  <a:pt x="2284895" y="0"/>
                </a:lnTo>
                <a:lnTo>
                  <a:pt x="2258001" y="580579"/>
                </a:lnTo>
                <a:lnTo>
                  <a:pt x="13447" y="526791"/>
                </a:lnTo>
                <a:lnTo>
                  <a:pt x="0" y="107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9" name="Rectángulo 3"/>
          <p:cNvSpPr/>
          <p:nvPr/>
        </p:nvSpPr>
        <p:spPr>
          <a:xfrm rot="265354">
            <a:off x="8786833" y="3856050"/>
            <a:ext cx="2284895" cy="580579"/>
          </a:xfrm>
          <a:custGeom>
            <a:avLst/>
            <a:gdLst>
              <a:gd name="connsiteX0" fmla="*/ 0 w 2325236"/>
              <a:gd name="connsiteY0" fmla="*/ 0 h 513344"/>
              <a:gd name="connsiteX1" fmla="*/ 2325236 w 2325236"/>
              <a:gd name="connsiteY1" fmla="*/ 0 h 513344"/>
              <a:gd name="connsiteX2" fmla="*/ 2325236 w 2325236"/>
              <a:gd name="connsiteY2" fmla="*/ 513344 h 513344"/>
              <a:gd name="connsiteX3" fmla="*/ 0 w 2325236"/>
              <a:gd name="connsiteY3" fmla="*/ 513344 h 513344"/>
              <a:gd name="connsiteX4" fmla="*/ 0 w 2325236"/>
              <a:gd name="connsiteY4" fmla="*/ 0 h 513344"/>
              <a:gd name="connsiteX0" fmla="*/ 0 w 2352130"/>
              <a:gd name="connsiteY0" fmla="*/ 67235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0 w 2352130"/>
              <a:gd name="connsiteY4" fmla="*/ 67235 h 580579"/>
              <a:gd name="connsiteX0" fmla="*/ 67235 w 2352130"/>
              <a:gd name="connsiteY0" fmla="*/ 107576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67235 w 2352130"/>
              <a:gd name="connsiteY4" fmla="*/ 107576 h 580579"/>
              <a:gd name="connsiteX0" fmla="*/ 0 w 2284895"/>
              <a:gd name="connsiteY0" fmla="*/ 107576 h 580579"/>
              <a:gd name="connsiteX1" fmla="*/ 2284895 w 2284895"/>
              <a:gd name="connsiteY1" fmla="*/ 0 h 580579"/>
              <a:gd name="connsiteX2" fmla="*/ 2258001 w 2284895"/>
              <a:gd name="connsiteY2" fmla="*/ 580579 h 580579"/>
              <a:gd name="connsiteX3" fmla="*/ 13447 w 2284895"/>
              <a:gd name="connsiteY3" fmla="*/ 526791 h 580579"/>
              <a:gd name="connsiteX4" fmla="*/ 0 w 2284895"/>
              <a:gd name="connsiteY4" fmla="*/ 107576 h 58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4895" h="580579">
                <a:moveTo>
                  <a:pt x="0" y="107576"/>
                </a:moveTo>
                <a:lnTo>
                  <a:pt x="2284895" y="0"/>
                </a:lnTo>
                <a:lnTo>
                  <a:pt x="2258001" y="580579"/>
                </a:lnTo>
                <a:lnTo>
                  <a:pt x="13447" y="526791"/>
                </a:lnTo>
                <a:lnTo>
                  <a:pt x="0" y="1075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0" name="CuadroTexto 5"/>
          <p:cNvSpPr txBox="1">
            <a:spLocks noChangeArrowheads="1"/>
          </p:cNvSpPr>
          <p:nvPr/>
        </p:nvSpPr>
        <p:spPr bwMode="auto">
          <a:xfrm rot="265354">
            <a:off x="8949367" y="3895550"/>
            <a:ext cx="22946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Title</a:t>
            </a:r>
            <a:r>
              <a:rPr lang="es-CO" altLang="es-CO" sz="2000" b="1" dirty="0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2000" b="1" dirty="0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2800" b="1" dirty="0" err="1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Example</a:t>
            </a:r>
            <a:endParaRPr lang="es-CO" altLang="es-CO" sz="2800" b="1" dirty="0">
              <a:solidFill>
                <a:srgbClr val="FF0000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  <p:sp>
        <p:nvSpPr>
          <p:cNvPr id="43" name="Rectángulo 3"/>
          <p:cNvSpPr/>
          <p:nvPr/>
        </p:nvSpPr>
        <p:spPr>
          <a:xfrm>
            <a:off x="4861130" y="3646922"/>
            <a:ext cx="2516797" cy="739888"/>
          </a:xfrm>
          <a:custGeom>
            <a:avLst/>
            <a:gdLst>
              <a:gd name="connsiteX0" fmla="*/ 0 w 2325236"/>
              <a:gd name="connsiteY0" fmla="*/ 0 h 513344"/>
              <a:gd name="connsiteX1" fmla="*/ 2325236 w 2325236"/>
              <a:gd name="connsiteY1" fmla="*/ 0 h 513344"/>
              <a:gd name="connsiteX2" fmla="*/ 2325236 w 2325236"/>
              <a:gd name="connsiteY2" fmla="*/ 513344 h 513344"/>
              <a:gd name="connsiteX3" fmla="*/ 0 w 2325236"/>
              <a:gd name="connsiteY3" fmla="*/ 513344 h 513344"/>
              <a:gd name="connsiteX4" fmla="*/ 0 w 2325236"/>
              <a:gd name="connsiteY4" fmla="*/ 0 h 513344"/>
              <a:gd name="connsiteX0" fmla="*/ 0 w 2352130"/>
              <a:gd name="connsiteY0" fmla="*/ 67235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0 w 2352130"/>
              <a:gd name="connsiteY4" fmla="*/ 67235 h 580579"/>
              <a:gd name="connsiteX0" fmla="*/ 67235 w 2352130"/>
              <a:gd name="connsiteY0" fmla="*/ 107576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67235 w 2352130"/>
              <a:gd name="connsiteY4" fmla="*/ 107576 h 580579"/>
              <a:gd name="connsiteX0" fmla="*/ 0 w 2284895"/>
              <a:gd name="connsiteY0" fmla="*/ 107576 h 580579"/>
              <a:gd name="connsiteX1" fmla="*/ 2284895 w 2284895"/>
              <a:gd name="connsiteY1" fmla="*/ 0 h 580579"/>
              <a:gd name="connsiteX2" fmla="*/ 2258001 w 2284895"/>
              <a:gd name="connsiteY2" fmla="*/ 580579 h 580579"/>
              <a:gd name="connsiteX3" fmla="*/ 13447 w 2284895"/>
              <a:gd name="connsiteY3" fmla="*/ 526791 h 580579"/>
              <a:gd name="connsiteX4" fmla="*/ 0 w 2284895"/>
              <a:gd name="connsiteY4" fmla="*/ 107576 h 58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4895" h="580579">
                <a:moveTo>
                  <a:pt x="0" y="107576"/>
                </a:moveTo>
                <a:lnTo>
                  <a:pt x="2284895" y="0"/>
                </a:lnTo>
                <a:lnTo>
                  <a:pt x="2258001" y="580579"/>
                </a:lnTo>
                <a:lnTo>
                  <a:pt x="13447" y="526791"/>
                </a:lnTo>
                <a:lnTo>
                  <a:pt x="0" y="107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4" name="Rectángulo 3"/>
          <p:cNvSpPr/>
          <p:nvPr/>
        </p:nvSpPr>
        <p:spPr>
          <a:xfrm>
            <a:off x="4989611" y="3726828"/>
            <a:ext cx="2284895" cy="580579"/>
          </a:xfrm>
          <a:custGeom>
            <a:avLst/>
            <a:gdLst>
              <a:gd name="connsiteX0" fmla="*/ 0 w 2325236"/>
              <a:gd name="connsiteY0" fmla="*/ 0 h 513344"/>
              <a:gd name="connsiteX1" fmla="*/ 2325236 w 2325236"/>
              <a:gd name="connsiteY1" fmla="*/ 0 h 513344"/>
              <a:gd name="connsiteX2" fmla="*/ 2325236 w 2325236"/>
              <a:gd name="connsiteY2" fmla="*/ 513344 h 513344"/>
              <a:gd name="connsiteX3" fmla="*/ 0 w 2325236"/>
              <a:gd name="connsiteY3" fmla="*/ 513344 h 513344"/>
              <a:gd name="connsiteX4" fmla="*/ 0 w 2325236"/>
              <a:gd name="connsiteY4" fmla="*/ 0 h 513344"/>
              <a:gd name="connsiteX0" fmla="*/ 0 w 2352130"/>
              <a:gd name="connsiteY0" fmla="*/ 67235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0 w 2352130"/>
              <a:gd name="connsiteY4" fmla="*/ 67235 h 580579"/>
              <a:gd name="connsiteX0" fmla="*/ 67235 w 2352130"/>
              <a:gd name="connsiteY0" fmla="*/ 107576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67235 w 2352130"/>
              <a:gd name="connsiteY4" fmla="*/ 107576 h 580579"/>
              <a:gd name="connsiteX0" fmla="*/ 0 w 2284895"/>
              <a:gd name="connsiteY0" fmla="*/ 107576 h 580579"/>
              <a:gd name="connsiteX1" fmla="*/ 2284895 w 2284895"/>
              <a:gd name="connsiteY1" fmla="*/ 0 h 580579"/>
              <a:gd name="connsiteX2" fmla="*/ 2258001 w 2284895"/>
              <a:gd name="connsiteY2" fmla="*/ 580579 h 580579"/>
              <a:gd name="connsiteX3" fmla="*/ 13447 w 2284895"/>
              <a:gd name="connsiteY3" fmla="*/ 526791 h 580579"/>
              <a:gd name="connsiteX4" fmla="*/ 0 w 2284895"/>
              <a:gd name="connsiteY4" fmla="*/ 107576 h 58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4895" h="580579">
                <a:moveTo>
                  <a:pt x="0" y="107576"/>
                </a:moveTo>
                <a:lnTo>
                  <a:pt x="2284895" y="0"/>
                </a:lnTo>
                <a:lnTo>
                  <a:pt x="2258001" y="580579"/>
                </a:lnTo>
                <a:lnTo>
                  <a:pt x="13447" y="526791"/>
                </a:lnTo>
                <a:lnTo>
                  <a:pt x="0" y="1075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CuadroTexto 5"/>
          <p:cNvSpPr txBox="1">
            <a:spLocks noChangeArrowheads="1"/>
          </p:cNvSpPr>
          <p:nvPr/>
        </p:nvSpPr>
        <p:spPr bwMode="auto">
          <a:xfrm>
            <a:off x="5152145" y="3766328"/>
            <a:ext cx="22946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Title</a:t>
            </a:r>
            <a:r>
              <a:rPr lang="es-CO" altLang="es-CO" sz="2000" b="1" dirty="0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2000" b="1" dirty="0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2800" b="1" dirty="0" err="1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Example</a:t>
            </a:r>
            <a:endParaRPr lang="es-CO" altLang="es-CO" sz="2800" b="1" dirty="0">
              <a:solidFill>
                <a:srgbClr val="FF0000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48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8"/>
          <a:stretch/>
        </p:blipFill>
        <p:spPr>
          <a:xfrm>
            <a:off x="720750" y="-12880"/>
            <a:ext cx="11489180" cy="6890198"/>
          </a:xfrm>
          <a:prstGeom prst="rect">
            <a:avLst/>
          </a:prstGeom>
        </p:spPr>
      </p:pic>
      <p:sp>
        <p:nvSpPr>
          <p:cNvPr id="15" name="Forma libre 14"/>
          <p:cNvSpPr/>
          <p:nvPr/>
        </p:nvSpPr>
        <p:spPr>
          <a:xfrm flipH="1">
            <a:off x="502275" y="0"/>
            <a:ext cx="7256677" cy="6864438"/>
          </a:xfrm>
          <a:custGeom>
            <a:avLst/>
            <a:gdLst>
              <a:gd name="connsiteX0" fmla="*/ 48167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975797 h 6858000"/>
              <a:gd name="connsiteX5" fmla="*/ 6362164 w 12192000"/>
              <a:gd name="connsiteY5" fmla="*/ 4649273 h 6858000"/>
              <a:gd name="connsiteX0" fmla="*/ 48167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975797 h 6858000"/>
              <a:gd name="connsiteX5" fmla="*/ 4816700 w 12192000"/>
              <a:gd name="connsiteY5" fmla="*/ 0 h 6858000"/>
              <a:gd name="connsiteX0" fmla="*/ 4816700 w 12192000"/>
              <a:gd name="connsiteY0" fmla="*/ 0 h 6877318"/>
              <a:gd name="connsiteX1" fmla="*/ 12192000 w 12192000"/>
              <a:gd name="connsiteY1" fmla="*/ 0 h 6877318"/>
              <a:gd name="connsiteX2" fmla="*/ 12192000 w 12192000"/>
              <a:gd name="connsiteY2" fmla="*/ 6858000 h 6877318"/>
              <a:gd name="connsiteX3" fmla="*/ 0 w 12192000"/>
              <a:gd name="connsiteY3" fmla="*/ 6858000 h 6877318"/>
              <a:gd name="connsiteX4" fmla="*/ 3013656 w 12192000"/>
              <a:gd name="connsiteY4" fmla="*/ 6877318 h 6877318"/>
              <a:gd name="connsiteX5" fmla="*/ 4816700 w 12192000"/>
              <a:gd name="connsiteY5" fmla="*/ 0 h 6877318"/>
              <a:gd name="connsiteX0" fmla="*/ 1803044 w 9178344"/>
              <a:gd name="connsiteY0" fmla="*/ 0 h 6877318"/>
              <a:gd name="connsiteX1" fmla="*/ 9178344 w 9178344"/>
              <a:gd name="connsiteY1" fmla="*/ 0 h 6877318"/>
              <a:gd name="connsiteX2" fmla="*/ 9178344 w 9178344"/>
              <a:gd name="connsiteY2" fmla="*/ 6858000 h 6877318"/>
              <a:gd name="connsiteX3" fmla="*/ 0 w 9178344"/>
              <a:gd name="connsiteY3" fmla="*/ 6877318 h 6877318"/>
              <a:gd name="connsiteX4" fmla="*/ 1803044 w 9178344"/>
              <a:gd name="connsiteY4" fmla="*/ 0 h 6877318"/>
              <a:gd name="connsiteX0" fmla="*/ 3030917 w 9178344"/>
              <a:gd name="connsiteY0" fmla="*/ 0 h 6877318"/>
              <a:gd name="connsiteX1" fmla="*/ 9178344 w 9178344"/>
              <a:gd name="connsiteY1" fmla="*/ 0 h 6877318"/>
              <a:gd name="connsiteX2" fmla="*/ 9178344 w 9178344"/>
              <a:gd name="connsiteY2" fmla="*/ 6858000 h 6877318"/>
              <a:gd name="connsiteX3" fmla="*/ 0 w 9178344"/>
              <a:gd name="connsiteY3" fmla="*/ 6877318 h 6877318"/>
              <a:gd name="connsiteX4" fmla="*/ 3030917 w 9178344"/>
              <a:gd name="connsiteY4" fmla="*/ 0 h 6877318"/>
              <a:gd name="connsiteX0" fmla="*/ 2401633 w 9178344"/>
              <a:gd name="connsiteY0" fmla="*/ 0 h 6877318"/>
              <a:gd name="connsiteX1" fmla="*/ 9178344 w 9178344"/>
              <a:gd name="connsiteY1" fmla="*/ 0 h 6877318"/>
              <a:gd name="connsiteX2" fmla="*/ 9178344 w 9178344"/>
              <a:gd name="connsiteY2" fmla="*/ 6858000 h 6877318"/>
              <a:gd name="connsiteX3" fmla="*/ 0 w 9178344"/>
              <a:gd name="connsiteY3" fmla="*/ 6877318 h 6877318"/>
              <a:gd name="connsiteX4" fmla="*/ 2401633 w 9178344"/>
              <a:gd name="connsiteY4" fmla="*/ 0 h 6877318"/>
              <a:gd name="connsiteX0" fmla="*/ 2693252 w 9469963"/>
              <a:gd name="connsiteY0" fmla="*/ 0 h 6858000"/>
              <a:gd name="connsiteX1" fmla="*/ 9469963 w 9469963"/>
              <a:gd name="connsiteY1" fmla="*/ 0 h 6858000"/>
              <a:gd name="connsiteX2" fmla="*/ 9469963 w 9469963"/>
              <a:gd name="connsiteY2" fmla="*/ 6858000 h 6858000"/>
              <a:gd name="connsiteX3" fmla="*/ 0 w 9469963"/>
              <a:gd name="connsiteY3" fmla="*/ 6851560 h 6858000"/>
              <a:gd name="connsiteX4" fmla="*/ 2693252 w 9469963"/>
              <a:gd name="connsiteY4" fmla="*/ 0 h 6858000"/>
              <a:gd name="connsiteX0" fmla="*/ 2785342 w 9562053"/>
              <a:gd name="connsiteY0" fmla="*/ 0 h 6864438"/>
              <a:gd name="connsiteX1" fmla="*/ 9562053 w 9562053"/>
              <a:gd name="connsiteY1" fmla="*/ 0 h 6864438"/>
              <a:gd name="connsiteX2" fmla="*/ 9562053 w 9562053"/>
              <a:gd name="connsiteY2" fmla="*/ 6858000 h 6864438"/>
              <a:gd name="connsiteX3" fmla="*/ 0 w 9562053"/>
              <a:gd name="connsiteY3" fmla="*/ 6864438 h 6864438"/>
              <a:gd name="connsiteX4" fmla="*/ 2785342 w 9562053"/>
              <a:gd name="connsiteY4" fmla="*/ 0 h 686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62053" h="6864438">
                <a:moveTo>
                  <a:pt x="2785342" y="0"/>
                </a:moveTo>
                <a:lnTo>
                  <a:pt x="9562053" y="0"/>
                </a:lnTo>
                <a:lnTo>
                  <a:pt x="9562053" y="6858000"/>
                </a:lnTo>
                <a:lnTo>
                  <a:pt x="0" y="6864438"/>
                </a:lnTo>
                <a:lnTo>
                  <a:pt x="2785342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Forma libre 6"/>
          <p:cNvSpPr/>
          <p:nvPr/>
        </p:nvSpPr>
        <p:spPr>
          <a:xfrm flipH="1">
            <a:off x="0" y="0"/>
            <a:ext cx="6965479" cy="6877318"/>
          </a:xfrm>
          <a:custGeom>
            <a:avLst/>
            <a:gdLst>
              <a:gd name="connsiteX0" fmla="*/ 48167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975797 h 6858000"/>
              <a:gd name="connsiteX5" fmla="*/ 6362164 w 12192000"/>
              <a:gd name="connsiteY5" fmla="*/ 4649273 h 6858000"/>
              <a:gd name="connsiteX0" fmla="*/ 48167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975797 h 6858000"/>
              <a:gd name="connsiteX5" fmla="*/ 4816700 w 12192000"/>
              <a:gd name="connsiteY5" fmla="*/ 0 h 6858000"/>
              <a:gd name="connsiteX0" fmla="*/ 4816700 w 12192000"/>
              <a:gd name="connsiteY0" fmla="*/ 0 h 6877318"/>
              <a:gd name="connsiteX1" fmla="*/ 12192000 w 12192000"/>
              <a:gd name="connsiteY1" fmla="*/ 0 h 6877318"/>
              <a:gd name="connsiteX2" fmla="*/ 12192000 w 12192000"/>
              <a:gd name="connsiteY2" fmla="*/ 6858000 h 6877318"/>
              <a:gd name="connsiteX3" fmla="*/ 0 w 12192000"/>
              <a:gd name="connsiteY3" fmla="*/ 6858000 h 6877318"/>
              <a:gd name="connsiteX4" fmla="*/ 3013656 w 12192000"/>
              <a:gd name="connsiteY4" fmla="*/ 6877318 h 6877318"/>
              <a:gd name="connsiteX5" fmla="*/ 4816700 w 12192000"/>
              <a:gd name="connsiteY5" fmla="*/ 0 h 6877318"/>
              <a:gd name="connsiteX0" fmla="*/ 1803044 w 9178344"/>
              <a:gd name="connsiteY0" fmla="*/ 0 h 6877318"/>
              <a:gd name="connsiteX1" fmla="*/ 9178344 w 9178344"/>
              <a:gd name="connsiteY1" fmla="*/ 0 h 6877318"/>
              <a:gd name="connsiteX2" fmla="*/ 9178344 w 9178344"/>
              <a:gd name="connsiteY2" fmla="*/ 6858000 h 6877318"/>
              <a:gd name="connsiteX3" fmla="*/ 0 w 9178344"/>
              <a:gd name="connsiteY3" fmla="*/ 6877318 h 6877318"/>
              <a:gd name="connsiteX4" fmla="*/ 1803044 w 9178344"/>
              <a:gd name="connsiteY4" fmla="*/ 0 h 687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344" h="6877318">
                <a:moveTo>
                  <a:pt x="1803044" y="0"/>
                </a:moveTo>
                <a:lnTo>
                  <a:pt x="9178344" y="0"/>
                </a:lnTo>
                <a:lnTo>
                  <a:pt x="9178344" y="6858000"/>
                </a:lnTo>
                <a:lnTo>
                  <a:pt x="0" y="6877318"/>
                </a:lnTo>
                <a:lnTo>
                  <a:pt x="18030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9" name="Elipse 18"/>
          <p:cNvSpPr/>
          <p:nvPr/>
        </p:nvSpPr>
        <p:spPr>
          <a:xfrm>
            <a:off x="5328513" y="3939950"/>
            <a:ext cx="2143877" cy="214387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Forma libre 10"/>
          <p:cNvSpPr/>
          <p:nvPr/>
        </p:nvSpPr>
        <p:spPr>
          <a:xfrm>
            <a:off x="413139" y="706831"/>
            <a:ext cx="5638106" cy="2272553"/>
          </a:xfrm>
          <a:custGeom>
            <a:avLst/>
            <a:gdLst>
              <a:gd name="connsiteX0" fmla="*/ 4558553 w 5567082"/>
              <a:gd name="connsiteY0" fmla="*/ 0 h 2205318"/>
              <a:gd name="connsiteX1" fmla="*/ 147917 w 5567082"/>
              <a:gd name="connsiteY1" fmla="*/ 309283 h 2205318"/>
              <a:gd name="connsiteX2" fmla="*/ 0 w 5567082"/>
              <a:gd name="connsiteY2" fmla="*/ 1667436 h 2205318"/>
              <a:gd name="connsiteX3" fmla="*/ 5567082 w 5567082"/>
              <a:gd name="connsiteY3" fmla="*/ 2205318 h 2205318"/>
              <a:gd name="connsiteX4" fmla="*/ 4558553 w 5567082"/>
              <a:gd name="connsiteY4" fmla="*/ 0 h 2205318"/>
              <a:gd name="connsiteX0" fmla="*/ 5540189 w 5567082"/>
              <a:gd name="connsiteY0" fmla="*/ 0 h 2272553"/>
              <a:gd name="connsiteX1" fmla="*/ 147917 w 5567082"/>
              <a:gd name="connsiteY1" fmla="*/ 376518 h 2272553"/>
              <a:gd name="connsiteX2" fmla="*/ 0 w 5567082"/>
              <a:gd name="connsiteY2" fmla="*/ 1734671 h 2272553"/>
              <a:gd name="connsiteX3" fmla="*/ 5567082 w 5567082"/>
              <a:gd name="connsiteY3" fmla="*/ 2272553 h 2272553"/>
              <a:gd name="connsiteX4" fmla="*/ 5540189 w 5567082"/>
              <a:gd name="connsiteY4" fmla="*/ 0 h 2272553"/>
              <a:gd name="connsiteX0" fmla="*/ 5392272 w 5419165"/>
              <a:gd name="connsiteY0" fmla="*/ 0 h 2272553"/>
              <a:gd name="connsiteX1" fmla="*/ 0 w 5419165"/>
              <a:gd name="connsiteY1" fmla="*/ 376518 h 2272553"/>
              <a:gd name="connsiteX2" fmla="*/ 268941 w 5419165"/>
              <a:gd name="connsiteY2" fmla="*/ 1801906 h 2272553"/>
              <a:gd name="connsiteX3" fmla="*/ 5419165 w 5419165"/>
              <a:gd name="connsiteY3" fmla="*/ 2272553 h 2272553"/>
              <a:gd name="connsiteX4" fmla="*/ 5392272 w 5419165"/>
              <a:gd name="connsiteY4" fmla="*/ 0 h 2272553"/>
              <a:gd name="connsiteX0" fmla="*/ 5392272 w 5419165"/>
              <a:gd name="connsiteY0" fmla="*/ 0 h 2272553"/>
              <a:gd name="connsiteX1" fmla="*/ 0 w 5419165"/>
              <a:gd name="connsiteY1" fmla="*/ 376518 h 2272553"/>
              <a:gd name="connsiteX2" fmla="*/ 0 w 5419165"/>
              <a:gd name="connsiteY2" fmla="*/ 1775012 h 2272553"/>
              <a:gd name="connsiteX3" fmla="*/ 5419165 w 5419165"/>
              <a:gd name="connsiteY3" fmla="*/ 2272553 h 2272553"/>
              <a:gd name="connsiteX4" fmla="*/ 5392272 w 5419165"/>
              <a:gd name="connsiteY4" fmla="*/ 0 h 2272553"/>
              <a:gd name="connsiteX0" fmla="*/ 5611213 w 5638106"/>
              <a:gd name="connsiteY0" fmla="*/ 0 h 2272553"/>
              <a:gd name="connsiteX1" fmla="*/ 0 w 5638106"/>
              <a:gd name="connsiteY1" fmla="*/ 376518 h 2272553"/>
              <a:gd name="connsiteX2" fmla="*/ 218941 w 5638106"/>
              <a:gd name="connsiteY2" fmla="*/ 1775012 h 2272553"/>
              <a:gd name="connsiteX3" fmla="*/ 5638106 w 5638106"/>
              <a:gd name="connsiteY3" fmla="*/ 2272553 h 2272553"/>
              <a:gd name="connsiteX4" fmla="*/ 5611213 w 5638106"/>
              <a:gd name="connsiteY4" fmla="*/ 0 h 227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8106" h="2272553">
                <a:moveTo>
                  <a:pt x="5611213" y="0"/>
                </a:moveTo>
                <a:lnTo>
                  <a:pt x="0" y="376518"/>
                </a:lnTo>
                <a:lnTo>
                  <a:pt x="218941" y="1775012"/>
                </a:lnTo>
                <a:lnTo>
                  <a:pt x="5638106" y="2272553"/>
                </a:lnTo>
                <a:lnTo>
                  <a:pt x="5611213" y="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Elipse 1"/>
          <p:cNvSpPr/>
          <p:nvPr/>
        </p:nvSpPr>
        <p:spPr>
          <a:xfrm>
            <a:off x="5494747" y="4103795"/>
            <a:ext cx="1816188" cy="1816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20" name="Grupo 19"/>
          <p:cNvGrpSpPr/>
          <p:nvPr/>
        </p:nvGrpSpPr>
        <p:grpSpPr>
          <a:xfrm rot="21416940">
            <a:off x="790540" y="1183535"/>
            <a:ext cx="5033571" cy="2800767"/>
            <a:chOff x="6254460" y="1301449"/>
            <a:chExt cx="5033571" cy="2800767"/>
          </a:xfrm>
        </p:grpSpPr>
        <p:sp>
          <p:nvSpPr>
            <p:cNvPr id="16" name="Title 1"/>
            <p:cNvSpPr txBox="1">
              <a:spLocks/>
            </p:cNvSpPr>
            <p:nvPr/>
          </p:nvSpPr>
          <p:spPr>
            <a:xfrm>
              <a:off x="6254460" y="1323563"/>
              <a:ext cx="4151614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s-CO"/>
              </a:defPPr>
              <a:lvl1pPr>
                <a:defRPr sz="2400" b="1">
                  <a:solidFill>
                    <a:schemeClr val="bg1">
                      <a:lumMod val="50000"/>
                    </a:schemeClr>
                  </a:solidFill>
                  <a:latin typeface="Aileron Black" panose="00000A00000000000000" pitchFamily="50" charset="0"/>
                </a:defRPr>
              </a:lvl1pPr>
              <a:lvl2pPr marL="742950" indent="-285750">
                <a:defRPr>
                  <a:latin typeface="Calibri" panose="020F0502020204030204" pitchFamily="34" charset="0"/>
                </a:defRPr>
              </a:lvl2pPr>
              <a:lvl3pPr marL="1143000" indent="-228600">
                <a:defRPr>
                  <a:latin typeface="Calibri" panose="020F0502020204030204" pitchFamily="34" charset="0"/>
                </a:defRPr>
              </a:lvl3pPr>
              <a:lvl4pPr marL="1600200" indent="-228600">
                <a:defRPr>
                  <a:latin typeface="Calibri" panose="020F0502020204030204" pitchFamily="34" charset="0"/>
                </a:defRPr>
              </a:lvl4pPr>
              <a:lvl5pPr marL="2057400" indent="-228600">
                <a:defRPr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</a:defRPr>
              </a:lvl9pPr>
            </a:lstStyle>
            <a:p>
              <a:r>
                <a:rPr lang="es-CO" altLang="es-CO" sz="7200" dirty="0" err="1" smtClean="0">
                  <a:solidFill>
                    <a:schemeClr val="bg1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Title</a:t>
              </a:r>
              <a:endParaRPr lang="es-CO" altLang="es-CO" sz="8000" dirty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endParaRPr>
            </a:p>
          </p:txBody>
        </p:sp>
        <p:sp>
          <p:nvSpPr>
            <p:cNvPr id="3" name="CuadroTexto 2"/>
            <p:cNvSpPr txBox="1"/>
            <p:nvPr/>
          </p:nvSpPr>
          <p:spPr>
            <a:xfrm>
              <a:off x="8100482" y="1301449"/>
              <a:ext cx="318754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altLang="es-CO" sz="9600" dirty="0" err="1">
                  <a:solidFill>
                    <a:srgbClr val="FF0000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Slide</a:t>
              </a:r>
              <a:endParaRPr lang="es-CO" altLang="es-CO" sz="8000" dirty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endParaRPr>
            </a:p>
            <a:p>
              <a:endParaRPr lang="es-CO" sz="8000" dirty="0"/>
            </a:p>
          </p:txBody>
        </p:sp>
      </p:grpSp>
      <p:sp>
        <p:nvSpPr>
          <p:cNvPr id="13" name="Rectángulo 15"/>
          <p:cNvSpPr>
            <a:spLocks noChangeArrowheads="1"/>
          </p:cNvSpPr>
          <p:nvPr/>
        </p:nvSpPr>
        <p:spPr bwMode="auto">
          <a:xfrm>
            <a:off x="770678" y="3208590"/>
            <a:ext cx="388942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You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can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help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with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flashy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images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, "a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picture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worth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a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thousand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words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".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526662" y="4297367"/>
            <a:ext cx="19325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600" spc="-150" dirty="0" smtClean="0">
                <a:solidFill>
                  <a:srgbClr val="FF0000"/>
                </a:solidFill>
                <a:latin typeface="Bebas Neue" panose="020B0606020202050201" pitchFamily="34" charset="0"/>
              </a:rPr>
              <a:t>30</a:t>
            </a:r>
            <a:r>
              <a:rPr lang="es-CO" sz="8800" spc="-150" dirty="0" smtClean="0">
                <a:solidFill>
                  <a:srgbClr val="FF0000"/>
                </a:solidFill>
                <a:latin typeface="Bebas Neue" panose="020B0606020202050201" pitchFamily="34" charset="0"/>
              </a:rPr>
              <a:t>%</a:t>
            </a:r>
            <a:endParaRPr lang="es-CO" sz="9600" spc="-150" dirty="0">
              <a:solidFill>
                <a:srgbClr val="FF0000"/>
              </a:solidFill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04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94"/>
          <a:stretch/>
        </p:blipFill>
        <p:spPr>
          <a:xfrm>
            <a:off x="0" y="0"/>
            <a:ext cx="12192000" cy="687705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637410"/>
            <a:ext cx="12192000" cy="22205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/>
          <p:cNvSpPr/>
          <p:nvPr/>
        </p:nvSpPr>
        <p:spPr>
          <a:xfrm>
            <a:off x="1927709" y="5362032"/>
            <a:ext cx="79401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0" y="4511058"/>
            <a:ext cx="12192000" cy="421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8" name="Grupo 7"/>
          <p:cNvGrpSpPr/>
          <p:nvPr/>
        </p:nvGrpSpPr>
        <p:grpSpPr>
          <a:xfrm rot="331610">
            <a:off x="3770335" y="3955740"/>
            <a:ext cx="4427373" cy="1277533"/>
            <a:chOff x="1726627" y="4499193"/>
            <a:chExt cx="2564130" cy="739888"/>
          </a:xfrm>
        </p:grpSpPr>
        <p:sp>
          <p:nvSpPr>
            <p:cNvPr id="5" name="Rectángulo 3"/>
            <p:cNvSpPr/>
            <p:nvPr/>
          </p:nvSpPr>
          <p:spPr>
            <a:xfrm rot="21327950">
              <a:off x="1726627" y="4499193"/>
              <a:ext cx="2495239" cy="739888"/>
            </a:xfrm>
            <a:custGeom>
              <a:avLst/>
              <a:gdLst>
                <a:gd name="connsiteX0" fmla="*/ 0 w 2325236"/>
                <a:gd name="connsiteY0" fmla="*/ 0 h 513344"/>
                <a:gd name="connsiteX1" fmla="*/ 2325236 w 2325236"/>
                <a:gd name="connsiteY1" fmla="*/ 0 h 513344"/>
                <a:gd name="connsiteX2" fmla="*/ 2325236 w 2325236"/>
                <a:gd name="connsiteY2" fmla="*/ 513344 h 513344"/>
                <a:gd name="connsiteX3" fmla="*/ 0 w 2325236"/>
                <a:gd name="connsiteY3" fmla="*/ 513344 h 513344"/>
                <a:gd name="connsiteX4" fmla="*/ 0 w 2325236"/>
                <a:gd name="connsiteY4" fmla="*/ 0 h 513344"/>
                <a:gd name="connsiteX0" fmla="*/ 0 w 2352130"/>
                <a:gd name="connsiteY0" fmla="*/ 67235 h 580579"/>
                <a:gd name="connsiteX1" fmla="*/ 2352130 w 2352130"/>
                <a:gd name="connsiteY1" fmla="*/ 0 h 580579"/>
                <a:gd name="connsiteX2" fmla="*/ 2325236 w 2352130"/>
                <a:gd name="connsiteY2" fmla="*/ 580579 h 580579"/>
                <a:gd name="connsiteX3" fmla="*/ 0 w 2352130"/>
                <a:gd name="connsiteY3" fmla="*/ 580579 h 580579"/>
                <a:gd name="connsiteX4" fmla="*/ 0 w 2352130"/>
                <a:gd name="connsiteY4" fmla="*/ 67235 h 580579"/>
                <a:gd name="connsiteX0" fmla="*/ 67235 w 2352130"/>
                <a:gd name="connsiteY0" fmla="*/ 107576 h 580579"/>
                <a:gd name="connsiteX1" fmla="*/ 2352130 w 2352130"/>
                <a:gd name="connsiteY1" fmla="*/ 0 h 580579"/>
                <a:gd name="connsiteX2" fmla="*/ 2325236 w 2352130"/>
                <a:gd name="connsiteY2" fmla="*/ 580579 h 580579"/>
                <a:gd name="connsiteX3" fmla="*/ 0 w 2352130"/>
                <a:gd name="connsiteY3" fmla="*/ 580579 h 580579"/>
                <a:gd name="connsiteX4" fmla="*/ 67235 w 2352130"/>
                <a:gd name="connsiteY4" fmla="*/ 107576 h 580579"/>
                <a:gd name="connsiteX0" fmla="*/ 0 w 2284895"/>
                <a:gd name="connsiteY0" fmla="*/ 107576 h 580579"/>
                <a:gd name="connsiteX1" fmla="*/ 2284895 w 2284895"/>
                <a:gd name="connsiteY1" fmla="*/ 0 h 580579"/>
                <a:gd name="connsiteX2" fmla="*/ 2258001 w 2284895"/>
                <a:gd name="connsiteY2" fmla="*/ 580579 h 580579"/>
                <a:gd name="connsiteX3" fmla="*/ 13447 w 2284895"/>
                <a:gd name="connsiteY3" fmla="*/ 526791 h 580579"/>
                <a:gd name="connsiteX4" fmla="*/ 0 w 2284895"/>
                <a:gd name="connsiteY4" fmla="*/ 107576 h 58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4895" h="580579">
                  <a:moveTo>
                    <a:pt x="0" y="107576"/>
                  </a:moveTo>
                  <a:lnTo>
                    <a:pt x="2284895" y="0"/>
                  </a:lnTo>
                  <a:lnTo>
                    <a:pt x="2258001" y="580579"/>
                  </a:lnTo>
                  <a:lnTo>
                    <a:pt x="13447" y="526791"/>
                  </a:lnTo>
                  <a:lnTo>
                    <a:pt x="0" y="1075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6" name="Rectángulo 3"/>
            <p:cNvSpPr/>
            <p:nvPr/>
          </p:nvSpPr>
          <p:spPr>
            <a:xfrm rot="21327950">
              <a:off x="1833584" y="4579951"/>
              <a:ext cx="2284895" cy="580579"/>
            </a:xfrm>
            <a:custGeom>
              <a:avLst/>
              <a:gdLst>
                <a:gd name="connsiteX0" fmla="*/ 0 w 2325236"/>
                <a:gd name="connsiteY0" fmla="*/ 0 h 513344"/>
                <a:gd name="connsiteX1" fmla="*/ 2325236 w 2325236"/>
                <a:gd name="connsiteY1" fmla="*/ 0 h 513344"/>
                <a:gd name="connsiteX2" fmla="*/ 2325236 w 2325236"/>
                <a:gd name="connsiteY2" fmla="*/ 513344 h 513344"/>
                <a:gd name="connsiteX3" fmla="*/ 0 w 2325236"/>
                <a:gd name="connsiteY3" fmla="*/ 513344 h 513344"/>
                <a:gd name="connsiteX4" fmla="*/ 0 w 2325236"/>
                <a:gd name="connsiteY4" fmla="*/ 0 h 513344"/>
                <a:gd name="connsiteX0" fmla="*/ 0 w 2352130"/>
                <a:gd name="connsiteY0" fmla="*/ 67235 h 580579"/>
                <a:gd name="connsiteX1" fmla="*/ 2352130 w 2352130"/>
                <a:gd name="connsiteY1" fmla="*/ 0 h 580579"/>
                <a:gd name="connsiteX2" fmla="*/ 2325236 w 2352130"/>
                <a:gd name="connsiteY2" fmla="*/ 580579 h 580579"/>
                <a:gd name="connsiteX3" fmla="*/ 0 w 2352130"/>
                <a:gd name="connsiteY3" fmla="*/ 580579 h 580579"/>
                <a:gd name="connsiteX4" fmla="*/ 0 w 2352130"/>
                <a:gd name="connsiteY4" fmla="*/ 67235 h 580579"/>
                <a:gd name="connsiteX0" fmla="*/ 67235 w 2352130"/>
                <a:gd name="connsiteY0" fmla="*/ 107576 h 580579"/>
                <a:gd name="connsiteX1" fmla="*/ 2352130 w 2352130"/>
                <a:gd name="connsiteY1" fmla="*/ 0 h 580579"/>
                <a:gd name="connsiteX2" fmla="*/ 2325236 w 2352130"/>
                <a:gd name="connsiteY2" fmla="*/ 580579 h 580579"/>
                <a:gd name="connsiteX3" fmla="*/ 0 w 2352130"/>
                <a:gd name="connsiteY3" fmla="*/ 580579 h 580579"/>
                <a:gd name="connsiteX4" fmla="*/ 67235 w 2352130"/>
                <a:gd name="connsiteY4" fmla="*/ 107576 h 580579"/>
                <a:gd name="connsiteX0" fmla="*/ 0 w 2284895"/>
                <a:gd name="connsiteY0" fmla="*/ 107576 h 580579"/>
                <a:gd name="connsiteX1" fmla="*/ 2284895 w 2284895"/>
                <a:gd name="connsiteY1" fmla="*/ 0 h 580579"/>
                <a:gd name="connsiteX2" fmla="*/ 2258001 w 2284895"/>
                <a:gd name="connsiteY2" fmla="*/ 580579 h 580579"/>
                <a:gd name="connsiteX3" fmla="*/ 13447 w 2284895"/>
                <a:gd name="connsiteY3" fmla="*/ 526791 h 580579"/>
                <a:gd name="connsiteX4" fmla="*/ 0 w 2284895"/>
                <a:gd name="connsiteY4" fmla="*/ 107576 h 58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4895" h="580579">
                  <a:moveTo>
                    <a:pt x="0" y="107576"/>
                  </a:moveTo>
                  <a:lnTo>
                    <a:pt x="2284895" y="0"/>
                  </a:lnTo>
                  <a:lnTo>
                    <a:pt x="2258001" y="580579"/>
                  </a:lnTo>
                  <a:lnTo>
                    <a:pt x="13447" y="526791"/>
                  </a:lnTo>
                  <a:lnTo>
                    <a:pt x="0" y="10757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7" name="CuadroTexto 5"/>
            <p:cNvSpPr txBox="1">
              <a:spLocks noChangeArrowheads="1"/>
            </p:cNvSpPr>
            <p:nvPr/>
          </p:nvSpPr>
          <p:spPr bwMode="auto">
            <a:xfrm rot="21327950">
              <a:off x="1996118" y="4640425"/>
              <a:ext cx="2294639" cy="48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s-CO" altLang="es-CO" sz="4000" b="1" dirty="0" err="1" smtClean="0">
                  <a:solidFill>
                    <a:schemeClr val="bg1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Title</a:t>
              </a:r>
              <a:r>
                <a:rPr lang="es-CO" altLang="es-CO" sz="4000" b="1" dirty="0" smtClean="0">
                  <a:solidFill>
                    <a:schemeClr val="bg1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 </a:t>
              </a:r>
              <a:r>
                <a:rPr lang="es-CO" altLang="es-CO" sz="4000" b="1" dirty="0" smtClean="0">
                  <a:solidFill>
                    <a:srgbClr val="FF0000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 </a:t>
              </a:r>
              <a:r>
                <a:rPr lang="es-CO" altLang="es-CO" sz="4800" b="1" dirty="0" err="1" smtClean="0">
                  <a:solidFill>
                    <a:srgbClr val="FF0000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Example</a:t>
              </a:r>
              <a:endParaRPr lang="es-CO" altLang="es-CO" sz="4800" b="1" dirty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8399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4" b="5001"/>
          <a:stretch/>
        </p:blipFill>
        <p:spPr>
          <a:xfrm>
            <a:off x="7181850" y="3173413"/>
            <a:ext cx="5010150" cy="364648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1"/>
            <a:ext cx="6348722" cy="4229101"/>
          </a:xfrm>
          <a:prstGeom prst="rect">
            <a:avLst/>
          </a:prstGeom>
        </p:spPr>
      </p:pic>
      <p:sp>
        <p:nvSpPr>
          <p:cNvPr id="8" name="Forma libre 7"/>
          <p:cNvSpPr/>
          <p:nvPr/>
        </p:nvSpPr>
        <p:spPr>
          <a:xfrm>
            <a:off x="-38100" y="0"/>
            <a:ext cx="12230100" cy="6858000"/>
          </a:xfrm>
          <a:custGeom>
            <a:avLst/>
            <a:gdLst>
              <a:gd name="connsiteX0" fmla="*/ 12230100 w 12230100"/>
              <a:gd name="connsiteY0" fmla="*/ 6838950 h 6858000"/>
              <a:gd name="connsiteX1" fmla="*/ 12230100 w 12230100"/>
              <a:gd name="connsiteY1" fmla="*/ 6858000 h 6858000"/>
              <a:gd name="connsiteX2" fmla="*/ 9201150 w 12230100"/>
              <a:gd name="connsiteY2" fmla="*/ 6858000 h 6858000"/>
              <a:gd name="connsiteX3" fmla="*/ 3197450 w 12230100"/>
              <a:gd name="connsiteY3" fmla="*/ 0 h 6858000"/>
              <a:gd name="connsiteX4" fmla="*/ 12230100 w 12230100"/>
              <a:gd name="connsiteY4" fmla="*/ 0 h 6858000"/>
              <a:gd name="connsiteX5" fmla="*/ 12230100 w 12230100"/>
              <a:gd name="connsiteY5" fmla="*/ 3012645 h 6858000"/>
              <a:gd name="connsiteX6" fmla="*/ 7943850 w 12230100"/>
              <a:gd name="connsiteY6" fmla="*/ 3848100 h 6858000"/>
              <a:gd name="connsiteX7" fmla="*/ 9201150 w 12230100"/>
              <a:gd name="connsiteY7" fmla="*/ 6858000 h 6858000"/>
              <a:gd name="connsiteX8" fmla="*/ 38100 w 12230100"/>
              <a:gd name="connsiteY8" fmla="*/ 6858000 h 6858000"/>
              <a:gd name="connsiteX9" fmla="*/ 0 w 12230100"/>
              <a:gd name="connsiteY9" fmla="*/ 4394647 h 6858000"/>
              <a:gd name="connsiteX10" fmla="*/ 4304764 w 12230100"/>
              <a:gd name="connsiteY10" fmla="*/ 3468173 h 6858000"/>
              <a:gd name="connsiteX11" fmla="*/ 3197450 w 12230100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30100" h="6858000">
                <a:moveTo>
                  <a:pt x="12230100" y="6838950"/>
                </a:moveTo>
                <a:lnTo>
                  <a:pt x="12230100" y="6858000"/>
                </a:lnTo>
                <a:lnTo>
                  <a:pt x="9201150" y="6858000"/>
                </a:lnTo>
                <a:close/>
                <a:moveTo>
                  <a:pt x="3197450" y="0"/>
                </a:moveTo>
                <a:lnTo>
                  <a:pt x="12230100" y="0"/>
                </a:lnTo>
                <a:lnTo>
                  <a:pt x="12230100" y="3012645"/>
                </a:lnTo>
                <a:lnTo>
                  <a:pt x="7943850" y="3848100"/>
                </a:lnTo>
                <a:lnTo>
                  <a:pt x="9201150" y="6858000"/>
                </a:lnTo>
                <a:lnTo>
                  <a:pt x="38100" y="6858000"/>
                </a:lnTo>
                <a:lnTo>
                  <a:pt x="0" y="4394647"/>
                </a:lnTo>
                <a:lnTo>
                  <a:pt x="4304764" y="3468173"/>
                </a:lnTo>
                <a:cubicBezTo>
                  <a:pt x="3789609" y="1918415"/>
                  <a:pt x="3712605" y="1549758"/>
                  <a:pt x="319745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5" name="Forma libre 4"/>
          <p:cNvSpPr/>
          <p:nvPr/>
        </p:nvSpPr>
        <p:spPr>
          <a:xfrm>
            <a:off x="-38100" y="0"/>
            <a:ext cx="4267200" cy="4629150"/>
          </a:xfrm>
          <a:custGeom>
            <a:avLst/>
            <a:gdLst>
              <a:gd name="connsiteX0" fmla="*/ 4906851 w 6362163"/>
              <a:gd name="connsiteY0" fmla="*/ 0 h 6310648"/>
              <a:gd name="connsiteX1" fmla="*/ 6362163 w 6362163"/>
              <a:gd name="connsiteY1" fmla="*/ 4752304 h 6310648"/>
              <a:gd name="connsiteX2" fmla="*/ 12879 w 6362163"/>
              <a:gd name="connsiteY2" fmla="*/ 6310648 h 6310648"/>
              <a:gd name="connsiteX3" fmla="*/ 0 w 6362163"/>
              <a:gd name="connsiteY3" fmla="*/ 5756856 h 6310648"/>
              <a:gd name="connsiteX4" fmla="*/ 6349285 w 6362163"/>
              <a:gd name="connsiteY4" fmla="*/ 4752304 h 6310648"/>
              <a:gd name="connsiteX5" fmla="*/ 4340180 w 6362163"/>
              <a:gd name="connsiteY5" fmla="*/ 90152 h 6310648"/>
              <a:gd name="connsiteX6" fmla="*/ 4906851 w 6362163"/>
              <a:gd name="connsiteY6" fmla="*/ 0 h 6310648"/>
              <a:gd name="connsiteX0" fmla="*/ 4945487 w 6362163"/>
              <a:gd name="connsiteY0" fmla="*/ 0 h 6220496"/>
              <a:gd name="connsiteX1" fmla="*/ 6362163 w 6362163"/>
              <a:gd name="connsiteY1" fmla="*/ 4662152 h 6220496"/>
              <a:gd name="connsiteX2" fmla="*/ 12879 w 6362163"/>
              <a:gd name="connsiteY2" fmla="*/ 6220496 h 6220496"/>
              <a:gd name="connsiteX3" fmla="*/ 0 w 6362163"/>
              <a:gd name="connsiteY3" fmla="*/ 5666704 h 6220496"/>
              <a:gd name="connsiteX4" fmla="*/ 6349285 w 6362163"/>
              <a:gd name="connsiteY4" fmla="*/ 4662152 h 6220496"/>
              <a:gd name="connsiteX5" fmla="*/ 4340180 w 6362163"/>
              <a:gd name="connsiteY5" fmla="*/ 0 h 6220496"/>
              <a:gd name="connsiteX6" fmla="*/ 4945487 w 6362163"/>
              <a:gd name="connsiteY6" fmla="*/ 0 h 6220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62163" h="6220496">
                <a:moveTo>
                  <a:pt x="4945487" y="0"/>
                </a:moveTo>
                <a:lnTo>
                  <a:pt x="6362163" y="4662152"/>
                </a:lnTo>
                <a:lnTo>
                  <a:pt x="12879" y="6220496"/>
                </a:lnTo>
                <a:lnTo>
                  <a:pt x="0" y="5666704"/>
                </a:lnTo>
                <a:lnTo>
                  <a:pt x="6349285" y="4662152"/>
                </a:lnTo>
                <a:lnTo>
                  <a:pt x="4340180" y="0"/>
                </a:lnTo>
                <a:lnTo>
                  <a:pt x="494548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Forma libre 5"/>
          <p:cNvSpPr/>
          <p:nvPr/>
        </p:nvSpPr>
        <p:spPr>
          <a:xfrm rot="10800000">
            <a:off x="7924800" y="2857500"/>
            <a:ext cx="4267200" cy="4000500"/>
          </a:xfrm>
          <a:custGeom>
            <a:avLst/>
            <a:gdLst>
              <a:gd name="connsiteX0" fmla="*/ 4906851 w 6362163"/>
              <a:gd name="connsiteY0" fmla="*/ 0 h 6310648"/>
              <a:gd name="connsiteX1" fmla="*/ 6362163 w 6362163"/>
              <a:gd name="connsiteY1" fmla="*/ 4752304 h 6310648"/>
              <a:gd name="connsiteX2" fmla="*/ 12879 w 6362163"/>
              <a:gd name="connsiteY2" fmla="*/ 6310648 h 6310648"/>
              <a:gd name="connsiteX3" fmla="*/ 0 w 6362163"/>
              <a:gd name="connsiteY3" fmla="*/ 5756856 h 6310648"/>
              <a:gd name="connsiteX4" fmla="*/ 6349285 w 6362163"/>
              <a:gd name="connsiteY4" fmla="*/ 4752304 h 6310648"/>
              <a:gd name="connsiteX5" fmla="*/ 4340180 w 6362163"/>
              <a:gd name="connsiteY5" fmla="*/ 90152 h 6310648"/>
              <a:gd name="connsiteX6" fmla="*/ 4906851 w 6362163"/>
              <a:gd name="connsiteY6" fmla="*/ 0 h 6310648"/>
              <a:gd name="connsiteX0" fmla="*/ 4945487 w 6362163"/>
              <a:gd name="connsiteY0" fmla="*/ 0 h 6220496"/>
              <a:gd name="connsiteX1" fmla="*/ 6362163 w 6362163"/>
              <a:gd name="connsiteY1" fmla="*/ 4662152 h 6220496"/>
              <a:gd name="connsiteX2" fmla="*/ 12879 w 6362163"/>
              <a:gd name="connsiteY2" fmla="*/ 6220496 h 6220496"/>
              <a:gd name="connsiteX3" fmla="*/ 0 w 6362163"/>
              <a:gd name="connsiteY3" fmla="*/ 5666704 h 6220496"/>
              <a:gd name="connsiteX4" fmla="*/ 6349285 w 6362163"/>
              <a:gd name="connsiteY4" fmla="*/ 4662152 h 6220496"/>
              <a:gd name="connsiteX5" fmla="*/ 4340180 w 6362163"/>
              <a:gd name="connsiteY5" fmla="*/ 0 h 6220496"/>
              <a:gd name="connsiteX6" fmla="*/ 4945487 w 6362163"/>
              <a:gd name="connsiteY6" fmla="*/ 0 h 6220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62163" h="6220496">
                <a:moveTo>
                  <a:pt x="4945487" y="0"/>
                </a:moveTo>
                <a:lnTo>
                  <a:pt x="6362163" y="4662152"/>
                </a:lnTo>
                <a:lnTo>
                  <a:pt x="12879" y="6220496"/>
                </a:lnTo>
                <a:lnTo>
                  <a:pt x="0" y="5666704"/>
                </a:lnTo>
                <a:lnTo>
                  <a:pt x="6349285" y="4662152"/>
                </a:lnTo>
                <a:lnTo>
                  <a:pt x="4340180" y="0"/>
                </a:lnTo>
                <a:lnTo>
                  <a:pt x="494548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Rectángulo 22"/>
          <p:cNvSpPr/>
          <p:nvPr/>
        </p:nvSpPr>
        <p:spPr>
          <a:xfrm>
            <a:off x="4324350" y="1882365"/>
            <a:ext cx="68660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25" name="Rectángulo 3"/>
          <p:cNvSpPr/>
          <p:nvPr/>
        </p:nvSpPr>
        <p:spPr>
          <a:xfrm rot="21595959">
            <a:off x="4342286" y="714427"/>
            <a:ext cx="3492251" cy="1035523"/>
          </a:xfrm>
          <a:custGeom>
            <a:avLst/>
            <a:gdLst>
              <a:gd name="connsiteX0" fmla="*/ 0 w 2325236"/>
              <a:gd name="connsiteY0" fmla="*/ 0 h 513344"/>
              <a:gd name="connsiteX1" fmla="*/ 2325236 w 2325236"/>
              <a:gd name="connsiteY1" fmla="*/ 0 h 513344"/>
              <a:gd name="connsiteX2" fmla="*/ 2325236 w 2325236"/>
              <a:gd name="connsiteY2" fmla="*/ 513344 h 513344"/>
              <a:gd name="connsiteX3" fmla="*/ 0 w 2325236"/>
              <a:gd name="connsiteY3" fmla="*/ 513344 h 513344"/>
              <a:gd name="connsiteX4" fmla="*/ 0 w 2325236"/>
              <a:gd name="connsiteY4" fmla="*/ 0 h 513344"/>
              <a:gd name="connsiteX0" fmla="*/ 0 w 2352130"/>
              <a:gd name="connsiteY0" fmla="*/ 67235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0 w 2352130"/>
              <a:gd name="connsiteY4" fmla="*/ 67235 h 580579"/>
              <a:gd name="connsiteX0" fmla="*/ 67235 w 2352130"/>
              <a:gd name="connsiteY0" fmla="*/ 107576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67235 w 2352130"/>
              <a:gd name="connsiteY4" fmla="*/ 107576 h 580579"/>
              <a:gd name="connsiteX0" fmla="*/ 0 w 2284895"/>
              <a:gd name="connsiteY0" fmla="*/ 107576 h 580579"/>
              <a:gd name="connsiteX1" fmla="*/ 2284895 w 2284895"/>
              <a:gd name="connsiteY1" fmla="*/ 0 h 580579"/>
              <a:gd name="connsiteX2" fmla="*/ 2258001 w 2284895"/>
              <a:gd name="connsiteY2" fmla="*/ 580579 h 580579"/>
              <a:gd name="connsiteX3" fmla="*/ 13447 w 2284895"/>
              <a:gd name="connsiteY3" fmla="*/ 526791 h 580579"/>
              <a:gd name="connsiteX4" fmla="*/ 0 w 2284895"/>
              <a:gd name="connsiteY4" fmla="*/ 107576 h 58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4895" h="580579">
                <a:moveTo>
                  <a:pt x="0" y="107576"/>
                </a:moveTo>
                <a:lnTo>
                  <a:pt x="2284895" y="0"/>
                </a:lnTo>
                <a:lnTo>
                  <a:pt x="2258001" y="580579"/>
                </a:lnTo>
                <a:lnTo>
                  <a:pt x="13447" y="526791"/>
                </a:lnTo>
                <a:lnTo>
                  <a:pt x="0" y="107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Rectángulo 3"/>
          <p:cNvSpPr/>
          <p:nvPr/>
        </p:nvSpPr>
        <p:spPr>
          <a:xfrm rot="21595959">
            <a:off x="4491852" y="827639"/>
            <a:ext cx="3197860" cy="812558"/>
          </a:xfrm>
          <a:custGeom>
            <a:avLst/>
            <a:gdLst>
              <a:gd name="connsiteX0" fmla="*/ 0 w 2325236"/>
              <a:gd name="connsiteY0" fmla="*/ 0 h 513344"/>
              <a:gd name="connsiteX1" fmla="*/ 2325236 w 2325236"/>
              <a:gd name="connsiteY1" fmla="*/ 0 h 513344"/>
              <a:gd name="connsiteX2" fmla="*/ 2325236 w 2325236"/>
              <a:gd name="connsiteY2" fmla="*/ 513344 h 513344"/>
              <a:gd name="connsiteX3" fmla="*/ 0 w 2325236"/>
              <a:gd name="connsiteY3" fmla="*/ 513344 h 513344"/>
              <a:gd name="connsiteX4" fmla="*/ 0 w 2325236"/>
              <a:gd name="connsiteY4" fmla="*/ 0 h 513344"/>
              <a:gd name="connsiteX0" fmla="*/ 0 w 2352130"/>
              <a:gd name="connsiteY0" fmla="*/ 67235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0 w 2352130"/>
              <a:gd name="connsiteY4" fmla="*/ 67235 h 580579"/>
              <a:gd name="connsiteX0" fmla="*/ 67235 w 2352130"/>
              <a:gd name="connsiteY0" fmla="*/ 107576 h 580579"/>
              <a:gd name="connsiteX1" fmla="*/ 2352130 w 2352130"/>
              <a:gd name="connsiteY1" fmla="*/ 0 h 580579"/>
              <a:gd name="connsiteX2" fmla="*/ 2325236 w 2352130"/>
              <a:gd name="connsiteY2" fmla="*/ 580579 h 580579"/>
              <a:gd name="connsiteX3" fmla="*/ 0 w 2352130"/>
              <a:gd name="connsiteY3" fmla="*/ 580579 h 580579"/>
              <a:gd name="connsiteX4" fmla="*/ 67235 w 2352130"/>
              <a:gd name="connsiteY4" fmla="*/ 107576 h 580579"/>
              <a:gd name="connsiteX0" fmla="*/ 0 w 2284895"/>
              <a:gd name="connsiteY0" fmla="*/ 107576 h 580579"/>
              <a:gd name="connsiteX1" fmla="*/ 2284895 w 2284895"/>
              <a:gd name="connsiteY1" fmla="*/ 0 h 580579"/>
              <a:gd name="connsiteX2" fmla="*/ 2258001 w 2284895"/>
              <a:gd name="connsiteY2" fmla="*/ 580579 h 580579"/>
              <a:gd name="connsiteX3" fmla="*/ 13447 w 2284895"/>
              <a:gd name="connsiteY3" fmla="*/ 526791 h 580579"/>
              <a:gd name="connsiteX4" fmla="*/ 0 w 2284895"/>
              <a:gd name="connsiteY4" fmla="*/ 107576 h 58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4895" h="580579">
                <a:moveTo>
                  <a:pt x="0" y="107576"/>
                </a:moveTo>
                <a:lnTo>
                  <a:pt x="2284895" y="0"/>
                </a:lnTo>
                <a:lnTo>
                  <a:pt x="2258001" y="580579"/>
                </a:lnTo>
                <a:lnTo>
                  <a:pt x="13447" y="526791"/>
                </a:lnTo>
                <a:lnTo>
                  <a:pt x="0" y="1075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CuadroTexto 5"/>
          <p:cNvSpPr txBox="1">
            <a:spLocks noChangeArrowheads="1"/>
          </p:cNvSpPr>
          <p:nvPr/>
        </p:nvSpPr>
        <p:spPr bwMode="auto">
          <a:xfrm rot="21595959">
            <a:off x="4717438" y="913322"/>
            <a:ext cx="32114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3200" b="1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Title</a:t>
            </a:r>
            <a:r>
              <a:rPr lang="es-CO" altLang="es-CO" sz="3200" b="1" dirty="0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3200" b="1" dirty="0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4000" b="1" dirty="0" err="1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Example</a:t>
            </a:r>
            <a:endParaRPr lang="es-CO" altLang="es-CO" sz="4000" b="1" dirty="0">
              <a:solidFill>
                <a:srgbClr val="FF0000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796089" y="5283878"/>
            <a:ext cx="68660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grpSp>
        <p:nvGrpSpPr>
          <p:cNvPr id="33" name="Grupo 32"/>
          <p:cNvGrpSpPr/>
          <p:nvPr/>
        </p:nvGrpSpPr>
        <p:grpSpPr>
          <a:xfrm rot="268009">
            <a:off x="4038568" y="4118241"/>
            <a:ext cx="3588668" cy="1035523"/>
            <a:chOff x="1726627" y="4499197"/>
            <a:chExt cx="2564130" cy="739889"/>
          </a:xfrm>
        </p:grpSpPr>
        <p:sp>
          <p:nvSpPr>
            <p:cNvPr id="34" name="Rectángulo 3"/>
            <p:cNvSpPr/>
            <p:nvPr/>
          </p:nvSpPr>
          <p:spPr>
            <a:xfrm rot="21327950">
              <a:off x="1726627" y="4499197"/>
              <a:ext cx="2495239" cy="739889"/>
            </a:xfrm>
            <a:custGeom>
              <a:avLst/>
              <a:gdLst>
                <a:gd name="connsiteX0" fmla="*/ 0 w 2325236"/>
                <a:gd name="connsiteY0" fmla="*/ 0 h 513344"/>
                <a:gd name="connsiteX1" fmla="*/ 2325236 w 2325236"/>
                <a:gd name="connsiteY1" fmla="*/ 0 h 513344"/>
                <a:gd name="connsiteX2" fmla="*/ 2325236 w 2325236"/>
                <a:gd name="connsiteY2" fmla="*/ 513344 h 513344"/>
                <a:gd name="connsiteX3" fmla="*/ 0 w 2325236"/>
                <a:gd name="connsiteY3" fmla="*/ 513344 h 513344"/>
                <a:gd name="connsiteX4" fmla="*/ 0 w 2325236"/>
                <a:gd name="connsiteY4" fmla="*/ 0 h 513344"/>
                <a:gd name="connsiteX0" fmla="*/ 0 w 2352130"/>
                <a:gd name="connsiteY0" fmla="*/ 67235 h 580579"/>
                <a:gd name="connsiteX1" fmla="*/ 2352130 w 2352130"/>
                <a:gd name="connsiteY1" fmla="*/ 0 h 580579"/>
                <a:gd name="connsiteX2" fmla="*/ 2325236 w 2352130"/>
                <a:gd name="connsiteY2" fmla="*/ 580579 h 580579"/>
                <a:gd name="connsiteX3" fmla="*/ 0 w 2352130"/>
                <a:gd name="connsiteY3" fmla="*/ 580579 h 580579"/>
                <a:gd name="connsiteX4" fmla="*/ 0 w 2352130"/>
                <a:gd name="connsiteY4" fmla="*/ 67235 h 580579"/>
                <a:gd name="connsiteX0" fmla="*/ 67235 w 2352130"/>
                <a:gd name="connsiteY0" fmla="*/ 107576 h 580579"/>
                <a:gd name="connsiteX1" fmla="*/ 2352130 w 2352130"/>
                <a:gd name="connsiteY1" fmla="*/ 0 h 580579"/>
                <a:gd name="connsiteX2" fmla="*/ 2325236 w 2352130"/>
                <a:gd name="connsiteY2" fmla="*/ 580579 h 580579"/>
                <a:gd name="connsiteX3" fmla="*/ 0 w 2352130"/>
                <a:gd name="connsiteY3" fmla="*/ 580579 h 580579"/>
                <a:gd name="connsiteX4" fmla="*/ 67235 w 2352130"/>
                <a:gd name="connsiteY4" fmla="*/ 107576 h 580579"/>
                <a:gd name="connsiteX0" fmla="*/ 0 w 2284895"/>
                <a:gd name="connsiteY0" fmla="*/ 107576 h 580579"/>
                <a:gd name="connsiteX1" fmla="*/ 2284895 w 2284895"/>
                <a:gd name="connsiteY1" fmla="*/ 0 h 580579"/>
                <a:gd name="connsiteX2" fmla="*/ 2258001 w 2284895"/>
                <a:gd name="connsiteY2" fmla="*/ 580579 h 580579"/>
                <a:gd name="connsiteX3" fmla="*/ 13447 w 2284895"/>
                <a:gd name="connsiteY3" fmla="*/ 526791 h 580579"/>
                <a:gd name="connsiteX4" fmla="*/ 0 w 2284895"/>
                <a:gd name="connsiteY4" fmla="*/ 107576 h 58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4895" h="580579">
                  <a:moveTo>
                    <a:pt x="0" y="107576"/>
                  </a:moveTo>
                  <a:lnTo>
                    <a:pt x="2284895" y="0"/>
                  </a:lnTo>
                  <a:lnTo>
                    <a:pt x="2258001" y="580579"/>
                  </a:lnTo>
                  <a:lnTo>
                    <a:pt x="13447" y="526791"/>
                  </a:lnTo>
                  <a:lnTo>
                    <a:pt x="0" y="1075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5" name="Rectángulo 3"/>
            <p:cNvSpPr/>
            <p:nvPr/>
          </p:nvSpPr>
          <p:spPr>
            <a:xfrm rot="21327950">
              <a:off x="1833584" y="4579952"/>
              <a:ext cx="2284895" cy="580579"/>
            </a:xfrm>
            <a:custGeom>
              <a:avLst/>
              <a:gdLst>
                <a:gd name="connsiteX0" fmla="*/ 0 w 2325236"/>
                <a:gd name="connsiteY0" fmla="*/ 0 h 513344"/>
                <a:gd name="connsiteX1" fmla="*/ 2325236 w 2325236"/>
                <a:gd name="connsiteY1" fmla="*/ 0 h 513344"/>
                <a:gd name="connsiteX2" fmla="*/ 2325236 w 2325236"/>
                <a:gd name="connsiteY2" fmla="*/ 513344 h 513344"/>
                <a:gd name="connsiteX3" fmla="*/ 0 w 2325236"/>
                <a:gd name="connsiteY3" fmla="*/ 513344 h 513344"/>
                <a:gd name="connsiteX4" fmla="*/ 0 w 2325236"/>
                <a:gd name="connsiteY4" fmla="*/ 0 h 513344"/>
                <a:gd name="connsiteX0" fmla="*/ 0 w 2352130"/>
                <a:gd name="connsiteY0" fmla="*/ 67235 h 580579"/>
                <a:gd name="connsiteX1" fmla="*/ 2352130 w 2352130"/>
                <a:gd name="connsiteY1" fmla="*/ 0 h 580579"/>
                <a:gd name="connsiteX2" fmla="*/ 2325236 w 2352130"/>
                <a:gd name="connsiteY2" fmla="*/ 580579 h 580579"/>
                <a:gd name="connsiteX3" fmla="*/ 0 w 2352130"/>
                <a:gd name="connsiteY3" fmla="*/ 580579 h 580579"/>
                <a:gd name="connsiteX4" fmla="*/ 0 w 2352130"/>
                <a:gd name="connsiteY4" fmla="*/ 67235 h 580579"/>
                <a:gd name="connsiteX0" fmla="*/ 67235 w 2352130"/>
                <a:gd name="connsiteY0" fmla="*/ 107576 h 580579"/>
                <a:gd name="connsiteX1" fmla="*/ 2352130 w 2352130"/>
                <a:gd name="connsiteY1" fmla="*/ 0 h 580579"/>
                <a:gd name="connsiteX2" fmla="*/ 2325236 w 2352130"/>
                <a:gd name="connsiteY2" fmla="*/ 580579 h 580579"/>
                <a:gd name="connsiteX3" fmla="*/ 0 w 2352130"/>
                <a:gd name="connsiteY3" fmla="*/ 580579 h 580579"/>
                <a:gd name="connsiteX4" fmla="*/ 67235 w 2352130"/>
                <a:gd name="connsiteY4" fmla="*/ 107576 h 580579"/>
                <a:gd name="connsiteX0" fmla="*/ 0 w 2284895"/>
                <a:gd name="connsiteY0" fmla="*/ 107576 h 580579"/>
                <a:gd name="connsiteX1" fmla="*/ 2284895 w 2284895"/>
                <a:gd name="connsiteY1" fmla="*/ 0 h 580579"/>
                <a:gd name="connsiteX2" fmla="*/ 2258001 w 2284895"/>
                <a:gd name="connsiteY2" fmla="*/ 580579 h 580579"/>
                <a:gd name="connsiteX3" fmla="*/ 13447 w 2284895"/>
                <a:gd name="connsiteY3" fmla="*/ 526791 h 580579"/>
                <a:gd name="connsiteX4" fmla="*/ 0 w 2284895"/>
                <a:gd name="connsiteY4" fmla="*/ 107576 h 58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4895" h="580579">
                  <a:moveTo>
                    <a:pt x="0" y="107576"/>
                  </a:moveTo>
                  <a:lnTo>
                    <a:pt x="2284895" y="0"/>
                  </a:lnTo>
                  <a:lnTo>
                    <a:pt x="2258001" y="580579"/>
                  </a:lnTo>
                  <a:lnTo>
                    <a:pt x="13447" y="526791"/>
                  </a:lnTo>
                  <a:lnTo>
                    <a:pt x="0" y="10757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6" name="CuadroTexto 5"/>
            <p:cNvSpPr txBox="1">
              <a:spLocks noChangeArrowheads="1"/>
            </p:cNvSpPr>
            <p:nvPr/>
          </p:nvSpPr>
          <p:spPr bwMode="auto">
            <a:xfrm rot="21327950">
              <a:off x="1996118" y="4628167"/>
              <a:ext cx="2294639" cy="505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s-CO" altLang="es-CO" sz="3200" b="1" dirty="0" err="1" smtClean="0">
                  <a:solidFill>
                    <a:schemeClr val="bg1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Title</a:t>
              </a:r>
              <a:r>
                <a:rPr lang="es-CO" altLang="es-CO" sz="3200" b="1" dirty="0" smtClean="0">
                  <a:solidFill>
                    <a:schemeClr val="bg1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 </a:t>
              </a:r>
              <a:r>
                <a:rPr lang="es-CO" altLang="es-CO" sz="3200" b="1" dirty="0" smtClean="0">
                  <a:solidFill>
                    <a:srgbClr val="FF0000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 </a:t>
              </a:r>
              <a:r>
                <a:rPr lang="es-CO" altLang="es-CO" sz="4000" b="1" dirty="0" err="1" smtClean="0">
                  <a:solidFill>
                    <a:srgbClr val="FF0000"/>
                  </a:solidFill>
                  <a:latin typeface="Pacifico" panose="02000000000000000000" pitchFamily="2" charset="0"/>
                  <a:ea typeface="Pacifico" panose="02000000000000000000" pitchFamily="2" charset="0"/>
                </a:rPr>
                <a:t>Example</a:t>
              </a:r>
              <a:endParaRPr lang="es-CO" altLang="es-CO" sz="4000" b="1" dirty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endParaRPr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-38100" y="6423223"/>
            <a:ext cx="2626652" cy="434777"/>
            <a:chOff x="4593298" y="5962918"/>
            <a:chExt cx="8197527" cy="914400"/>
          </a:xfrm>
        </p:grpSpPr>
        <p:sp>
          <p:nvSpPr>
            <p:cNvPr id="44" name="Forma libre 43"/>
            <p:cNvSpPr/>
            <p:nvPr/>
          </p:nvSpPr>
          <p:spPr>
            <a:xfrm>
              <a:off x="4593298" y="5997357"/>
              <a:ext cx="4288664" cy="875763"/>
            </a:xfrm>
            <a:custGeom>
              <a:avLst/>
              <a:gdLst>
                <a:gd name="connsiteX0" fmla="*/ 4494727 w 4494727"/>
                <a:gd name="connsiteY0" fmla="*/ 0 h 914400"/>
                <a:gd name="connsiteX1" fmla="*/ 0 w 4494727"/>
                <a:gd name="connsiteY1" fmla="*/ 914400 h 914400"/>
                <a:gd name="connsiteX2" fmla="*/ 4494727 w 4494727"/>
                <a:gd name="connsiteY2" fmla="*/ 901521 h 914400"/>
                <a:gd name="connsiteX3" fmla="*/ 4494727 w 4494727"/>
                <a:gd name="connsiteY3" fmla="*/ 0 h 914400"/>
                <a:gd name="connsiteX0" fmla="*/ 4069725 w 4494727"/>
                <a:gd name="connsiteY0" fmla="*/ 0 h 875763"/>
                <a:gd name="connsiteX1" fmla="*/ 0 w 4494727"/>
                <a:gd name="connsiteY1" fmla="*/ 875763 h 875763"/>
                <a:gd name="connsiteX2" fmla="*/ 4494727 w 4494727"/>
                <a:gd name="connsiteY2" fmla="*/ 862884 h 875763"/>
                <a:gd name="connsiteX3" fmla="*/ 4069725 w 4494727"/>
                <a:gd name="connsiteY3" fmla="*/ 0 h 875763"/>
                <a:gd name="connsiteX0" fmla="*/ 4069725 w 4275786"/>
                <a:gd name="connsiteY0" fmla="*/ 0 h 875763"/>
                <a:gd name="connsiteX1" fmla="*/ 0 w 4275786"/>
                <a:gd name="connsiteY1" fmla="*/ 875763 h 875763"/>
                <a:gd name="connsiteX2" fmla="*/ 4275786 w 4275786"/>
                <a:gd name="connsiteY2" fmla="*/ 837126 h 875763"/>
                <a:gd name="connsiteX3" fmla="*/ 4069725 w 4275786"/>
                <a:gd name="connsiteY3" fmla="*/ 0 h 875763"/>
                <a:gd name="connsiteX0" fmla="*/ 4069725 w 4288664"/>
                <a:gd name="connsiteY0" fmla="*/ 0 h 875763"/>
                <a:gd name="connsiteX1" fmla="*/ 0 w 4288664"/>
                <a:gd name="connsiteY1" fmla="*/ 875763 h 875763"/>
                <a:gd name="connsiteX2" fmla="*/ 4288664 w 4288664"/>
                <a:gd name="connsiteY2" fmla="*/ 875762 h 875763"/>
                <a:gd name="connsiteX3" fmla="*/ 4069725 w 4288664"/>
                <a:gd name="connsiteY3" fmla="*/ 0 h 87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8664" h="875763">
                  <a:moveTo>
                    <a:pt x="4069725" y="0"/>
                  </a:moveTo>
                  <a:lnTo>
                    <a:pt x="0" y="875763"/>
                  </a:lnTo>
                  <a:lnTo>
                    <a:pt x="4288664" y="875762"/>
                  </a:lnTo>
                  <a:lnTo>
                    <a:pt x="40697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5" name="Forma libre 44"/>
            <p:cNvSpPr/>
            <p:nvPr/>
          </p:nvSpPr>
          <p:spPr>
            <a:xfrm>
              <a:off x="7701565" y="5962918"/>
              <a:ext cx="5089260" cy="914400"/>
            </a:xfrm>
            <a:custGeom>
              <a:avLst/>
              <a:gdLst>
                <a:gd name="connsiteX0" fmla="*/ 4494727 w 4494727"/>
                <a:gd name="connsiteY0" fmla="*/ 0 h 914400"/>
                <a:gd name="connsiteX1" fmla="*/ 0 w 4494727"/>
                <a:gd name="connsiteY1" fmla="*/ 914400 h 914400"/>
                <a:gd name="connsiteX2" fmla="*/ 4494727 w 4494727"/>
                <a:gd name="connsiteY2" fmla="*/ 901521 h 914400"/>
                <a:gd name="connsiteX3" fmla="*/ 4494727 w 4494727"/>
                <a:gd name="connsiteY3" fmla="*/ 0 h 914400"/>
                <a:gd name="connsiteX0" fmla="*/ 4494727 w 5089259"/>
                <a:gd name="connsiteY0" fmla="*/ 0 h 914400"/>
                <a:gd name="connsiteX1" fmla="*/ 0 w 5089259"/>
                <a:gd name="connsiteY1" fmla="*/ 914400 h 914400"/>
                <a:gd name="connsiteX2" fmla="*/ 5089259 w 5089259"/>
                <a:gd name="connsiteY2" fmla="*/ 901520 h 914400"/>
                <a:gd name="connsiteX3" fmla="*/ 4494727 w 5089259"/>
                <a:gd name="connsiteY3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89259" h="914400">
                  <a:moveTo>
                    <a:pt x="4494727" y="0"/>
                  </a:moveTo>
                  <a:lnTo>
                    <a:pt x="0" y="914400"/>
                  </a:lnTo>
                  <a:lnTo>
                    <a:pt x="5089259" y="901520"/>
                  </a:lnTo>
                  <a:lnTo>
                    <a:pt x="449472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47" name="Grupo 46"/>
          <p:cNvGrpSpPr/>
          <p:nvPr/>
        </p:nvGrpSpPr>
        <p:grpSpPr>
          <a:xfrm rot="10800000">
            <a:off x="9535912" y="0"/>
            <a:ext cx="2664752" cy="434777"/>
            <a:chOff x="4593298" y="5962918"/>
            <a:chExt cx="8316434" cy="914400"/>
          </a:xfrm>
        </p:grpSpPr>
        <p:sp>
          <p:nvSpPr>
            <p:cNvPr id="48" name="Forma libre 47"/>
            <p:cNvSpPr/>
            <p:nvPr/>
          </p:nvSpPr>
          <p:spPr>
            <a:xfrm>
              <a:off x="4593298" y="5997357"/>
              <a:ext cx="4288664" cy="875763"/>
            </a:xfrm>
            <a:custGeom>
              <a:avLst/>
              <a:gdLst>
                <a:gd name="connsiteX0" fmla="*/ 4494727 w 4494727"/>
                <a:gd name="connsiteY0" fmla="*/ 0 h 914400"/>
                <a:gd name="connsiteX1" fmla="*/ 0 w 4494727"/>
                <a:gd name="connsiteY1" fmla="*/ 914400 h 914400"/>
                <a:gd name="connsiteX2" fmla="*/ 4494727 w 4494727"/>
                <a:gd name="connsiteY2" fmla="*/ 901521 h 914400"/>
                <a:gd name="connsiteX3" fmla="*/ 4494727 w 4494727"/>
                <a:gd name="connsiteY3" fmla="*/ 0 h 914400"/>
                <a:gd name="connsiteX0" fmla="*/ 4069725 w 4494727"/>
                <a:gd name="connsiteY0" fmla="*/ 0 h 875763"/>
                <a:gd name="connsiteX1" fmla="*/ 0 w 4494727"/>
                <a:gd name="connsiteY1" fmla="*/ 875763 h 875763"/>
                <a:gd name="connsiteX2" fmla="*/ 4494727 w 4494727"/>
                <a:gd name="connsiteY2" fmla="*/ 862884 h 875763"/>
                <a:gd name="connsiteX3" fmla="*/ 4069725 w 4494727"/>
                <a:gd name="connsiteY3" fmla="*/ 0 h 875763"/>
                <a:gd name="connsiteX0" fmla="*/ 4069725 w 4275786"/>
                <a:gd name="connsiteY0" fmla="*/ 0 h 875763"/>
                <a:gd name="connsiteX1" fmla="*/ 0 w 4275786"/>
                <a:gd name="connsiteY1" fmla="*/ 875763 h 875763"/>
                <a:gd name="connsiteX2" fmla="*/ 4275786 w 4275786"/>
                <a:gd name="connsiteY2" fmla="*/ 837126 h 875763"/>
                <a:gd name="connsiteX3" fmla="*/ 4069725 w 4275786"/>
                <a:gd name="connsiteY3" fmla="*/ 0 h 875763"/>
                <a:gd name="connsiteX0" fmla="*/ 4069725 w 4288664"/>
                <a:gd name="connsiteY0" fmla="*/ 0 h 875763"/>
                <a:gd name="connsiteX1" fmla="*/ 0 w 4288664"/>
                <a:gd name="connsiteY1" fmla="*/ 875763 h 875763"/>
                <a:gd name="connsiteX2" fmla="*/ 4288664 w 4288664"/>
                <a:gd name="connsiteY2" fmla="*/ 875762 h 875763"/>
                <a:gd name="connsiteX3" fmla="*/ 4069725 w 4288664"/>
                <a:gd name="connsiteY3" fmla="*/ 0 h 87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8664" h="875763">
                  <a:moveTo>
                    <a:pt x="4069725" y="0"/>
                  </a:moveTo>
                  <a:lnTo>
                    <a:pt x="0" y="875763"/>
                  </a:lnTo>
                  <a:lnTo>
                    <a:pt x="4288664" y="875762"/>
                  </a:lnTo>
                  <a:lnTo>
                    <a:pt x="40697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9" name="Forma libre 48"/>
            <p:cNvSpPr/>
            <p:nvPr/>
          </p:nvSpPr>
          <p:spPr>
            <a:xfrm>
              <a:off x="7701565" y="5962918"/>
              <a:ext cx="5208167" cy="914400"/>
            </a:xfrm>
            <a:custGeom>
              <a:avLst/>
              <a:gdLst>
                <a:gd name="connsiteX0" fmla="*/ 4494727 w 4494727"/>
                <a:gd name="connsiteY0" fmla="*/ 0 h 914400"/>
                <a:gd name="connsiteX1" fmla="*/ 0 w 4494727"/>
                <a:gd name="connsiteY1" fmla="*/ 914400 h 914400"/>
                <a:gd name="connsiteX2" fmla="*/ 4494727 w 4494727"/>
                <a:gd name="connsiteY2" fmla="*/ 901521 h 914400"/>
                <a:gd name="connsiteX3" fmla="*/ 4494727 w 4494727"/>
                <a:gd name="connsiteY3" fmla="*/ 0 h 914400"/>
                <a:gd name="connsiteX0" fmla="*/ 4494727 w 5208165"/>
                <a:gd name="connsiteY0" fmla="*/ 0 h 914400"/>
                <a:gd name="connsiteX1" fmla="*/ 0 w 5208165"/>
                <a:gd name="connsiteY1" fmla="*/ 914400 h 914400"/>
                <a:gd name="connsiteX2" fmla="*/ 5208165 w 5208165"/>
                <a:gd name="connsiteY2" fmla="*/ 901520 h 914400"/>
                <a:gd name="connsiteX3" fmla="*/ 4494727 w 5208165"/>
                <a:gd name="connsiteY3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08165" h="914400">
                  <a:moveTo>
                    <a:pt x="4494727" y="0"/>
                  </a:moveTo>
                  <a:lnTo>
                    <a:pt x="0" y="914400"/>
                  </a:lnTo>
                  <a:lnTo>
                    <a:pt x="5208165" y="901520"/>
                  </a:lnTo>
                  <a:lnTo>
                    <a:pt x="449472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20584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1" b="-1066"/>
          <a:stretch/>
        </p:blipFill>
        <p:spPr>
          <a:xfrm>
            <a:off x="4642" y="0"/>
            <a:ext cx="12187358" cy="685800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0" y="6402386"/>
            <a:ext cx="12192000" cy="45561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Forma libre 14"/>
          <p:cNvSpPr/>
          <p:nvPr/>
        </p:nvSpPr>
        <p:spPr>
          <a:xfrm>
            <a:off x="6591300" y="4667250"/>
            <a:ext cx="5086350" cy="1982766"/>
          </a:xfrm>
          <a:custGeom>
            <a:avLst/>
            <a:gdLst>
              <a:gd name="connsiteX0" fmla="*/ 171450 w 5105400"/>
              <a:gd name="connsiteY0" fmla="*/ 1295400 h 1390650"/>
              <a:gd name="connsiteX1" fmla="*/ 152400 w 5105400"/>
              <a:gd name="connsiteY1" fmla="*/ 1238250 h 1390650"/>
              <a:gd name="connsiteX2" fmla="*/ 0 w 5105400"/>
              <a:gd name="connsiteY2" fmla="*/ 0 h 1390650"/>
              <a:gd name="connsiteX3" fmla="*/ 5105400 w 5105400"/>
              <a:gd name="connsiteY3" fmla="*/ 266700 h 1390650"/>
              <a:gd name="connsiteX4" fmla="*/ 4914900 w 5105400"/>
              <a:gd name="connsiteY4" fmla="*/ 1390650 h 1390650"/>
              <a:gd name="connsiteX5" fmla="*/ 171450 w 5105400"/>
              <a:gd name="connsiteY5" fmla="*/ 1295400 h 1390650"/>
              <a:gd name="connsiteX0" fmla="*/ 171450 w 5105400"/>
              <a:gd name="connsiteY0" fmla="*/ 1295400 h 1295400"/>
              <a:gd name="connsiteX1" fmla="*/ 152400 w 5105400"/>
              <a:gd name="connsiteY1" fmla="*/ 1238250 h 1295400"/>
              <a:gd name="connsiteX2" fmla="*/ 0 w 5105400"/>
              <a:gd name="connsiteY2" fmla="*/ 0 h 1295400"/>
              <a:gd name="connsiteX3" fmla="*/ 5105400 w 5105400"/>
              <a:gd name="connsiteY3" fmla="*/ 266700 h 1295400"/>
              <a:gd name="connsiteX4" fmla="*/ 4972050 w 5105400"/>
              <a:gd name="connsiteY4" fmla="*/ 1225424 h 1295400"/>
              <a:gd name="connsiteX5" fmla="*/ 171450 w 5105400"/>
              <a:gd name="connsiteY5" fmla="*/ 1295400 h 1295400"/>
              <a:gd name="connsiteX0" fmla="*/ 171450 w 5086350"/>
              <a:gd name="connsiteY0" fmla="*/ 1295400 h 1295400"/>
              <a:gd name="connsiteX1" fmla="*/ 152400 w 5086350"/>
              <a:gd name="connsiteY1" fmla="*/ 1238250 h 1295400"/>
              <a:gd name="connsiteX2" fmla="*/ 0 w 5086350"/>
              <a:gd name="connsiteY2" fmla="*/ 0 h 1295400"/>
              <a:gd name="connsiteX3" fmla="*/ 5086350 w 5086350"/>
              <a:gd name="connsiteY3" fmla="*/ 156550 h 1295400"/>
              <a:gd name="connsiteX4" fmla="*/ 4972050 w 5086350"/>
              <a:gd name="connsiteY4" fmla="*/ 1225424 h 1295400"/>
              <a:gd name="connsiteX5" fmla="*/ 171450 w 5086350"/>
              <a:gd name="connsiteY5" fmla="*/ 1295400 h 1295400"/>
              <a:gd name="connsiteX0" fmla="*/ 171450 w 5086350"/>
              <a:gd name="connsiteY0" fmla="*/ 1433088 h 1433088"/>
              <a:gd name="connsiteX1" fmla="*/ 152400 w 5086350"/>
              <a:gd name="connsiteY1" fmla="*/ 1238250 h 1433088"/>
              <a:gd name="connsiteX2" fmla="*/ 0 w 5086350"/>
              <a:gd name="connsiteY2" fmla="*/ 0 h 1433088"/>
              <a:gd name="connsiteX3" fmla="*/ 5086350 w 5086350"/>
              <a:gd name="connsiteY3" fmla="*/ 156550 h 1433088"/>
              <a:gd name="connsiteX4" fmla="*/ 4972050 w 5086350"/>
              <a:gd name="connsiteY4" fmla="*/ 1225424 h 1433088"/>
              <a:gd name="connsiteX5" fmla="*/ 171450 w 5086350"/>
              <a:gd name="connsiteY5" fmla="*/ 1433088 h 143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6350" h="1433088">
                <a:moveTo>
                  <a:pt x="171450" y="1433088"/>
                </a:moveTo>
                <a:lnTo>
                  <a:pt x="152400" y="1238250"/>
                </a:lnTo>
                <a:lnTo>
                  <a:pt x="0" y="0"/>
                </a:lnTo>
                <a:lnTo>
                  <a:pt x="5086350" y="156550"/>
                </a:lnTo>
                <a:lnTo>
                  <a:pt x="4972050" y="1225424"/>
                </a:lnTo>
                <a:lnTo>
                  <a:pt x="171450" y="14330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6854857" y="4952821"/>
            <a:ext cx="573719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7200" b="1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Thank</a:t>
            </a:r>
            <a:r>
              <a:rPr lang="es-CO" altLang="es-CO" sz="7200" b="1" dirty="0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</a:t>
            </a:r>
            <a:r>
              <a:rPr lang="es-CO" altLang="es-CO" sz="7200" b="1" dirty="0" err="1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You</a:t>
            </a:r>
            <a:r>
              <a:rPr lang="es-CO" altLang="es-CO" sz="7200" b="1" dirty="0" smtClean="0">
                <a:solidFill>
                  <a:srgbClr val="FF0000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!</a:t>
            </a:r>
            <a:endParaRPr lang="es-CO" altLang="es-CO" sz="7200" b="1" dirty="0">
              <a:solidFill>
                <a:srgbClr val="FF0000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  <p:sp>
        <p:nvSpPr>
          <p:cNvPr id="16" name="CuadroTexto 4"/>
          <p:cNvSpPr txBox="1">
            <a:spLocks noChangeArrowheads="1"/>
          </p:cNvSpPr>
          <p:nvPr/>
        </p:nvSpPr>
        <p:spPr bwMode="auto">
          <a:xfrm>
            <a:off x="7171531" y="5942012"/>
            <a:ext cx="39449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sz="2400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Section</a:t>
            </a:r>
            <a:r>
              <a:rPr lang="es-CO" altLang="es-CO" sz="2400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sz="2400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for</a:t>
            </a:r>
            <a:r>
              <a:rPr lang="es-CO" altLang="es-CO" sz="2400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sz="2400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questions</a:t>
            </a:r>
            <a:r>
              <a:rPr lang="es-CO" altLang="es-CO" sz="2400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1943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76">
            <a:extLst>
              <a:ext uri="{FF2B5EF4-FFF2-40B4-BE49-F238E27FC236}">
                <a16:creationId xmlns:a16="http://schemas.microsoft.com/office/drawing/2014/main" xmlns="" id="{B030F607-5141-4D85-835E-B603C1B0EC57}"/>
              </a:ext>
            </a:extLst>
          </p:cNvPr>
          <p:cNvSpPr/>
          <p:nvPr/>
        </p:nvSpPr>
        <p:spPr>
          <a:xfrm rot="3091287">
            <a:off x="8388201" y="2924329"/>
            <a:ext cx="2315926" cy="294289"/>
          </a:xfrm>
          <a:custGeom>
            <a:avLst/>
            <a:gdLst>
              <a:gd name="connsiteX0" fmla="*/ 1708547 w 1724025"/>
              <a:gd name="connsiteY0" fmla="*/ 62865 h 219075"/>
              <a:gd name="connsiteX1" fmla="*/ 1722834 w 1724025"/>
              <a:gd name="connsiteY1" fmla="*/ 143828 h 219075"/>
              <a:gd name="connsiteX2" fmla="*/ 1680924 w 1724025"/>
              <a:gd name="connsiteY2" fmla="*/ 160973 h 219075"/>
              <a:gd name="connsiteX3" fmla="*/ 1538049 w 1724025"/>
              <a:gd name="connsiteY3" fmla="*/ 160973 h 219075"/>
              <a:gd name="connsiteX4" fmla="*/ 1498044 w 1724025"/>
              <a:gd name="connsiteY4" fmla="*/ 148590 h 219075"/>
              <a:gd name="connsiteX5" fmla="*/ 1467564 w 1724025"/>
              <a:gd name="connsiteY5" fmla="*/ 148590 h 219075"/>
              <a:gd name="connsiteX6" fmla="*/ 1403747 w 1724025"/>
              <a:gd name="connsiteY6" fmla="*/ 162878 h 219075"/>
              <a:gd name="connsiteX7" fmla="*/ 1396127 w 1724025"/>
              <a:gd name="connsiteY7" fmla="*/ 179070 h 219075"/>
              <a:gd name="connsiteX8" fmla="*/ 1352312 w 1724025"/>
              <a:gd name="connsiteY8" fmla="*/ 222885 h 219075"/>
              <a:gd name="connsiteX9" fmla="*/ 1298972 w 1724025"/>
              <a:gd name="connsiteY9" fmla="*/ 223837 h 219075"/>
              <a:gd name="connsiteX10" fmla="*/ 408384 w 1724025"/>
              <a:gd name="connsiteY10" fmla="*/ 223837 h 219075"/>
              <a:gd name="connsiteX11" fmla="*/ 382667 w 1724025"/>
              <a:gd name="connsiteY11" fmla="*/ 222885 h 219075"/>
              <a:gd name="connsiteX12" fmla="*/ 338852 w 1724025"/>
              <a:gd name="connsiteY12" fmla="*/ 179070 h 219075"/>
              <a:gd name="connsiteX13" fmla="*/ 331232 w 1724025"/>
              <a:gd name="connsiteY13" fmla="*/ 162878 h 219075"/>
              <a:gd name="connsiteX14" fmla="*/ 267414 w 1724025"/>
              <a:gd name="connsiteY14" fmla="*/ 148590 h 219075"/>
              <a:gd name="connsiteX15" fmla="*/ 236934 w 1724025"/>
              <a:gd name="connsiteY15" fmla="*/ 153353 h 219075"/>
              <a:gd name="connsiteX16" fmla="*/ 41672 w 1724025"/>
              <a:gd name="connsiteY16" fmla="*/ 160973 h 219075"/>
              <a:gd name="connsiteX17" fmla="*/ 714 w 1724025"/>
              <a:gd name="connsiteY17" fmla="*/ 126682 h 219075"/>
              <a:gd name="connsiteX18" fmla="*/ 3572 w 1724025"/>
              <a:gd name="connsiteY18" fmla="*/ 80963 h 219075"/>
              <a:gd name="connsiteX19" fmla="*/ 26432 w 1724025"/>
              <a:gd name="connsiteY19" fmla="*/ 62865 h 219075"/>
              <a:gd name="connsiteX20" fmla="*/ 211217 w 1724025"/>
              <a:gd name="connsiteY20" fmla="*/ 63817 h 219075"/>
              <a:gd name="connsiteX21" fmla="*/ 327422 w 1724025"/>
              <a:gd name="connsiteY21" fmla="*/ 63817 h 219075"/>
              <a:gd name="connsiteX22" fmla="*/ 335042 w 1724025"/>
              <a:gd name="connsiteY22" fmla="*/ 51435 h 219075"/>
              <a:gd name="connsiteX23" fmla="*/ 397907 w 1724025"/>
              <a:gd name="connsiteY23" fmla="*/ 0 h 219075"/>
              <a:gd name="connsiteX24" fmla="*/ 1334214 w 1724025"/>
              <a:gd name="connsiteY24" fmla="*/ 0 h 219075"/>
              <a:gd name="connsiteX25" fmla="*/ 1393269 w 1724025"/>
              <a:gd name="connsiteY25" fmla="*/ 52388 h 219075"/>
              <a:gd name="connsiteX26" fmla="*/ 1400889 w 1724025"/>
              <a:gd name="connsiteY26" fmla="*/ 63817 h 219075"/>
              <a:gd name="connsiteX27" fmla="*/ 1521857 w 1724025"/>
              <a:gd name="connsiteY27" fmla="*/ 62865 h 219075"/>
              <a:gd name="connsiteX28" fmla="*/ 1545669 w 1724025"/>
              <a:gd name="connsiteY28" fmla="*/ 60007 h 219075"/>
              <a:gd name="connsiteX29" fmla="*/ 1544717 w 1724025"/>
              <a:gd name="connsiteY29" fmla="*/ 60007 h 219075"/>
              <a:gd name="connsiteX30" fmla="*/ 1660922 w 1724025"/>
              <a:gd name="connsiteY30" fmla="*/ 61913 h 219075"/>
              <a:gd name="connsiteX31" fmla="*/ 1708547 w 1724025"/>
              <a:gd name="connsiteY31" fmla="*/ 62865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724025" h="219075">
                <a:moveTo>
                  <a:pt x="1708547" y="62865"/>
                </a:moveTo>
                <a:cubicBezTo>
                  <a:pt x="1733312" y="79057"/>
                  <a:pt x="1733312" y="120967"/>
                  <a:pt x="1722834" y="143828"/>
                </a:cubicBezTo>
                <a:cubicBezTo>
                  <a:pt x="1717119" y="156210"/>
                  <a:pt x="1695212" y="161925"/>
                  <a:pt x="1680924" y="160973"/>
                </a:cubicBezTo>
                <a:cubicBezTo>
                  <a:pt x="1633299" y="160973"/>
                  <a:pt x="1585674" y="160973"/>
                  <a:pt x="1538049" y="160973"/>
                </a:cubicBezTo>
                <a:cubicBezTo>
                  <a:pt x="1524714" y="160973"/>
                  <a:pt x="1511380" y="150495"/>
                  <a:pt x="1498044" y="148590"/>
                </a:cubicBezTo>
                <a:cubicBezTo>
                  <a:pt x="1487567" y="144780"/>
                  <a:pt x="1478042" y="144780"/>
                  <a:pt x="1467564" y="148590"/>
                </a:cubicBezTo>
                <a:cubicBezTo>
                  <a:pt x="1445657" y="146685"/>
                  <a:pt x="1423749" y="154305"/>
                  <a:pt x="1403747" y="162878"/>
                </a:cubicBezTo>
                <a:cubicBezTo>
                  <a:pt x="1395174" y="165735"/>
                  <a:pt x="1398032" y="173355"/>
                  <a:pt x="1396127" y="179070"/>
                </a:cubicBezTo>
                <a:cubicBezTo>
                  <a:pt x="1389459" y="200978"/>
                  <a:pt x="1374219" y="215265"/>
                  <a:pt x="1352312" y="222885"/>
                </a:cubicBezTo>
                <a:cubicBezTo>
                  <a:pt x="1335167" y="226695"/>
                  <a:pt x="1317069" y="223837"/>
                  <a:pt x="1298972" y="223837"/>
                </a:cubicBezTo>
                <a:cubicBezTo>
                  <a:pt x="1001792" y="223837"/>
                  <a:pt x="705564" y="223837"/>
                  <a:pt x="408384" y="223837"/>
                </a:cubicBezTo>
                <a:cubicBezTo>
                  <a:pt x="399812" y="223837"/>
                  <a:pt x="391239" y="224790"/>
                  <a:pt x="382667" y="222885"/>
                </a:cubicBezTo>
                <a:cubicBezTo>
                  <a:pt x="358854" y="218123"/>
                  <a:pt x="344567" y="202883"/>
                  <a:pt x="338852" y="179070"/>
                </a:cubicBezTo>
                <a:cubicBezTo>
                  <a:pt x="336947" y="173355"/>
                  <a:pt x="339804" y="165735"/>
                  <a:pt x="331232" y="162878"/>
                </a:cubicBezTo>
                <a:cubicBezTo>
                  <a:pt x="310277" y="160020"/>
                  <a:pt x="289322" y="146685"/>
                  <a:pt x="267414" y="148590"/>
                </a:cubicBezTo>
                <a:cubicBezTo>
                  <a:pt x="256937" y="144780"/>
                  <a:pt x="247412" y="150495"/>
                  <a:pt x="236934" y="153353"/>
                </a:cubicBezTo>
                <a:cubicBezTo>
                  <a:pt x="175974" y="167640"/>
                  <a:pt x="103584" y="159067"/>
                  <a:pt x="41672" y="160973"/>
                </a:cubicBezTo>
                <a:cubicBezTo>
                  <a:pt x="17859" y="161925"/>
                  <a:pt x="1667" y="150495"/>
                  <a:pt x="714" y="126682"/>
                </a:cubicBezTo>
                <a:cubicBezTo>
                  <a:pt x="714" y="111442"/>
                  <a:pt x="-2143" y="96203"/>
                  <a:pt x="3572" y="80963"/>
                </a:cubicBezTo>
                <a:cubicBezTo>
                  <a:pt x="6429" y="70485"/>
                  <a:pt x="16907" y="65723"/>
                  <a:pt x="26432" y="62865"/>
                </a:cubicBezTo>
                <a:cubicBezTo>
                  <a:pt x="84534" y="60960"/>
                  <a:pt x="153114" y="60007"/>
                  <a:pt x="211217" y="63817"/>
                </a:cubicBezTo>
                <a:cubicBezTo>
                  <a:pt x="250269" y="80010"/>
                  <a:pt x="288369" y="75248"/>
                  <a:pt x="327422" y="63817"/>
                </a:cubicBezTo>
                <a:cubicBezTo>
                  <a:pt x="332184" y="61913"/>
                  <a:pt x="334089" y="57150"/>
                  <a:pt x="335042" y="51435"/>
                </a:cubicBezTo>
                <a:cubicBezTo>
                  <a:pt x="342662" y="14288"/>
                  <a:pt x="359807" y="0"/>
                  <a:pt x="397907" y="0"/>
                </a:cubicBezTo>
                <a:cubicBezTo>
                  <a:pt x="710327" y="0"/>
                  <a:pt x="1021794" y="0"/>
                  <a:pt x="1334214" y="0"/>
                </a:cubicBezTo>
                <a:cubicBezTo>
                  <a:pt x="1369457" y="0"/>
                  <a:pt x="1388507" y="17145"/>
                  <a:pt x="1393269" y="52388"/>
                </a:cubicBezTo>
                <a:cubicBezTo>
                  <a:pt x="1394222" y="58103"/>
                  <a:pt x="1394222" y="61913"/>
                  <a:pt x="1400889" y="63817"/>
                </a:cubicBezTo>
                <a:cubicBezTo>
                  <a:pt x="1441847" y="75248"/>
                  <a:pt x="1481852" y="80963"/>
                  <a:pt x="1521857" y="62865"/>
                </a:cubicBezTo>
                <a:cubicBezTo>
                  <a:pt x="1529477" y="60960"/>
                  <a:pt x="1538049" y="63817"/>
                  <a:pt x="1545669" y="60007"/>
                </a:cubicBezTo>
                <a:lnTo>
                  <a:pt x="1544717" y="60007"/>
                </a:lnTo>
                <a:cubicBezTo>
                  <a:pt x="1582817" y="64770"/>
                  <a:pt x="1621869" y="60960"/>
                  <a:pt x="1660922" y="61913"/>
                </a:cubicBezTo>
                <a:cubicBezTo>
                  <a:pt x="1674257" y="62865"/>
                  <a:pt x="1696164" y="60960"/>
                  <a:pt x="1708547" y="62865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Freeform: Shape 58">
            <a:extLst>
              <a:ext uri="{FF2B5EF4-FFF2-40B4-BE49-F238E27FC236}">
                <a16:creationId xmlns:a16="http://schemas.microsoft.com/office/drawing/2014/main" xmlns="" id="{11890A1C-3EF2-4A71-B080-5425A8A39906}"/>
              </a:ext>
            </a:extLst>
          </p:cNvPr>
          <p:cNvSpPr/>
          <p:nvPr/>
        </p:nvSpPr>
        <p:spPr>
          <a:xfrm rot="1527593">
            <a:off x="10724366" y="1979522"/>
            <a:ext cx="1301529" cy="1066826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52">
            <a:extLst>
              <a:ext uri="{FF2B5EF4-FFF2-40B4-BE49-F238E27FC236}">
                <a16:creationId xmlns:a16="http://schemas.microsoft.com/office/drawing/2014/main" xmlns="" id="{0B33006F-9E85-49B1-9543-7807AD385C8D}"/>
              </a:ext>
            </a:extLst>
          </p:cNvPr>
          <p:cNvSpPr/>
          <p:nvPr/>
        </p:nvSpPr>
        <p:spPr>
          <a:xfrm>
            <a:off x="8839953" y="295063"/>
            <a:ext cx="2102606" cy="1104418"/>
          </a:xfrm>
          <a:custGeom>
            <a:avLst/>
            <a:gdLst>
              <a:gd name="connsiteX0" fmla="*/ 46837 w 2024361"/>
              <a:gd name="connsiteY0" fmla="*/ 969645 h 1063319"/>
              <a:gd name="connsiteX1" fmla="*/ 1977524 w 2024361"/>
              <a:gd name="connsiteY1" fmla="*/ 969645 h 1063319"/>
              <a:gd name="connsiteX2" fmla="*/ 2024361 w 2024361"/>
              <a:gd name="connsiteY2" fmla="*/ 1016482 h 1063319"/>
              <a:gd name="connsiteX3" fmla="*/ 1977524 w 2024361"/>
              <a:gd name="connsiteY3" fmla="*/ 1063319 h 1063319"/>
              <a:gd name="connsiteX4" fmla="*/ 46837 w 2024361"/>
              <a:gd name="connsiteY4" fmla="*/ 1063319 h 1063319"/>
              <a:gd name="connsiteX5" fmla="*/ 0 w 2024361"/>
              <a:gd name="connsiteY5" fmla="*/ 1016482 h 1063319"/>
              <a:gd name="connsiteX6" fmla="*/ 46837 w 2024361"/>
              <a:gd name="connsiteY6" fmla="*/ 969645 h 1063319"/>
              <a:gd name="connsiteX7" fmla="*/ 902931 w 2024361"/>
              <a:gd name="connsiteY7" fmla="*/ 0 h 1063319"/>
              <a:gd name="connsiteX8" fmla="*/ 1107028 w 2024361"/>
              <a:gd name="connsiteY8" fmla="*/ 0 h 1063319"/>
              <a:gd name="connsiteX9" fmla="*/ 1174137 w 2024361"/>
              <a:gd name="connsiteY9" fmla="*/ 67109 h 1063319"/>
              <a:gd name="connsiteX10" fmla="*/ 1174137 w 2024361"/>
              <a:gd name="connsiteY10" fmla="*/ 87756 h 1063319"/>
              <a:gd name="connsiteX11" fmla="*/ 1107028 w 2024361"/>
              <a:gd name="connsiteY11" fmla="*/ 154865 h 1063319"/>
              <a:gd name="connsiteX12" fmla="*/ 1093042 w 2024361"/>
              <a:gd name="connsiteY12" fmla="*/ 154865 h 1063319"/>
              <a:gd name="connsiteX13" fmla="*/ 1093042 w 2024361"/>
              <a:gd name="connsiteY13" fmla="*/ 226671 h 1063319"/>
              <a:gd name="connsiteX14" fmla="*/ 1124230 w 2024361"/>
              <a:gd name="connsiteY14" fmla="*/ 227657 h 1063319"/>
              <a:gd name="connsiteX15" fmla="*/ 1535959 w 2024361"/>
              <a:gd name="connsiteY15" fmla="*/ 359320 h 1063319"/>
              <a:gd name="connsiteX16" fmla="*/ 1955449 w 2024361"/>
              <a:gd name="connsiteY16" fmla="*/ 899670 h 1063319"/>
              <a:gd name="connsiteX17" fmla="*/ 1959031 w 2024361"/>
              <a:gd name="connsiteY17" fmla="*/ 914250 h 1063319"/>
              <a:gd name="connsiteX18" fmla="*/ 65332 w 2024361"/>
              <a:gd name="connsiteY18" fmla="*/ 914250 h 1063319"/>
              <a:gd name="connsiteX19" fmla="*/ 73185 w 2024361"/>
              <a:gd name="connsiteY19" fmla="*/ 887918 h 1063319"/>
              <a:gd name="connsiteX20" fmla="*/ 474022 w 2024361"/>
              <a:gd name="connsiteY20" fmla="*/ 359305 h 1063319"/>
              <a:gd name="connsiteX21" fmla="*/ 835976 w 2024361"/>
              <a:gd name="connsiteY21" fmla="*/ 235471 h 1063319"/>
              <a:gd name="connsiteX22" fmla="*/ 916917 w 2024361"/>
              <a:gd name="connsiteY22" fmla="*/ 228413 h 1063319"/>
              <a:gd name="connsiteX23" fmla="*/ 916917 w 2024361"/>
              <a:gd name="connsiteY23" fmla="*/ 154865 h 1063319"/>
              <a:gd name="connsiteX24" fmla="*/ 902931 w 2024361"/>
              <a:gd name="connsiteY24" fmla="*/ 154865 h 1063319"/>
              <a:gd name="connsiteX25" fmla="*/ 835822 w 2024361"/>
              <a:gd name="connsiteY25" fmla="*/ 87756 h 1063319"/>
              <a:gd name="connsiteX26" fmla="*/ 835822 w 2024361"/>
              <a:gd name="connsiteY26" fmla="*/ 67109 h 1063319"/>
              <a:gd name="connsiteX27" fmla="*/ 902931 w 2024361"/>
              <a:gd name="connsiteY27" fmla="*/ 0 h 106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24361" h="1063319">
                <a:moveTo>
                  <a:pt x="46837" y="969645"/>
                </a:moveTo>
                <a:lnTo>
                  <a:pt x="1977524" y="969645"/>
                </a:lnTo>
                <a:cubicBezTo>
                  <a:pt x="2003391" y="969645"/>
                  <a:pt x="2024361" y="990615"/>
                  <a:pt x="2024361" y="1016482"/>
                </a:cubicBezTo>
                <a:cubicBezTo>
                  <a:pt x="2024361" y="1042349"/>
                  <a:pt x="2003391" y="1063319"/>
                  <a:pt x="1977524" y="1063319"/>
                </a:cubicBezTo>
                <a:lnTo>
                  <a:pt x="46837" y="1063319"/>
                </a:lnTo>
                <a:cubicBezTo>
                  <a:pt x="20970" y="1063319"/>
                  <a:pt x="0" y="1042349"/>
                  <a:pt x="0" y="1016482"/>
                </a:cubicBezTo>
                <a:cubicBezTo>
                  <a:pt x="0" y="990615"/>
                  <a:pt x="20970" y="969645"/>
                  <a:pt x="46837" y="969645"/>
                </a:cubicBezTo>
                <a:close/>
                <a:moveTo>
                  <a:pt x="902931" y="0"/>
                </a:moveTo>
                <a:lnTo>
                  <a:pt x="1107028" y="0"/>
                </a:lnTo>
                <a:cubicBezTo>
                  <a:pt x="1144091" y="0"/>
                  <a:pt x="1174137" y="30046"/>
                  <a:pt x="1174137" y="67109"/>
                </a:cubicBezTo>
                <a:lnTo>
                  <a:pt x="1174137" y="87756"/>
                </a:lnTo>
                <a:cubicBezTo>
                  <a:pt x="1174137" y="124819"/>
                  <a:pt x="1144091" y="154865"/>
                  <a:pt x="1107028" y="154865"/>
                </a:cubicBezTo>
                <a:lnTo>
                  <a:pt x="1093042" y="154865"/>
                </a:lnTo>
                <a:lnTo>
                  <a:pt x="1093042" y="226671"/>
                </a:lnTo>
                <a:lnTo>
                  <a:pt x="1124230" y="227657"/>
                </a:lnTo>
                <a:cubicBezTo>
                  <a:pt x="1270157" y="241304"/>
                  <a:pt x="1414232" y="282847"/>
                  <a:pt x="1535959" y="359320"/>
                </a:cubicBezTo>
                <a:cubicBezTo>
                  <a:pt x="1738838" y="486775"/>
                  <a:pt x="1884893" y="679811"/>
                  <a:pt x="1955449" y="899670"/>
                </a:cubicBezTo>
                <a:lnTo>
                  <a:pt x="1959031" y="914250"/>
                </a:lnTo>
                <a:lnTo>
                  <a:pt x="65332" y="914250"/>
                </a:lnTo>
                <a:lnTo>
                  <a:pt x="73185" y="887918"/>
                </a:lnTo>
                <a:cubicBezTo>
                  <a:pt x="158267" y="658940"/>
                  <a:pt x="315388" y="458958"/>
                  <a:pt x="474022" y="359305"/>
                </a:cubicBezTo>
                <a:cubicBezTo>
                  <a:pt x="569202" y="299514"/>
                  <a:pt x="696685" y="255890"/>
                  <a:pt x="835976" y="235471"/>
                </a:cubicBezTo>
                <a:lnTo>
                  <a:pt x="916917" y="228413"/>
                </a:lnTo>
                <a:lnTo>
                  <a:pt x="916917" y="154865"/>
                </a:lnTo>
                <a:lnTo>
                  <a:pt x="902931" y="154865"/>
                </a:lnTo>
                <a:cubicBezTo>
                  <a:pt x="865868" y="154865"/>
                  <a:pt x="835822" y="124819"/>
                  <a:pt x="835822" y="87756"/>
                </a:cubicBezTo>
                <a:lnTo>
                  <a:pt x="835822" y="67109"/>
                </a:lnTo>
                <a:cubicBezTo>
                  <a:pt x="835822" y="30046"/>
                  <a:pt x="865868" y="0"/>
                  <a:pt x="902931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Freeform: Shape 41">
            <a:extLst>
              <a:ext uri="{FF2B5EF4-FFF2-40B4-BE49-F238E27FC236}">
                <a16:creationId xmlns:a16="http://schemas.microsoft.com/office/drawing/2014/main" xmlns="" id="{288A094A-5DC6-4D04-813B-D0198039EDE6}"/>
              </a:ext>
            </a:extLst>
          </p:cNvPr>
          <p:cNvSpPr/>
          <p:nvPr/>
        </p:nvSpPr>
        <p:spPr>
          <a:xfrm rot="19901219">
            <a:off x="1263062" y="2834151"/>
            <a:ext cx="187146" cy="1195958"/>
          </a:xfrm>
          <a:custGeom>
            <a:avLst/>
            <a:gdLst>
              <a:gd name="connsiteX0" fmla="*/ 42360 w 283914"/>
              <a:gd name="connsiteY0" fmla="*/ 0 h 1814359"/>
              <a:gd name="connsiteX1" fmla="*/ 54179 w 283914"/>
              <a:gd name="connsiteY1" fmla="*/ 4263 h 1814359"/>
              <a:gd name="connsiteX2" fmla="*/ 58533 w 283914"/>
              <a:gd name="connsiteY2" fmla="*/ 13419 h 1814359"/>
              <a:gd name="connsiteX3" fmla="*/ 58533 w 283914"/>
              <a:gd name="connsiteY3" fmla="*/ 386942 h 1814359"/>
              <a:gd name="connsiteX4" fmla="*/ 76160 w 283914"/>
              <a:gd name="connsiteY4" fmla="*/ 402293 h 1814359"/>
              <a:gd name="connsiteX5" fmla="*/ 93787 w 283914"/>
              <a:gd name="connsiteY5" fmla="*/ 386942 h 1814359"/>
              <a:gd name="connsiteX6" fmla="*/ 93787 w 283914"/>
              <a:gd name="connsiteY6" fmla="*/ 14507 h 1814359"/>
              <a:gd name="connsiteX7" fmla="*/ 98658 w 283914"/>
              <a:gd name="connsiteY7" fmla="*/ 4263 h 1814359"/>
              <a:gd name="connsiteX8" fmla="*/ 110477 w 283914"/>
              <a:gd name="connsiteY8" fmla="*/ 0 h 1814359"/>
              <a:gd name="connsiteX9" fmla="*/ 122295 w 283914"/>
              <a:gd name="connsiteY9" fmla="*/ 4263 h 1814359"/>
              <a:gd name="connsiteX10" fmla="*/ 126028 w 283914"/>
              <a:gd name="connsiteY10" fmla="*/ 12112 h 1814359"/>
              <a:gd name="connsiteX11" fmla="*/ 126027 w 283914"/>
              <a:gd name="connsiteY11" fmla="*/ 386789 h 1814359"/>
              <a:gd name="connsiteX12" fmla="*/ 143654 w 283914"/>
              <a:gd name="connsiteY12" fmla="*/ 402141 h 1814359"/>
              <a:gd name="connsiteX13" fmla="*/ 161281 w 283914"/>
              <a:gd name="connsiteY13" fmla="*/ 386789 h 1814359"/>
              <a:gd name="connsiteX14" fmla="*/ 161281 w 283914"/>
              <a:gd name="connsiteY14" fmla="*/ 12671 h 1814359"/>
              <a:gd name="connsiteX15" fmla="*/ 165280 w 283914"/>
              <a:gd name="connsiteY15" fmla="*/ 4263 h 1814359"/>
              <a:gd name="connsiteX16" fmla="*/ 177098 w 283914"/>
              <a:gd name="connsiteY16" fmla="*/ 0 h 1814359"/>
              <a:gd name="connsiteX17" fmla="*/ 188917 w 283914"/>
              <a:gd name="connsiteY17" fmla="*/ 4263 h 1814359"/>
              <a:gd name="connsiteX18" fmla="*/ 193523 w 283914"/>
              <a:gd name="connsiteY18" fmla="*/ 13949 h 1814359"/>
              <a:gd name="connsiteX19" fmla="*/ 193523 w 283914"/>
              <a:gd name="connsiteY19" fmla="*/ 383300 h 1814359"/>
              <a:gd name="connsiteX20" fmla="*/ 211150 w 283914"/>
              <a:gd name="connsiteY20" fmla="*/ 398651 h 1814359"/>
              <a:gd name="connsiteX21" fmla="*/ 228777 w 283914"/>
              <a:gd name="connsiteY21" fmla="*/ 383300 h 1814359"/>
              <a:gd name="connsiteX22" fmla="*/ 228777 w 283914"/>
              <a:gd name="connsiteY22" fmla="*/ 13976 h 1814359"/>
              <a:gd name="connsiteX23" fmla="*/ 233396 w 283914"/>
              <a:gd name="connsiteY23" fmla="*/ 4263 h 1814359"/>
              <a:gd name="connsiteX24" fmla="*/ 245215 w 283914"/>
              <a:gd name="connsiteY24" fmla="*/ 0 h 1814359"/>
              <a:gd name="connsiteX25" fmla="*/ 261928 w 283914"/>
              <a:gd name="connsiteY25" fmla="*/ 14556 h 1814359"/>
              <a:gd name="connsiteX26" fmla="*/ 283914 w 283914"/>
              <a:gd name="connsiteY26" fmla="*/ 553277 h 1814359"/>
              <a:gd name="connsiteX27" fmla="*/ 181505 w 283914"/>
              <a:gd name="connsiteY27" fmla="*/ 706175 h 1814359"/>
              <a:gd name="connsiteX28" fmla="*/ 181723 w 283914"/>
              <a:gd name="connsiteY28" fmla="*/ 706175 h 1814359"/>
              <a:gd name="connsiteX29" fmla="*/ 202579 w 283914"/>
              <a:gd name="connsiteY29" fmla="*/ 1752609 h 1814359"/>
              <a:gd name="connsiteX30" fmla="*/ 202348 w 283914"/>
              <a:gd name="connsiteY30" fmla="*/ 1752609 h 1814359"/>
              <a:gd name="connsiteX31" fmla="*/ 202579 w 283914"/>
              <a:gd name="connsiteY31" fmla="*/ 1753752 h 1814359"/>
              <a:gd name="connsiteX32" fmla="*/ 141972 w 283914"/>
              <a:gd name="connsiteY32" fmla="*/ 1814359 h 1814359"/>
              <a:gd name="connsiteX33" fmla="*/ 81365 w 283914"/>
              <a:gd name="connsiteY33" fmla="*/ 1753752 h 1814359"/>
              <a:gd name="connsiteX34" fmla="*/ 81596 w 283914"/>
              <a:gd name="connsiteY34" fmla="*/ 1752609 h 1814359"/>
              <a:gd name="connsiteX35" fmla="*/ 81365 w 283914"/>
              <a:gd name="connsiteY35" fmla="*/ 1752609 h 1814359"/>
              <a:gd name="connsiteX36" fmla="*/ 102221 w 283914"/>
              <a:gd name="connsiteY36" fmla="*/ 706175 h 1814359"/>
              <a:gd name="connsiteX37" fmla="*/ 102440 w 283914"/>
              <a:gd name="connsiteY37" fmla="*/ 706175 h 1814359"/>
              <a:gd name="connsiteX38" fmla="*/ 32 w 283914"/>
              <a:gd name="connsiteY38" fmla="*/ 553277 h 1814359"/>
              <a:gd name="connsiteX39" fmla="*/ 25647 w 283914"/>
              <a:gd name="connsiteY39" fmla="*/ 14556 h 1814359"/>
              <a:gd name="connsiteX40" fmla="*/ 42360 w 283914"/>
              <a:gd name="connsiteY40" fmla="*/ 0 h 181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83914" h="1814359">
                <a:moveTo>
                  <a:pt x="42360" y="0"/>
                </a:moveTo>
                <a:cubicBezTo>
                  <a:pt x="46976" y="0"/>
                  <a:pt x="51154" y="1630"/>
                  <a:pt x="54179" y="4263"/>
                </a:cubicBezTo>
                <a:lnTo>
                  <a:pt x="58533" y="13419"/>
                </a:lnTo>
                <a:cubicBezTo>
                  <a:pt x="58533" y="137926"/>
                  <a:pt x="58533" y="262434"/>
                  <a:pt x="58533" y="386942"/>
                </a:cubicBezTo>
                <a:cubicBezTo>
                  <a:pt x="58533" y="395420"/>
                  <a:pt x="66424" y="402293"/>
                  <a:pt x="76160" y="402293"/>
                </a:cubicBezTo>
                <a:cubicBezTo>
                  <a:pt x="85895" y="402293"/>
                  <a:pt x="93787" y="395420"/>
                  <a:pt x="93787" y="386942"/>
                </a:cubicBezTo>
                <a:lnTo>
                  <a:pt x="93787" y="14507"/>
                </a:lnTo>
                <a:lnTo>
                  <a:pt x="98658" y="4263"/>
                </a:lnTo>
                <a:cubicBezTo>
                  <a:pt x="101683" y="1630"/>
                  <a:pt x="105861" y="0"/>
                  <a:pt x="110477" y="0"/>
                </a:cubicBezTo>
                <a:cubicBezTo>
                  <a:pt x="115092" y="0"/>
                  <a:pt x="119271" y="1630"/>
                  <a:pt x="122295" y="4263"/>
                </a:cubicBezTo>
                <a:lnTo>
                  <a:pt x="126028" y="12112"/>
                </a:lnTo>
                <a:cubicBezTo>
                  <a:pt x="126028" y="137004"/>
                  <a:pt x="126027" y="261897"/>
                  <a:pt x="126027" y="386789"/>
                </a:cubicBezTo>
                <a:cubicBezTo>
                  <a:pt x="126027" y="395267"/>
                  <a:pt x="133919" y="402141"/>
                  <a:pt x="143654" y="402141"/>
                </a:cubicBezTo>
                <a:cubicBezTo>
                  <a:pt x="153389" y="402141"/>
                  <a:pt x="161281" y="395267"/>
                  <a:pt x="161281" y="386789"/>
                </a:cubicBezTo>
                <a:lnTo>
                  <a:pt x="161281" y="12671"/>
                </a:lnTo>
                <a:lnTo>
                  <a:pt x="165280" y="4263"/>
                </a:lnTo>
                <a:cubicBezTo>
                  <a:pt x="168305" y="1630"/>
                  <a:pt x="172483" y="0"/>
                  <a:pt x="177098" y="0"/>
                </a:cubicBezTo>
                <a:cubicBezTo>
                  <a:pt x="181714" y="0"/>
                  <a:pt x="185892" y="1630"/>
                  <a:pt x="188917" y="4263"/>
                </a:cubicBezTo>
                <a:lnTo>
                  <a:pt x="193523" y="13949"/>
                </a:lnTo>
                <a:cubicBezTo>
                  <a:pt x="193523" y="137066"/>
                  <a:pt x="193523" y="260183"/>
                  <a:pt x="193523" y="383300"/>
                </a:cubicBezTo>
                <a:cubicBezTo>
                  <a:pt x="193523" y="391778"/>
                  <a:pt x="201415" y="398651"/>
                  <a:pt x="211150" y="398651"/>
                </a:cubicBezTo>
                <a:cubicBezTo>
                  <a:pt x="220885" y="398651"/>
                  <a:pt x="228777" y="391778"/>
                  <a:pt x="228777" y="383300"/>
                </a:cubicBezTo>
                <a:lnTo>
                  <a:pt x="228777" y="13976"/>
                </a:lnTo>
                <a:lnTo>
                  <a:pt x="233396" y="4263"/>
                </a:lnTo>
                <a:cubicBezTo>
                  <a:pt x="236421" y="1630"/>
                  <a:pt x="240599" y="0"/>
                  <a:pt x="245215" y="0"/>
                </a:cubicBezTo>
                <a:cubicBezTo>
                  <a:pt x="254446" y="0"/>
                  <a:pt x="261928" y="6517"/>
                  <a:pt x="261928" y="14556"/>
                </a:cubicBezTo>
                <a:lnTo>
                  <a:pt x="283914" y="553277"/>
                </a:lnTo>
                <a:cubicBezTo>
                  <a:pt x="284158" y="583414"/>
                  <a:pt x="215641" y="655209"/>
                  <a:pt x="181505" y="706175"/>
                </a:cubicBezTo>
                <a:lnTo>
                  <a:pt x="181723" y="706175"/>
                </a:lnTo>
                <a:lnTo>
                  <a:pt x="202579" y="1752609"/>
                </a:lnTo>
                <a:lnTo>
                  <a:pt x="202348" y="1752609"/>
                </a:lnTo>
                <a:lnTo>
                  <a:pt x="202579" y="1753752"/>
                </a:lnTo>
                <a:cubicBezTo>
                  <a:pt x="202579" y="1787224"/>
                  <a:pt x="175444" y="1814359"/>
                  <a:pt x="141972" y="1814359"/>
                </a:cubicBezTo>
                <a:cubicBezTo>
                  <a:pt x="108500" y="1814359"/>
                  <a:pt x="81365" y="1787224"/>
                  <a:pt x="81365" y="1753752"/>
                </a:cubicBezTo>
                <a:lnTo>
                  <a:pt x="81596" y="1752609"/>
                </a:lnTo>
                <a:lnTo>
                  <a:pt x="81365" y="1752609"/>
                </a:lnTo>
                <a:lnTo>
                  <a:pt x="102221" y="706175"/>
                </a:lnTo>
                <a:lnTo>
                  <a:pt x="102440" y="706175"/>
                </a:lnTo>
                <a:cubicBezTo>
                  <a:pt x="68304" y="655209"/>
                  <a:pt x="-1708" y="580810"/>
                  <a:pt x="32" y="553277"/>
                </a:cubicBezTo>
                <a:lnTo>
                  <a:pt x="25647" y="14556"/>
                </a:lnTo>
                <a:cubicBezTo>
                  <a:pt x="25647" y="6517"/>
                  <a:pt x="33130" y="0"/>
                  <a:pt x="42360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Freeform: Shape 42">
            <a:extLst>
              <a:ext uri="{FF2B5EF4-FFF2-40B4-BE49-F238E27FC236}">
                <a16:creationId xmlns:a16="http://schemas.microsoft.com/office/drawing/2014/main" xmlns="" id="{B8A0CAA7-AF68-4782-9D2C-C75609AF5131}"/>
              </a:ext>
            </a:extLst>
          </p:cNvPr>
          <p:cNvSpPr/>
          <p:nvPr/>
        </p:nvSpPr>
        <p:spPr>
          <a:xfrm rot="892310">
            <a:off x="1367397" y="2680367"/>
            <a:ext cx="135813" cy="1297557"/>
          </a:xfrm>
          <a:custGeom>
            <a:avLst/>
            <a:gdLst>
              <a:gd name="connsiteX0" fmla="*/ 99980 w 206039"/>
              <a:gd name="connsiteY0" fmla="*/ 933584 h 1968492"/>
              <a:gd name="connsiteX1" fmla="*/ 183997 w 206039"/>
              <a:gd name="connsiteY1" fmla="*/ 933584 h 1968492"/>
              <a:gd name="connsiteX2" fmla="*/ 206038 w 206039"/>
              <a:gd name="connsiteY2" fmla="*/ 1910824 h 1968492"/>
              <a:gd name="connsiteX3" fmla="*/ 205795 w 206039"/>
              <a:gd name="connsiteY3" fmla="*/ 1910824 h 1968492"/>
              <a:gd name="connsiteX4" fmla="*/ 206039 w 206039"/>
              <a:gd name="connsiteY4" fmla="*/ 1911892 h 1968492"/>
              <a:gd name="connsiteX5" fmla="*/ 141989 w 206039"/>
              <a:gd name="connsiteY5" fmla="*/ 1968492 h 1968492"/>
              <a:gd name="connsiteX6" fmla="*/ 77939 w 206039"/>
              <a:gd name="connsiteY6" fmla="*/ 1911892 h 1968492"/>
              <a:gd name="connsiteX7" fmla="*/ 78183 w 206039"/>
              <a:gd name="connsiteY7" fmla="*/ 1910824 h 1968492"/>
              <a:gd name="connsiteX8" fmla="*/ 77939 w 206039"/>
              <a:gd name="connsiteY8" fmla="*/ 1910824 h 1968492"/>
              <a:gd name="connsiteX9" fmla="*/ 187276 w 206039"/>
              <a:gd name="connsiteY9" fmla="*/ 0 h 1968492"/>
              <a:gd name="connsiteX10" fmla="*/ 183816 w 206039"/>
              <a:gd name="connsiteY10" fmla="*/ 932812 h 1968492"/>
              <a:gd name="connsiteX11" fmla="*/ 3899 w 206039"/>
              <a:gd name="connsiteY11" fmla="*/ 929933 h 1968492"/>
              <a:gd name="connsiteX12" fmla="*/ 187276 w 206039"/>
              <a:gd name="connsiteY12" fmla="*/ 0 h 196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6039" h="1968492">
                <a:moveTo>
                  <a:pt x="99980" y="933584"/>
                </a:moveTo>
                <a:lnTo>
                  <a:pt x="183997" y="933584"/>
                </a:lnTo>
                <a:lnTo>
                  <a:pt x="206038" y="1910824"/>
                </a:lnTo>
                <a:lnTo>
                  <a:pt x="205795" y="1910824"/>
                </a:lnTo>
                <a:lnTo>
                  <a:pt x="206039" y="1911892"/>
                </a:lnTo>
                <a:cubicBezTo>
                  <a:pt x="206039" y="1943151"/>
                  <a:pt x="177363" y="1968492"/>
                  <a:pt x="141989" y="1968492"/>
                </a:cubicBezTo>
                <a:cubicBezTo>
                  <a:pt x="106615" y="1968492"/>
                  <a:pt x="77939" y="1943151"/>
                  <a:pt x="77939" y="1911892"/>
                </a:cubicBezTo>
                <a:lnTo>
                  <a:pt x="78183" y="1910824"/>
                </a:lnTo>
                <a:lnTo>
                  <a:pt x="77939" y="1910824"/>
                </a:lnTo>
                <a:close/>
                <a:moveTo>
                  <a:pt x="187276" y="0"/>
                </a:moveTo>
                <a:cubicBezTo>
                  <a:pt x="198810" y="2879"/>
                  <a:pt x="193043" y="587326"/>
                  <a:pt x="183816" y="932812"/>
                </a:cubicBezTo>
                <a:cubicBezTo>
                  <a:pt x="126151" y="931852"/>
                  <a:pt x="58105" y="936651"/>
                  <a:pt x="3899" y="929933"/>
                </a:cubicBezTo>
                <a:cubicBezTo>
                  <a:pt x="-16861" y="524947"/>
                  <a:pt x="45419" y="4798"/>
                  <a:pt x="187276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Freeform: Shape 30">
            <a:extLst>
              <a:ext uri="{FF2B5EF4-FFF2-40B4-BE49-F238E27FC236}">
                <a16:creationId xmlns:a16="http://schemas.microsoft.com/office/drawing/2014/main" xmlns="" id="{64F4F042-E481-4884-88C2-4952BE65B8E3}"/>
              </a:ext>
            </a:extLst>
          </p:cNvPr>
          <p:cNvSpPr/>
          <p:nvPr/>
        </p:nvSpPr>
        <p:spPr>
          <a:xfrm rot="1421008">
            <a:off x="9290871" y="1951830"/>
            <a:ext cx="462147" cy="1702532"/>
          </a:xfrm>
          <a:custGeom>
            <a:avLst/>
            <a:gdLst>
              <a:gd name="connsiteX0" fmla="*/ 354423 w 728344"/>
              <a:gd name="connsiteY0" fmla="*/ 2536507 h 2683192"/>
              <a:gd name="connsiteX1" fmla="*/ 331563 w 728344"/>
              <a:gd name="connsiteY1" fmla="*/ 2585085 h 2683192"/>
              <a:gd name="connsiteX2" fmla="*/ 380140 w 728344"/>
              <a:gd name="connsiteY2" fmla="*/ 2607944 h 2683192"/>
              <a:gd name="connsiteX3" fmla="*/ 403001 w 728344"/>
              <a:gd name="connsiteY3" fmla="*/ 2559367 h 2683192"/>
              <a:gd name="connsiteX4" fmla="*/ 354423 w 728344"/>
              <a:gd name="connsiteY4" fmla="*/ 2536507 h 2683192"/>
              <a:gd name="connsiteX5" fmla="*/ 590643 w 728344"/>
              <a:gd name="connsiteY5" fmla="*/ 141923 h 2683192"/>
              <a:gd name="connsiteX6" fmla="*/ 562068 w 728344"/>
              <a:gd name="connsiteY6" fmla="*/ 165735 h 2683192"/>
              <a:gd name="connsiteX7" fmla="*/ 562068 w 728344"/>
              <a:gd name="connsiteY7" fmla="*/ 782955 h 2683192"/>
              <a:gd name="connsiteX8" fmla="*/ 590643 w 728344"/>
              <a:gd name="connsiteY8" fmla="*/ 806768 h 2683192"/>
              <a:gd name="connsiteX9" fmla="*/ 619218 w 728344"/>
              <a:gd name="connsiteY9" fmla="*/ 782955 h 2683192"/>
              <a:gd name="connsiteX10" fmla="*/ 619218 w 728344"/>
              <a:gd name="connsiteY10" fmla="*/ 165735 h 2683192"/>
              <a:gd name="connsiteX11" fmla="*/ 590643 w 728344"/>
              <a:gd name="connsiteY11" fmla="*/ 141923 h 2683192"/>
              <a:gd name="connsiteX12" fmla="*/ 479201 w 728344"/>
              <a:gd name="connsiteY12" fmla="*/ 141923 h 2683192"/>
              <a:gd name="connsiteX13" fmla="*/ 450626 w 728344"/>
              <a:gd name="connsiteY13" fmla="*/ 165735 h 2683192"/>
              <a:gd name="connsiteX14" fmla="*/ 450626 w 728344"/>
              <a:gd name="connsiteY14" fmla="*/ 782955 h 2683192"/>
              <a:gd name="connsiteX15" fmla="*/ 479201 w 728344"/>
              <a:gd name="connsiteY15" fmla="*/ 806768 h 2683192"/>
              <a:gd name="connsiteX16" fmla="*/ 507776 w 728344"/>
              <a:gd name="connsiteY16" fmla="*/ 782955 h 2683192"/>
              <a:gd name="connsiteX17" fmla="*/ 507776 w 728344"/>
              <a:gd name="connsiteY17" fmla="*/ 165735 h 2683192"/>
              <a:gd name="connsiteX18" fmla="*/ 479201 w 728344"/>
              <a:gd name="connsiteY18" fmla="*/ 141923 h 2683192"/>
              <a:gd name="connsiteX19" fmla="*/ 367758 w 728344"/>
              <a:gd name="connsiteY19" fmla="*/ 141923 h 2683192"/>
              <a:gd name="connsiteX20" fmla="*/ 339183 w 728344"/>
              <a:gd name="connsiteY20" fmla="*/ 165735 h 2683192"/>
              <a:gd name="connsiteX21" fmla="*/ 339183 w 728344"/>
              <a:gd name="connsiteY21" fmla="*/ 782955 h 2683192"/>
              <a:gd name="connsiteX22" fmla="*/ 367758 w 728344"/>
              <a:gd name="connsiteY22" fmla="*/ 806768 h 2683192"/>
              <a:gd name="connsiteX23" fmla="*/ 396333 w 728344"/>
              <a:gd name="connsiteY23" fmla="*/ 782955 h 2683192"/>
              <a:gd name="connsiteX24" fmla="*/ 396333 w 728344"/>
              <a:gd name="connsiteY24" fmla="*/ 165735 h 2683192"/>
              <a:gd name="connsiteX25" fmla="*/ 367758 w 728344"/>
              <a:gd name="connsiteY25" fmla="*/ 141923 h 2683192"/>
              <a:gd name="connsiteX26" fmla="*/ 256315 w 728344"/>
              <a:gd name="connsiteY26" fmla="*/ 141923 h 2683192"/>
              <a:gd name="connsiteX27" fmla="*/ 227740 w 728344"/>
              <a:gd name="connsiteY27" fmla="*/ 165735 h 2683192"/>
              <a:gd name="connsiteX28" fmla="*/ 227740 w 728344"/>
              <a:gd name="connsiteY28" fmla="*/ 782955 h 2683192"/>
              <a:gd name="connsiteX29" fmla="*/ 256315 w 728344"/>
              <a:gd name="connsiteY29" fmla="*/ 806768 h 2683192"/>
              <a:gd name="connsiteX30" fmla="*/ 284890 w 728344"/>
              <a:gd name="connsiteY30" fmla="*/ 782955 h 2683192"/>
              <a:gd name="connsiteX31" fmla="*/ 284890 w 728344"/>
              <a:gd name="connsiteY31" fmla="*/ 165735 h 2683192"/>
              <a:gd name="connsiteX32" fmla="*/ 256315 w 728344"/>
              <a:gd name="connsiteY32" fmla="*/ 141923 h 2683192"/>
              <a:gd name="connsiteX33" fmla="*/ 144873 w 728344"/>
              <a:gd name="connsiteY33" fmla="*/ 141923 h 2683192"/>
              <a:gd name="connsiteX34" fmla="*/ 116298 w 728344"/>
              <a:gd name="connsiteY34" fmla="*/ 165735 h 2683192"/>
              <a:gd name="connsiteX35" fmla="*/ 116298 w 728344"/>
              <a:gd name="connsiteY35" fmla="*/ 782955 h 2683192"/>
              <a:gd name="connsiteX36" fmla="*/ 144873 w 728344"/>
              <a:gd name="connsiteY36" fmla="*/ 806768 h 2683192"/>
              <a:gd name="connsiteX37" fmla="*/ 173448 w 728344"/>
              <a:gd name="connsiteY37" fmla="*/ 782955 h 2683192"/>
              <a:gd name="connsiteX38" fmla="*/ 173448 w 728344"/>
              <a:gd name="connsiteY38" fmla="*/ 165735 h 2683192"/>
              <a:gd name="connsiteX39" fmla="*/ 144873 w 728344"/>
              <a:gd name="connsiteY39" fmla="*/ 141923 h 2683192"/>
              <a:gd name="connsiteX40" fmla="*/ 229646 w 728344"/>
              <a:gd name="connsiteY40" fmla="*/ 0 h 2683192"/>
              <a:gd name="connsiteX41" fmla="*/ 499203 w 728344"/>
              <a:gd name="connsiteY41" fmla="*/ 0 h 2683192"/>
              <a:gd name="connsiteX42" fmla="*/ 726851 w 728344"/>
              <a:gd name="connsiteY42" fmla="*/ 228600 h 2683192"/>
              <a:gd name="connsiteX43" fmla="*/ 688751 w 728344"/>
              <a:gd name="connsiteY43" fmla="*/ 783908 h 2683192"/>
              <a:gd name="connsiteX44" fmla="*/ 583976 w 728344"/>
              <a:gd name="connsiteY44" fmla="*/ 888683 h 2683192"/>
              <a:gd name="connsiteX45" fmla="*/ 412526 w 728344"/>
              <a:gd name="connsiteY45" fmla="*/ 888683 h 2683192"/>
              <a:gd name="connsiteX46" fmla="*/ 412526 w 728344"/>
              <a:gd name="connsiteY46" fmla="*/ 1535079 h 2683192"/>
              <a:gd name="connsiteX47" fmla="*/ 430981 w 728344"/>
              <a:gd name="connsiteY47" fmla="*/ 1547455 h 2683192"/>
              <a:gd name="connsiteX48" fmla="*/ 457293 w 728344"/>
              <a:gd name="connsiteY48" fmla="*/ 1611630 h 2683192"/>
              <a:gd name="connsiteX49" fmla="*/ 457293 w 728344"/>
              <a:gd name="connsiteY49" fmla="*/ 2592705 h 2683192"/>
              <a:gd name="connsiteX50" fmla="*/ 366806 w 728344"/>
              <a:gd name="connsiteY50" fmla="*/ 2683192 h 2683192"/>
              <a:gd name="connsiteX51" fmla="*/ 276318 w 728344"/>
              <a:gd name="connsiteY51" fmla="*/ 2592705 h 2683192"/>
              <a:gd name="connsiteX52" fmla="*/ 276318 w 728344"/>
              <a:gd name="connsiteY52" fmla="*/ 1611630 h 2683192"/>
              <a:gd name="connsiteX53" fmla="*/ 302989 w 728344"/>
              <a:gd name="connsiteY53" fmla="*/ 1547813 h 2683192"/>
              <a:gd name="connsiteX54" fmla="*/ 322038 w 728344"/>
              <a:gd name="connsiteY54" fmla="*/ 1534909 h 2683192"/>
              <a:gd name="connsiteX55" fmla="*/ 322038 w 728344"/>
              <a:gd name="connsiteY55" fmla="*/ 888683 h 2683192"/>
              <a:gd name="connsiteX56" fmla="*/ 143921 w 728344"/>
              <a:gd name="connsiteY56" fmla="*/ 888683 h 2683192"/>
              <a:gd name="connsiteX57" fmla="*/ 39146 w 728344"/>
              <a:gd name="connsiteY57" fmla="*/ 783908 h 2683192"/>
              <a:gd name="connsiteX58" fmla="*/ 1046 w 728344"/>
              <a:gd name="connsiteY58" fmla="*/ 228600 h 2683192"/>
              <a:gd name="connsiteX59" fmla="*/ 229646 w 728344"/>
              <a:gd name="connsiteY59" fmla="*/ 0 h 268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8344" h="2683192">
                <a:moveTo>
                  <a:pt x="354423" y="2536507"/>
                </a:moveTo>
                <a:cubicBezTo>
                  <a:pt x="334421" y="2543175"/>
                  <a:pt x="323943" y="2565082"/>
                  <a:pt x="331563" y="2585085"/>
                </a:cubicBezTo>
                <a:cubicBezTo>
                  <a:pt x="338231" y="2605087"/>
                  <a:pt x="360138" y="2615565"/>
                  <a:pt x="380140" y="2607944"/>
                </a:cubicBezTo>
                <a:cubicBezTo>
                  <a:pt x="400143" y="2601277"/>
                  <a:pt x="410621" y="2579369"/>
                  <a:pt x="403001" y="2559367"/>
                </a:cubicBezTo>
                <a:cubicBezTo>
                  <a:pt x="396333" y="2539365"/>
                  <a:pt x="374426" y="2529840"/>
                  <a:pt x="354423" y="2536507"/>
                </a:cubicBezTo>
                <a:close/>
                <a:moveTo>
                  <a:pt x="590643" y="141923"/>
                </a:moveTo>
                <a:cubicBezTo>
                  <a:pt x="575403" y="141923"/>
                  <a:pt x="562068" y="152400"/>
                  <a:pt x="562068" y="165735"/>
                </a:cubicBezTo>
                <a:lnTo>
                  <a:pt x="562068" y="782955"/>
                </a:lnTo>
                <a:cubicBezTo>
                  <a:pt x="562068" y="796290"/>
                  <a:pt x="574451" y="806768"/>
                  <a:pt x="590643" y="806768"/>
                </a:cubicBezTo>
                <a:cubicBezTo>
                  <a:pt x="605883" y="806768"/>
                  <a:pt x="619218" y="796290"/>
                  <a:pt x="619218" y="782955"/>
                </a:cubicBezTo>
                <a:lnTo>
                  <a:pt x="619218" y="165735"/>
                </a:lnTo>
                <a:cubicBezTo>
                  <a:pt x="619218" y="152400"/>
                  <a:pt x="606835" y="141923"/>
                  <a:pt x="590643" y="141923"/>
                </a:cubicBezTo>
                <a:close/>
                <a:moveTo>
                  <a:pt x="479201" y="141923"/>
                </a:moveTo>
                <a:cubicBezTo>
                  <a:pt x="463960" y="141923"/>
                  <a:pt x="450626" y="152400"/>
                  <a:pt x="450626" y="165735"/>
                </a:cubicBezTo>
                <a:lnTo>
                  <a:pt x="450626" y="782955"/>
                </a:lnTo>
                <a:cubicBezTo>
                  <a:pt x="450626" y="796290"/>
                  <a:pt x="463008" y="806768"/>
                  <a:pt x="479201" y="806768"/>
                </a:cubicBezTo>
                <a:cubicBezTo>
                  <a:pt x="494440" y="806768"/>
                  <a:pt x="507776" y="796290"/>
                  <a:pt x="507776" y="782955"/>
                </a:cubicBezTo>
                <a:lnTo>
                  <a:pt x="507776" y="165735"/>
                </a:lnTo>
                <a:cubicBezTo>
                  <a:pt x="507776" y="152400"/>
                  <a:pt x="495393" y="141923"/>
                  <a:pt x="479201" y="141923"/>
                </a:cubicBezTo>
                <a:close/>
                <a:moveTo>
                  <a:pt x="367758" y="141923"/>
                </a:moveTo>
                <a:cubicBezTo>
                  <a:pt x="352518" y="141923"/>
                  <a:pt x="339183" y="152400"/>
                  <a:pt x="339183" y="165735"/>
                </a:cubicBezTo>
                <a:lnTo>
                  <a:pt x="339183" y="782955"/>
                </a:lnTo>
                <a:cubicBezTo>
                  <a:pt x="339183" y="796290"/>
                  <a:pt x="351565" y="806768"/>
                  <a:pt x="367758" y="806768"/>
                </a:cubicBezTo>
                <a:cubicBezTo>
                  <a:pt x="382998" y="806768"/>
                  <a:pt x="396333" y="796290"/>
                  <a:pt x="396333" y="782955"/>
                </a:cubicBezTo>
                <a:lnTo>
                  <a:pt x="396333" y="165735"/>
                </a:lnTo>
                <a:cubicBezTo>
                  <a:pt x="396333" y="152400"/>
                  <a:pt x="383951" y="141923"/>
                  <a:pt x="367758" y="141923"/>
                </a:cubicBezTo>
                <a:close/>
                <a:moveTo>
                  <a:pt x="256315" y="141923"/>
                </a:moveTo>
                <a:cubicBezTo>
                  <a:pt x="241076" y="141923"/>
                  <a:pt x="227740" y="152400"/>
                  <a:pt x="227740" y="165735"/>
                </a:cubicBezTo>
                <a:lnTo>
                  <a:pt x="227740" y="782955"/>
                </a:lnTo>
                <a:cubicBezTo>
                  <a:pt x="227740" y="796290"/>
                  <a:pt x="240123" y="806768"/>
                  <a:pt x="256315" y="806768"/>
                </a:cubicBezTo>
                <a:cubicBezTo>
                  <a:pt x="271555" y="806768"/>
                  <a:pt x="284890" y="796290"/>
                  <a:pt x="284890" y="782955"/>
                </a:cubicBezTo>
                <a:lnTo>
                  <a:pt x="284890" y="165735"/>
                </a:lnTo>
                <a:cubicBezTo>
                  <a:pt x="284890" y="152400"/>
                  <a:pt x="272508" y="141923"/>
                  <a:pt x="256315" y="141923"/>
                </a:cubicBezTo>
                <a:close/>
                <a:moveTo>
                  <a:pt x="144873" y="141923"/>
                </a:moveTo>
                <a:cubicBezTo>
                  <a:pt x="129633" y="141923"/>
                  <a:pt x="116298" y="152400"/>
                  <a:pt x="116298" y="165735"/>
                </a:cubicBezTo>
                <a:lnTo>
                  <a:pt x="116298" y="782955"/>
                </a:lnTo>
                <a:cubicBezTo>
                  <a:pt x="116298" y="796290"/>
                  <a:pt x="128680" y="806768"/>
                  <a:pt x="144873" y="806768"/>
                </a:cubicBezTo>
                <a:cubicBezTo>
                  <a:pt x="160113" y="806768"/>
                  <a:pt x="173448" y="796290"/>
                  <a:pt x="173448" y="782955"/>
                </a:cubicBezTo>
                <a:lnTo>
                  <a:pt x="173448" y="165735"/>
                </a:lnTo>
                <a:cubicBezTo>
                  <a:pt x="173448" y="152400"/>
                  <a:pt x="161065" y="141923"/>
                  <a:pt x="144873" y="141923"/>
                </a:cubicBezTo>
                <a:close/>
                <a:moveTo>
                  <a:pt x="229646" y="0"/>
                </a:moveTo>
                <a:lnTo>
                  <a:pt x="499203" y="0"/>
                </a:lnTo>
                <a:cubicBezTo>
                  <a:pt x="624933" y="0"/>
                  <a:pt x="743043" y="36195"/>
                  <a:pt x="726851" y="228600"/>
                </a:cubicBezTo>
                <a:lnTo>
                  <a:pt x="688751" y="783908"/>
                </a:lnTo>
                <a:cubicBezTo>
                  <a:pt x="688751" y="841058"/>
                  <a:pt x="642078" y="888683"/>
                  <a:pt x="583976" y="888683"/>
                </a:cubicBezTo>
                <a:lnTo>
                  <a:pt x="412526" y="888683"/>
                </a:lnTo>
                <a:lnTo>
                  <a:pt x="412526" y="1535079"/>
                </a:lnTo>
                <a:lnTo>
                  <a:pt x="430981" y="1547455"/>
                </a:lnTo>
                <a:cubicBezTo>
                  <a:pt x="447292" y="1563767"/>
                  <a:pt x="457293" y="1586389"/>
                  <a:pt x="457293" y="1611630"/>
                </a:cubicBezTo>
                <a:lnTo>
                  <a:pt x="457293" y="2592705"/>
                </a:lnTo>
                <a:cubicBezTo>
                  <a:pt x="457293" y="2642235"/>
                  <a:pt x="416335" y="2683192"/>
                  <a:pt x="366806" y="2683192"/>
                </a:cubicBezTo>
                <a:cubicBezTo>
                  <a:pt x="317276" y="2683192"/>
                  <a:pt x="276318" y="2642235"/>
                  <a:pt x="276318" y="2592705"/>
                </a:cubicBezTo>
                <a:lnTo>
                  <a:pt x="276318" y="1611630"/>
                </a:lnTo>
                <a:cubicBezTo>
                  <a:pt x="276318" y="1586865"/>
                  <a:pt x="286558" y="1564243"/>
                  <a:pt x="302989" y="1547813"/>
                </a:cubicBezTo>
                <a:lnTo>
                  <a:pt x="322038" y="1534909"/>
                </a:lnTo>
                <a:lnTo>
                  <a:pt x="322038" y="888683"/>
                </a:lnTo>
                <a:lnTo>
                  <a:pt x="143921" y="888683"/>
                </a:lnTo>
                <a:cubicBezTo>
                  <a:pt x="86771" y="888683"/>
                  <a:pt x="39146" y="842010"/>
                  <a:pt x="39146" y="783908"/>
                </a:cubicBezTo>
                <a:lnTo>
                  <a:pt x="1046" y="228600"/>
                </a:lnTo>
                <a:cubicBezTo>
                  <a:pt x="-12290" y="34290"/>
                  <a:pt x="103915" y="0"/>
                  <a:pt x="229646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Freeform: Shape 25">
            <a:extLst>
              <a:ext uri="{FF2B5EF4-FFF2-40B4-BE49-F238E27FC236}">
                <a16:creationId xmlns:a16="http://schemas.microsoft.com/office/drawing/2014/main" xmlns="" id="{DECFF2A7-7812-4E9C-BA72-44B3AD4EE1F5}"/>
              </a:ext>
            </a:extLst>
          </p:cNvPr>
          <p:cNvSpPr/>
          <p:nvPr/>
        </p:nvSpPr>
        <p:spPr>
          <a:xfrm rot="9000000">
            <a:off x="1440147" y="1263874"/>
            <a:ext cx="1611640" cy="2795518"/>
          </a:xfrm>
          <a:custGeom>
            <a:avLst/>
            <a:gdLst>
              <a:gd name="connsiteX0" fmla="*/ 565521 w 1135368"/>
              <a:gd name="connsiteY0" fmla="*/ 1853084 h 1969386"/>
              <a:gd name="connsiteX1" fmla="*/ 536444 w 1135368"/>
              <a:gd name="connsiteY1" fmla="*/ 1882161 h 1969386"/>
              <a:gd name="connsiteX2" fmla="*/ 565521 w 1135368"/>
              <a:gd name="connsiteY2" fmla="*/ 1911235 h 1969386"/>
              <a:gd name="connsiteX3" fmla="*/ 594595 w 1135368"/>
              <a:gd name="connsiteY3" fmla="*/ 1882161 h 1969386"/>
              <a:gd name="connsiteX4" fmla="*/ 565521 w 1135368"/>
              <a:gd name="connsiteY4" fmla="*/ 1853084 h 1969386"/>
              <a:gd name="connsiteX5" fmla="*/ 563581 w 1135368"/>
              <a:gd name="connsiteY5" fmla="*/ 133746 h 1969386"/>
              <a:gd name="connsiteX6" fmla="*/ 997777 w 1135368"/>
              <a:gd name="connsiteY6" fmla="*/ 567942 h 1969386"/>
              <a:gd name="connsiteX7" fmla="*/ 563581 w 1135368"/>
              <a:gd name="connsiteY7" fmla="*/ 1002140 h 1969386"/>
              <a:gd name="connsiteX8" fmla="*/ 127446 w 1135368"/>
              <a:gd name="connsiteY8" fmla="*/ 560188 h 1969386"/>
              <a:gd name="connsiteX9" fmla="*/ 563581 w 1135368"/>
              <a:gd name="connsiteY9" fmla="*/ 133746 h 1969386"/>
              <a:gd name="connsiteX10" fmla="*/ 563581 w 1135368"/>
              <a:gd name="connsiteY10" fmla="*/ 100795 h 1969386"/>
              <a:gd name="connsiteX11" fmla="*/ 94495 w 1135368"/>
              <a:gd name="connsiteY11" fmla="*/ 560188 h 1969386"/>
              <a:gd name="connsiteX12" fmla="*/ 561642 w 1135368"/>
              <a:gd name="connsiteY12" fmla="*/ 1035091 h 1969386"/>
              <a:gd name="connsiteX13" fmla="*/ 1028791 w 1135368"/>
              <a:gd name="connsiteY13" fmla="*/ 567942 h 1969386"/>
              <a:gd name="connsiteX14" fmla="*/ 563581 w 1135368"/>
              <a:gd name="connsiteY14" fmla="*/ 100795 h 1969386"/>
              <a:gd name="connsiteX15" fmla="*/ 542260 w 1135368"/>
              <a:gd name="connsiteY15" fmla="*/ 0 h 1969386"/>
              <a:gd name="connsiteX16" fmla="*/ 573274 w 1135368"/>
              <a:gd name="connsiteY16" fmla="*/ 0 h 1969386"/>
              <a:gd name="connsiteX17" fmla="*/ 829139 w 1135368"/>
              <a:gd name="connsiteY17" fmla="*/ 67844 h 1969386"/>
              <a:gd name="connsiteX18" fmla="*/ 1131525 w 1135368"/>
              <a:gd name="connsiteY18" fmla="*/ 643540 h 1969386"/>
              <a:gd name="connsiteX19" fmla="*/ 677946 w 1135368"/>
              <a:gd name="connsiteY19" fmla="*/ 1120379 h 1969386"/>
              <a:gd name="connsiteX20" fmla="*/ 656623 w 1135368"/>
              <a:gd name="connsiteY20" fmla="*/ 1126195 h 1969386"/>
              <a:gd name="connsiteX21" fmla="*/ 652746 w 1135368"/>
              <a:gd name="connsiteY21" fmla="*/ 1126195 h 1969386"/>
              <a:gd name="connsiteX22" fmla="*/ 646932 w 1135368"/>
              <a:gd name="connsiteY22" fmla="*/ 1132009 h 1969386"/>
              <a:gd name="connsiteX23" fmla="*/ 654686 w 1135368"/>
              <a:gd name="connsiteY23" fmla="*/ 1182407 h 1969386"/>
              <a:gd name="connsiteX24" fmla="*/ 664377 w 1135368"/>
              <a:gd name="connsiteY24" fmla="*/ 1267696 h 1969386"/>
              <a:gd name="connsiteX25" fmla="*/ 619795 w 1135368"/>
              <a:gd name="connsiteY25" fmla="*/ 1424703 h 1969386"/>
              <a:gd name="connsiteX26" fmla="*/ 646932 w 1135368"/>
              <a:gd name="connsiteY26" fmla="*/ 1616603 h 1969386"/>
              <a:gd name="connsiteX27" fmla="*/ 644993 w 1135368"/>
              <a:gd name="connsiteY27" fmla="*/ 1899605 h 1969386"/>
              <a:gd name="connsiteX28" fmla="*/ 613979 w 1135368"/>
              <a:gd name="connsiteY28" fmla="*/ 1957756 h 1969386"/>
              <a:gd name="connsiteX29" fmla="*/ 569397 w 1135368"/>
              <a:gd name="connsiteY29" fmla="*/ 1969386 h 1969386"/>
              <a:gd name="connsiteX30" fmla="*/ 524814 w 1135368"/>
              <a:gd name="connsiteY30" fmla="*/ 1957756 h 1969386"/>
              <a:gd name="connsiteX31" fmla="*/ 493800 w 1135368"/>
              <a:gd name="connsiteY31" fmla="*/ 1899605 h 1969386"/>
              <a:gd name="connsiteX32" fmla="*/ 491862 w 1135368"/>
              <a:gd name="connsiteY32" fmla="*/ 1616603 h 1969386"/>
              <a:gd name="connsiteX33" fmla="*/ 519000 w 1135368"/>
              <a:gd name="connsiteY33" fmla="*/ 1424703 h 1969386"/>
              <a:gd name="connsiteX34" fmla="*/ 474416 w 1135368"/>
              <a:gd name="connsiteY34" fmla="*/ 1267696 h 1969386"/>
              <a:gd name="connsiteX35" fmla="*/ 484109 w 1135368"/>
              <a:gd name="connsiteY35" fmla="*/ 1182407 h 1969386"/>
              <a:gd name="connsiteX36" fmla="*/ 491862 w 1135368"/>
              <a:gd name="connsiteY36" fmla="*/ 1132009 h 1969386"/>
              <a:gd name="connsiteX37" fmla="*/ 486046 w 1135368"/>
              <a:gd name="connsiteY37" fmla="*/ 1126195 h 1969386"/>
              <a:gd name="connsiteX38" fmla="*/ 476355 w 1135368"/>
              <a:gd name="connsiteY38" fmla="*/ 1126195 h 1969386"/>
              <a:gd name="connsiteX39" fmla="*/ 474416 w 1135368"/>
              <a:gd name="connsiteY39" fmla="*/ 1124256 h 1969386"/>
              <a:gd name="connsiteX40" fmla="*/ 232120 w 1135368"/>
              <a:gd name="connsiteY40" fmla="*/ 1023461 h 1969386"/>
              <a:gd name="connsiteX41" fmla="*/ 57667 w 1135368"/>
              <a:gd name="connsiteY41" fmla="*/ 816056 h 1969386"/>
              <a:gd name="connsiteX42" fmla="*/ 1453 w 1135368"/>
              <a:gd name="connsiteY42" fmla="*/ 598956 h 1969386"/>
              <a:gd name="connsiteX43" fmla="*/ 1453 w 1135368"/>
              <a:gd name="connsiteY43" fmla="*/ 531114 h 1969386"/>
              <a:gd name="connsiteX44" fmla="*/ 501553 w 1135368"/>
              <a:gd name="connsiteY44" fmla="*/ 3877 h 1969386"/>
              <a:gd name="connsiteX45" fmla="*/ 542260 w 1135368"/>
              <a:gd name="connsiteY45" fmla="*/ 0 h 1969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35368" h="1969386">
                <a:moveTo>
                  <a:pt x="565521" y="1853084"/>
                </a:moveTo>
                <a:cubicBezTo>
                  <a:pt x="550014" y="1853084"/>
                  <a:pt x="536444" y="1864714"/>
                  <a:pt x="536444" y="1882161"/>
                </a:cubicBezTo>
                <a:cubicBezTo>
                  <a:pt x="536444" y="1897668"/>
                  <a:pt x="548074" y="1911235"/>
                  <a:pt x="565521" y="1911235"/>
                </a:cubicBezTo>
                <a:cubicBezTo>
                  <a:pt x="581028" y="1911235"/>
                  <a:pt x="594595" y="1897668"/>
                  <a:pt x="594595" y="1882161"/>
                </a:cubicBezTo>
                <a:cubicBezTo>
                  <a:pt x="594595" y="1866654"/>
                  <a:pt x="582965" y="1853084"/>
                  <a:pt x="565521" y="1853084"/>
                </a:cubicBezTo>
                <a:close/>
                <a:moveTo>
                  <a:pt x="563581" y="133746"/>
                </a:moveTo>
                <a:cubicBezTo>
                  <a:pt x="802002" y="133746"/>
                  <a:pt x="995840" y="327584"/>
                  <a:pt x="997777" y="567942"/>
                </a:cubicBezTo>
                <a:cubicBezTo>
                  <a:pt x="999714" y="804423"/>
                  <a:pt x="802002" y="1002140"/>
                  <a:pt x="563581" y="1002140"/>
                </a:cubicBezTo>
                <a:cubicBezTo>
                  <a:pt x="319346" y="1002140"/>
                  <a:pt x="127446" y="806363"/>
                  <a:pt x="127446" y="560188"/>
                </a:cubicBezTo>
                <a:cubicBezTo>
                  <a:pt x="127446" y="325646"/>
                  <a:pt x="325160" y="131809"/>
                  <a:pt x="563581" y="133746"/>
                </a:cubicBezTo>
                <a:close/>
                <a:moveTo>
                  <a:pt x="563581" y="100795"/>
                </a:moveTo>
                <a:cubicBezTo>
                  <a:pt x="305777" y="100795"/>
                  <a:pt x="94495" y="306263"/>
                  <a:pt x="94495" y="560188"/>
                </a:cubicBezTo>
                <a:cubicBezTo>
                  <a:pt x="94495" y="825747"/>
                  <a:pt x="299963" y="1035091"/>
                  <a:pt x="561642" y="1035091"/>
                </a:cubicBezTo>
                <a:cubicBezTo>
                  <a:pt x="819447" y="1035091"/>
                  <a:pt x="1028791" y="825747"/>
                  <a:pt x="1028791" y="567942"/>
                </a:cubicBezTo>
                <a:cubicBezTo>
                  <a:pt x="1028791" y="310139"/>
                  <a:pt x="821386" y="100795"/>
                  <a:pt x="563581" y="100795"/>
                </a:cubicBezTo>
                <a:close/>
                <a:moveTo>
                  <a:pt x="542260" y="0"/>
                </a:moveTo>
                <a:cubicBezTo>
                  <a:pt x="551951" y="0"/>
                  <a:pt x="563581" y="0"/>
                  <a:pt x="573274" y="0"/>
                </a:cubicBezTo>
                <a:cubicBezTo>
                  <a:pt x="662439" y="5814"/>
                  <a:pt x="749665" y="25198"/>
                  <a:pt x="829139" y="67844"/>
                </a:cubicBezTo>
                <a:cubicBezTo>
                  <a:pt x="1040421" y="182207"/>
                  <a:pt x="1158663" y="412874"/>
                  <a:pt x="1131525" y="643540"/>
                </a:cubicBezTo>
                <a:cubicBezTo>
                  <a:pt x="1094695" y="885837"/>
                  <a:pt x="918304" y="1073858"/>
                  <a:pt x="677946" y="1120379"/>
                </a:cubicBezTo>
                <a:cubicBezTo>
                  <a:pt x="668253" y="1120379"/>
                  <a:pt x="662439" y="1122319"/>
                  <a:pt x="656623" y="1126195"/>
                </a:cubicBezTo>
                <a:lnTo>
                  <a:pt x="652746" y="1126195"/>
                </a:lnTo>
                <a:cubicBezTo>
                  <a:pt x="650809" y="1128133"/>
                  <a:pt x="648870" y="1130072"/>
                  <a:pt x="646932" y="1132009"/>
                </a:cubicBezTo>
                <a:cubicBezTo>
                  <a:pt x="648870" y="1151393"/>
                  <a:pt x="635302" y="1168840"/>
                  <a:pt x="654686" y="1182407"/>
                </a:cubicBezTo>
                <a:cubicBezTo>
                  <a:pt x="683760" y="1201791"/>
                  <a:pt x="674069" y="1246375"/>
                  <a:pt x="664377" y="1267696"/>
                </a:cubicBezTo>
                <a:cubicBezTo>
                  <a:pt x="639179" y="1329724"/>
                  <a:pt x="617856" y="1356861"/>
                  <a:pt x="619795" y="1424703"/>
                </a:cubicBezTo>
                <a:cubicBezTo>
                  <a:pt x="621732" y="1469286"/>
                  <a:pt x="646932" y="1572021"/>
                  <a:pt x="646932" y="1616603"/>
                </a:cubicBezTo>
                <a:cubicBezTo>
                  <a:pt x="644993" y="1711584"/>
                  <a:pt x="644993" y="1804626"/>
                  <a:pt x="644993" y="1899605"/>
                </a:cubicBezTo>
                <a:cubicBezTo>
                  <a:pt x="644993" y="1924805"/>
                  <a:pt x="637239" y="1946126"/>
                  <a:pt x="613979" y="1957756"/>
                </a:cubicBezTo>
                <a:cubicBezTo>
                  <a:pt x="598472" y="1965510"/>
                  <a:pt x="582965" y="1969386"/>
                  <a:pt x="569397" y="1969386"/>
                </a:cubicBezTo>
                <a:cubicBezTo>
                  <a:pt x="555828" y="1969386"/>
                  <a:pt x="540321" y="1965510"/>
                  <a:pt x="524814" y="1957756"/>
                </a:cubicBezTo>
                <a:cubicBezTo>
                  <a:pt x="501553" y="1946126"/>
                  <a:pt x="493800" y="1924805"/>
                  <a:pt x="493800" y="1899605"/>
                </a:cubicBezTo>
                <a:cubicBezTo>
                  <a:pt x="493800" y="1804626"/>
                  <a:pt x="491862" y="1711584"/>
                  <a:pt x="491862" y="1616603"/>
                </a:cubicBezTo>
                <a:cubicBezTo>
                  <a:pt x="489923" y="1572021"/>
                  <a:pt x="517060" y="1469286"/>
                  <a:pt x="519000" y="1424703"/>
                </a:cubicBezTo>
                <a:cubicBezTo>
                  <a:pt x="520937" y="1356861"/>
                  <a:pt x="499616" y="1327784"/>
                  <a:pt x="474416" y="1267696"/>
                </a:cubicBezTo>
                <a:cubicBezTo>
                  <a:pt x="466663" y="1246375"/>
                  <a:pt x="455032" y="1201791"/>
                  <a:pt x="484109" y="1182407"/>
                </a:cubicBezTo>
                <a:cubicBezTo>
                  <a:pt x="503493" y="1170777"/>
                  <a:pt x="489923" y="1153331"/>
                  <a:pt x="491862" y="1132009"/>
                </a:cubicBezTo>
                <a:cubicBezTo>
                  <a:pt x="489923" y="1130072"/>
                  <a:pt x="487986" y="1128133"/>
                  <a:pt x="486046" y="1126195"/>
                </a:cubicBezTo>
                <a:lnTo>
                  <a:pt x="476355" y="1126195"/>
                </a:lnTo>
                <a:cubicBezTo>
                  <a:pt x="476355" y="1126195"/>
                  <a:pt x="474416" y="1124256"/>
                  <a:pt x="474416" y="1124256"/>
                </a:cubicBezTo>
                <a:cubicBezTo>
                  <a:pt x="385251" y="1108749"/>
                  <a:pt x="303839" y="1077735"/>
                  <a:pt x="232120" y="1023461"/>
                </a:cubicBezTo>
                <a:cubicBezTo>
                  <a:pt x="158462" y="967247"/>
                  <a:pt x="96434" y="899405"/>
                  <a:pt x="57667" y="816056"/>
                </a:cubicBezTo>
                <a:cubicBezTo>
                  <a:pt x="24714" y="748212"/>
                  <a:pt x="1453" y="676491"/>
                  <a:pt x="1453" y="598956"/>
                </a:cubicBezTo>
                <a:cubicBezTo>
                  <a:pt x="-484" y="575698"/>
                  <a:pt x="-484" y="552435"/>
                  <a:pt x="1453" y="531114"/>
                </a:cubicBezTo>
                <a:cubicBezTo>
                  <a:pt x="18900" y="253928"/>
                  <a:pt x="224367" y="36828"/>
                  <a:pt x="501553" y="3877"/>
                </a:cubicBezTo>
                <a:cubicBezTo>
                  <a:pt x="515123" y="0"/>
                  <a:pt x="528690" y="5814"/>
                  <a:pt x="542260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xmlns="" id="{DE7A35EA-EF9C-44D9-918C-70FC6F6D579D}"/>
              </a:ext>
            </a:extLst>
          </p:cNvPr>
          <p:cNvGrpSpPr/>
          <p:nvPr/>
        </p:nvGrpSpPr>
        <p:grpSpPr>
          <a:xfrm rot="871918">
            <a:off x="6486142" y="2865922"/>
            <a:ext cx="2113914" cy="1275823"/>
            <a:chOff x="1429386" y="2788700"/>
            <a:chExt cx="942975" cy="569119"/>
          </a:xfrm>
          <a:solidFill>
            <a:schemeClr val="accent1">
              <a:alpha val="50000"/>
            </a:schemeClr>
          </a:solidFill>
        </p:grpSpPr>
        <p:sp>
          <p:nvSpPr>
            <p:cNvPr id="10" name="Freeform: Shape 5">
              <a:extLst>
                <a:ext uri="{FF2B5EF4-FFF2-40B4-BE49-F238E27FC236}">
                  <a16:creationId xmlns:a16="http://schemas.microsoft.com/office/drawing/2014/main" xmlns="" id="{0666919C-48ED-4B2F-8D01-BC0EFE1820D7}"/>
                </a:ext>
              </a:extLst>
            </p:cNvPr>
            <p:cNvSpPr/>
            <p:nvPr/>
          </p:nvSpPr>
          <p:spPr>
            <a:xfrm>
              <a:off x="1429386" y="2948244"/>
              <a:ext cx="942975" cy="409575"/>
            </a:xfrm>
            <a:custGeom>
              <a:avLst/>
              <a:gdLst>
                <a:gd name="connsiteX0" fmla="*/ 935355 w 942975"/>
                <a:gd name="connsiteY0" fmla="*/ 42386 h 409575"/>
                <a:gd name="connsiteX1" fmla="*/ 879157 w 942975"/>
                <a:gd name="connsiteY1" fmla="*/ 10954 h 409575"/>
                <a:gd name="connsiteX2" fmla="*/ 816293 w 942975"/>
                <a:gd name="connsiteY2" fmla="*/ 10954 h 409575"/>
                <a:gd name="connsiteX3" fmla="*/ 807720 w 942975"/>
                <a:gd name="connsiteY3" fmla="*/ 2381 h 409575"/>
                <a:gd name="connsiteX4" fmla="*/ 793432 w 942975"/>
                <a:gd name="connsiteY4" fmla="*/ 476 h 409575"/>
                <a:gd name="connsiteX5" fmla="*/ 497205 w 942975"/>
                <a:gd name="connsiteY5" fmla="*/ 476 h 409575"/>
                <a:gd name="connsiteX6" fmla="*/ 147638 w 942975"/>
                <a:gd name="connsiteY6" fmla="*/ 476 h 409575"/>
                <a:gd name="connsiteX7" fmla="*/ 132398 w 942975"/>
                <a:gd name="connsiteY7" fmla="*/ 10001 h 409575"/>
                <a:gd name="connsiteX8" fmla="*/ 60008 w 942975"/>
                <a:gd name="connsiteY8" fmla="*/ 10954 h 409575"/>
                <a:gd name="connsiteX9" fmla="*/ 35243 w 942975"/>
                <a:gd name="connsiteY9" fmla="*/ 15716 h 409575"/>
                <a:gd name="connsiteX10" fmla="*/ 0 w 942975"/>
                <a:gd name="connsiteY10" fmla="*/ 86201 h 409575"/>
                <a:gd name="connsiteX11" fmla="*/ 38100 w 942975"/>
                <a:gd name="connsiteY11" fmla="*/ 150019 h 409575"/>
                <a:gd name="connsiteX12" fmla="*/ 64770 w 942975"/>
                <a:gd name="connsiteY12" fmla="*/ 153829 h 409575"/>
                <a:gd name="connsiteX13" fmla="*/ 132398 w 942975"/>
                <a:gd name="connsiteY13" fmla="*/ 153829 h 409575"/>
                <a:gd name="connsiteX14" fmla="*/ 132398 w 942975"/>
                <a:gd name="connsiteY14" fmla="*/ 153829 h 409575"/>
                <a:gd name="connsiteX15" fmla="*/ 133350 w 942975"/>
                <a:gd name="connsiteY15" fmla="*/ 169069 h 409575"/>
                <a:gd name="connsiteX16" fmla="*/ 133350 w 942975"/>
                <a:gd name="connsiteY16" fmla="*/ 288131 h 409575"/>
                <a:gd name="connsiteX17" fmla="*/ 134302 w 942975"/>
                <a:gd name="connsiteY17" fmla="*/ 368141 h 409575"/>
                <a:gd name="connsiteX18" fmla="*/ 188595 w 942975"/>
                <a:gd name="connsiteY18" fmla="*/ 411956 h 409575"/>
                <a:gd name="connsiteX19" fmla="*/ 743903 w 942975"/>
                <a:gd name="connsiteY19" fmla="*/ 411956 h 409575"/>
                <a:gd name="connsiteX20" fmla="*/ 773430 w 942975"/>
                <a:gd name="connsiteY20" fmla="*/ 406241 h 409575"/>
                <a:gd name="connsiteX21" fmla="*/ 808673 w 942975"/>
                <a:gd name="connsiteY21" fmla="*/ 350044 h 409575"/>
                <a:gd name="connsiteX22" fmla="*/ 808673 w 942975"/>
                <a:gd name="connsiteY22" fmla="*/ 170021 h 409575"/>
                <a:gd name="connsiteX23" fmla="*/ 809625 w 942975"/>
                <a:gd name="connsiteY23" fmla="*/ 154781 h 409575"/>
                <a:gd name="connsiteX24" fmla="*/ 823913 w 942975"/>
                <a:gd name="connsiteY24" fmla="*/ 153829 h 409575"/>
                <a:gd name="connsiteX25" fmla="*/ 896303 w 942975"/>
                <a:gd name="connsiteY25" fmla="*/ 152876 h 409575"/>
                <a:gd name="connsiteX26" fmla="*/ 935355 w 942975"/>
                <a:gd name="connsiteY26" fmla="*/ 42386 h 409575"/>
                <a:gd name="connsiteX27" fmla="*/ 135255 w 942975"/>
                <a:gd name="connsiteY27" fmla="*/ 111919 h 409575"/>
                <a:gd name="connsiteX28" fmla="*/ 125730 w 942975"/>
                <a:gd name="connsiteY28" fmla="*/ 128111 h 409575"/>
                <a:gd name="connsiteX29" fmla="*/ 57150 w 942975"/>
                <a:gd name="connsiteY29" fmla="*/ 128111 h 409575"/>
                <a:gd name="connsiteX30" fmla="*/ 23813 w 942975"/>
                <a:gd name="connsiteY30" fmla="*/ 81439 h 409575"/>
                <a:gd name="connsiteX31" fmla="*/ 55245 w 942975"/>
                <a:gd name="connsiteY31" fmla="*/ 34766 h 409575"/>
                <a:gd name="connsiteX32" fmla="*/ 59055 w 942975"/>
                <a:gd name="connsiteY32" fmla="*/ 34766 h 409575"/>
                <a:gd name="connsiteX33" fmla="*/ 92393 w 942975"/>
                <a:gd name="connsiteY33" fmla="*/ 34766 h 409575"/>
                <a:gd name="connsiteX34" fmla="*/ 125730 w 942975"/>
                <a:gd name="connsiteY34" fmla="*/ 34766 h 409575"/>
                <a:gd name="connsiteX35" fmla="*/ 135255 w 942975"/>
                <a:gd name="connsiteY35" fmla="*/ 44291 h 409575"/>
                <a:gd name="connsiteX36" fmla="*/ 135255 w 942975"/>
                <a:gd name="connsiteY36" fmla="*/ 111919 h 409575"/>
                <a:gd name="connsiteX37" fmla="*/ 886778 w 942975"/>
                <a:gd name="connsiteY37" fmla="*/ 128111 h 409575"/>
                <a:gd name="connsiteX38" fmla="*/ 816293 w 942975"/>
                <a:gd name="connsiteY38" fmla="*/ 128111 h 409575"/>
                <a:gd name="connsiteX39" fmla="*/ 807720 w 942975"/>
                <a:gd name="connsiteY39" fmla="*/ 112871 h 409575"/>
                <a:gd name="connsiteX40" fmla="*/ 807720 w 942975"/>
                <a:gd name="connsiteY40" fmla="*/ 43339 h 409575"/>
                <a:gd name="connsiteX41" fmla="*/ 816293 w 942975"/>
                <a:gd name="connsiteY41" fmla="*/ 34766 h 409575"/>
                <a:gd name="connsiteX42" fmla="*/ 852488 w 942975"/>
                <a:gd name="connsiteY42" fmla="*/ 34766 h 409575"/>
                <a:gd name="connsiteX43" fmla="*/ 852488 w 942975"/>
                <a:gd name="connsiteY43" fmla="*/ 34766 h 409575"/>
                <a:gd name="connsiteX44" fmla="*/ 886778 w 942975"/>
                <a:gd name="connsiteY44" fmla="*/ 34766 h 409575"/>
                <a:gd name="connsiteX45" fmla="*/ 919163 w 942975"/>
                <a:gd name="connsiteY45" fmla="*/ 81439 h 409575"/>
                <a:gd name="connsiteX46" fmla="*/ 886778 w 942975"/>
                <a:gd name="connsiteY46" fmla="*/ 12811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42975" h="409575">
                  <a:moveTo>
                    <a:pt x="935355" y="42386"/>
                  </a:moveTo>
                  <a:cubicBezTo>
                    <a:pt x="923925" y="18574"/>
                    <a:pt x="902970" y="11906"/>
                    <a:pt x="879157" y="10954"/>
                  </a:cubicBezTo>
                  <a:cubicBezTo>
                    <a:pt x="858203" y="10001"/>
                    <a:pt x="837248" y="10954"/>
                    <a:pt x="816293" y="10954"/>
                  </a:cubicBezTo>
                  <a:cubicBezTo>
                    <a:pt x="810578" y="10954"/>
                    <a:pt x="806768" y="10001"/>
                    <a:pt x="807720" y="2381"/>
                  </a:cubicBezTo>
                  <a:cubicBezTo>
                    <a:pt x="802957" y="-1429"/>
                    <a:pt x="798195" y="476"/>
                    <a:pt x="793432" y="476"/>
                  </a:cubicBezTo>
                  <a:cubicBezTo>
                    <a:pt x="694373" y="476"/>
                    <a:pt x="596265" y="476"/>
                    <a:pt x="497205" y="476"/>
                  </a:cubicBezTo>
                  <a:cubicBezTo>
                    <a:pt x="381000" y="476"/>
                    <a:pt x="263843" y="476"/>
                    <a:pt x="147638" y="476"/>
                  </a:cubicBezTo>
                  <a:cubicBezTo>
                    <a:pt x="140018" y="476"/>
                    <a:pt x="134302" y="476"/>
                    <a:pt x="132398" y="10001"/>
                  </a:cubicBezTo>
                  <a:cubicBezTo>
                    <a:pt x="108585" y="10001"/>
                    <a:pt x="83820" y="10954"/>
                    <a:pt x="60008" y="10954"/>
                  </a:cubicBezTo>
                  <a:cubicBezTo>
                    <a:pt x="51435" y="10954"/>
                    <a:pt x="43815" y="11906"/>
                    <a:pt x="35243" y="15716"/>
                  </a:cubicBezTo>
                  <a:cubicBezTo>
                    <a:pt x="10477" y="25241"/>
                    <a:pt x="0" y="56674"/>
                    <a:pt x="0" y="86201"/>
                  </a:cubicBezTo>
                  <a:cubicBezTo>
                    <a:pt x="0" y="108109"/>
                    <a:pt x="16193" y="144304"/>
                    <a:pt x="38100" y="150019"/>
                  </a:cubicBezTo>
                  <a:cubicBezTo>
                    <a:pt x="46673" y="152876"/>
                    <a:pt x="56198" y="150971"/>
                    <a:pt x="64770" y="153829"/>
                  </a:cubicBezTo>
                  <a:cubicBezTo>
                    <a:pt x="87630" y="151924"/>
                    <a:pt x="109538" y="151924"/>
                    <a:pt x="132398" y="153829"/>
                  </a:cubicBezTo>
                  <a:lnTo>
                    <a:pt x="132398" y="153829"/>
                  </a:lnTo>
                  <a:cubicBezTo>
                    <a:pt x="135255" y="158591"/>
                    <a:pt x="133350" y="163354"/>
                    <a:pt x="133350" y="169069"/>
                  </a:cubicBezTo>
                  <a:cubicBezTo>
                    <a:pt x="133350" y="227171"/>
                    <a:pt x="133350" y="230029"/>
                    <a:pt x="133350" y="288131"/>
                  </a:cubicBezTo>
                  <a:cubicBezTo>
                    <a:pt x="133350" y="314801"/>
                    <a:pt x="132398" y="341471"/>
                    <a:pt x="134302" y="368141"/>
                  </a:cubicBezTo>
                  <a:cubicBezTo>
                    <a:pt x="140970" y="399574"/>
                    <a:pt x="155257" y="411956"/>
                    <a:pt x="188595" y="411956"/>
                  </a:cubicBezTo>
                  <a:cubicBezTo>
                    <a:pt x="373380" y="411956"/>
                    <a:pt x="558165" y="411956"/>
                    <a:pt x="743903" y="411956"/>
                  </a:cubicBezTo>
                  <a:cubicBezTo>
                    <a:pt x="754380" y="411956"/>
                    <a:pt x="763905" y="411004"/>
                    <a:pt x="773430" y="406241"/>
                  </a:cubicBezTo>
                  <a:cubicBezTo>
                    <a:pt x="797243" y="394811"/>
                    <a:pt x="808673" y="375761"/>
                    <a:pt x="808673" y="350044"/>
                  </a:cubicBezTo>
                  <a:cubicBezTo>
                    <a:pt x="808673" y="271939"/>
                    <a:pt x="808673" y="248126"/>
                    <a:pt x="808673" y="170021"/>
                  </a:cubicBezTo>
                  <a:cubicBezTo>
                    <a:pt x="808673" y="165259"/>
                    <a:pt x="807720" y="159544"/>
                    <a:pt x="809625" y="154781"/>
                  </a:cubicBezTo>
                  <a:cubicBezTo>
                    <a:pt x="814388" y="151924"/>
                    <a:pt x="819150" y="153829"/>
                    <a:pt x="823913" y="153829"/>
                  </a:cubicBezTo>
                  <a:cubicBezTo>
                    <a:pt x="847725" y="152876"/>
                    <a:pt x="872490" y="154781"/>
                    <a:pt x="896303" y="152876"/>
                  </a:cubicBezTo>
                  <a:cubicBezTo>
                    <a:pt x="913448" y="147161"/>
                    <a:pt x="970598" y="114776"/>
                    <a:pt x="935355" y="42386"/>
                  </a:cubicBezTo>
                  <a:close/>
                  <a:moveTo>
                    <a:pt x="135255" y="111919"/>
                  </a:moveTo>
                  <a:cubicBezTo>
                    <a:pt x="135255" y="119539"/>
                    <a:pt x="133350" y="128111"/>
                    <a:pt x="125730" y="128111"/>
                  </a:cubicBezTo>
                  <a:cubicBezTo>
                    <a:pt x="102870" y="128111"/>
                    <a:pt x="80010" y="128111"/>
                    <a:pt x="57150" y="128111"/>
                  </a:cubicBezTo>
                  <a:cubicBezTo>
                    <a:pt x="38100" y="128111"/>
                    <a:pt x="23813" y="99536"/>
                    <a:pt x="23813" y="81439"/>
                  </a:cubicBezTo>
                  <a:cubicBezTo>
                    <a:pt x="23813" y="63341"/>
                    <a:pt x="37148" y="36671"/>
                    <a:pt x="55245" y="34766"/>
                  </a:cubicBezTo>
                  <a:cubicBezTo>
                    <a:pt x="56198" y="34766"/>
                    <a:pt x="58102" y="34766"/>
                    <a:pt x="59055" y="34766"/>
                  </a:cubicBezTo>
                  <a:cubicBezTo>
                    <a:pt x="70485" y="34766"/>
                    <a:pt x="80963" y="34766"/>
                    <a:pt x="92393" y="34766"/>
                  </a:cubicBezTo>
                  <a:cubicBezTo>
                    <a:pt x="103823" y="34766"/>
                    <a:pt x="114300" y="34766"/>
                    <a:pt x="125730" y="34766"/>
                  </a:cubicBezTo>
                  <a:cubicBezTo>
                    <a:pt x="132398" y="34766"/>
                    <a:pt x="135255" y="36671"/>
                    <a:pt x="135255" y="44291"/>
                  </a:cubicBezTo>
                  <a:cubicBezTo>
                    <a:pt x="135255" y="59531"/>
                    <a:pt x="135255" y="95726"/>
                    <a:pt x="135255" y="111919"/>
                  </a:cubicBezTo>
                  <a:close/>
                  <a:moveTo>
                    <a:pt x="886778" y="128111"/>
                  </a:moveTo>
                  <a:cubicBezTo>
                    <a:pt x="862965" y="129064"/>
                    <a:pt x="840105" y="128111"/>
                    <a:pt x="816293" y="128111"/>
                  </a:cubicBezTo>
                  <a:cubicBezTo>
                    <a:pt x="809625" y="128111"/>
                    <a:pt x="807720" y="119539"/>
                    <a:pt x="807720" y="112871"/>
                  </a:cubicBezTo>
                  <a:cubicBezTo>
                    <a:pt x="807720" y="96679"/>
                    <a:pt x="807720" y="59531"/>
                    <a:pt x="807720" y="43339"/>
                  </a:cubicBezTo>
                  <a:cubicBezTo>
                    <a:pt x="807720" y="36671"/>
                    <a:pt x="810578" y="34766"/>
                    <a:pt x="816293" y="34766"/>
                  </a:cubicBezTo>
                  <a:cubicBezTo>
                    <a:pt x="828675" y="34766"/>
                    <a:pt x="840105" y="34766"/>
                    <a:pt x="852488" y="34766"/>
                  </a:cubicBezTo>
                  <a:cubicBezTo>
                    <a:pt x="852488" y="34766"/>
                    <a:pt x="852488" y="34766"/>
                    <a:pt x="852488" y="34766"/>
                  </a:cubicBezTo>
                  <a:cubicBezTo>
                    <a:pt x="863918" y="34766"/>
                    <a:pt x="875348" y="33814"/>
                    <a:pt x="886778" y="34766"/>
                  </a:cubicBezTo>
                  <a:cubicBezTo>
                    <a:pt x="905828" y="35719"/>
                    <a:pt x="919163" y="63341"/>
                    <a:pt x="919163" y="81439"/>
                  </a:cubicBezTo>
                  <a:cubicBezTo>
                    <a:pt x="919163" y="99536"/>
                    <a:pt x="904875" y="127159"/>
                    <a:pt x="886778" y="12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6">
              <a:extLst>
                <a:ext uri="{FF2B5EF4-FFF2-40B4-BE49-F238E27FC236}">
                  <a16:creationId xmlns:a16="http://schemas.microsoft.com/office/drawing/2014/main" xmlns="" id="{59124B25-8476-49AA-AFBC-EEA3B4EAEF3A}"/>
                </a:ext>
              </a:extLst>
            </p:cNvPr>
            <p:cNvSpPr/>
            <p:nvPr/>
          </p:nvSpPr>
          <p:spPr>
            <a:xfrm>
              <a:off x="1541207" y="2788700"/>
              <a:ext cx="714375" cy="142875"/>
            </a:xfrm>
            <a:custGeom>
              <a:avLst/>
              <a:gdLst>
                <a:gd name="connsiteX0" fmla="*/ 714949 w 714375"/>
                <a:gd name="connsiteY0" fmla="*/ 132398 h 142875"/>
                <a:gd name="connsiteX1" fmla="*/ 704472 w 714375"/>
                <a:gd name="connsiteY1" fmla="*/ 122873 h 142875"/>
                <a:gd name="connsiteX2" fmla="*/ 619699 w 714375"/>
                <a:gd name="connsiteY2" fmla="*/ 107633 h 142875"/>
                <a:gd name="connsiteX3" fmla="*/ 505399 w 714375"/>
                <a:gd name="connsiteY3" fmla="*/ 95250 h 142875"/>
                <a:gd name="connsiteX4" fmla="*/ 488254 w 714375"/>
                <a:gd name="connsiteY4" fmla="*/ 79058 h 142875"/>
                <a:gd name="connsiteX5" fmla="*/ 482539 w 714375"/>
                <a:gd name="connsiteY5" fmla="*/ 40005 h 142875"/>
                <a:gd name="connsiteX6" fmla="*/ 428247 w 714375"/>
                <a:gd name="connsiteY6" fmla="*/ 953 h 142875"/>
                <a:gd name="connsiteX7" fmla="*/ 357762 w 714375"/>
                <a:gd name="connsiteY7" fmla="*/ 0 h 142875"/>
                <a:gd name="connsiteX8" fmla="*/ 287277 w 714375"/>
                <a:gd name="connsiteY8" fmla="*/ 953 h 142875"/>
                <a:gd name="connsiteX9" fmla="*/ 232984 w 714375"/>
                <a:gd name="connsiteY9" fmla="*/ 40005 h 142875"/>
                <a:gd name="connsiteX10" fmla="*/ 227269 w 714375"/>
                <a:gd name="connsiteY10" fmla="*/ 79058 h 142875"/>
                <a:gd name="connsiteX11" fmla="*/ 210124 w 714375"/>
                <a:gd name="connsiteY11" fmla="*/ 95250 h 142875"/>
                <a:gd name="connsiteX12" fmla="*/ 95824 w 714375"/>
                <a:gd name="connsiteY12" fmla="*/ 107633 h 142875"/>
                <a:gd name="connsiteX13" fmla="*/ 11052 w 714375"/>
                <a:gd name="connsiteY13" fmla="*/ 122873 h 142875"/>
                <a:gd name="connsiteX14" fmla="*/ 574 w 714375"/>
                <a:gd name="connsiteY14" fmla="*/ 132398 h 142875"/>
                <a:gd name="connsiteX15" fmla="*/ 8194 w 714375"/>
                <a:gd name="connsiteY15" fmla="*/ 147638 h 142875"/>
                <a:gd name="connsiteX16" fmla="*/ 18672 w 714375"/>
                <a:gd name="connsiteY16" fmla="*/ 148590 h 142875"/>
                <a:gd name="connsiteX17" fmla="*/ 355857 w 714375"/>
                <a:gd name="connsiteY17" fmla="*/ 148590 h 142875"/>
                <a:gd name="connsiteX18" fmla="*/ 693042 w 714375"/>
                <a:gd name="connsiteY18" fmla="*/ 148590 h 142875"/>
                <a:gd name="connsiteX19" fmla="*/ 703519 w 714375"/>
                <a:gd name="connsiteY19" fmla="*/ 147638 h 142875"/>
                <a:gd name="connsiteX20" fmla="*/ 714949 w 714375"/>
                <a:gd name="connsiteY20" fmla="*/ 132398 h 142875"/>
                <a:gd name="connsiteX21" fmla="*/ 453964 w 714375"/>
                <a:gd name="connsiteY21" fmla="*/ 93345 h 142875"/>
                <a:gd name="connsiteX22" fmla="*/ 264417 w 714375"/>
                <a:gd name="connsiteY22" fmla="*/ 93345 h 142875"/>
                <a:gd name="connsiteX23" fmla="*/ 252034 w 714375"/>
                <a:gd name="connsiteY23" fmla="*/ 81915 h 142875"/>
                <a:gd name="connsiteX24" fmla="*/ 309184 w 714375"/>
                <a:gd name="connsiteY24" fmla="*/ 24765 h 142875"/>
                <a:gd name="connsiteX25" fmla="*/ 409197 w 714375"/>
                <a:gd name="connsiteY25" fmla="*/ 24765 h 142875"/>
                <a:gd name="connsiteX26" fmla="*/ 466347 w 714375"/>
                <a:gd name="connsiteY26" fmla="*/ 81915 h 142875"/>
                <a:gd name="connsiteX27" fmla="*/ 453964 w 714375"/>
                <a:gd name="connsiteY27" fmla="*/ 9334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14375" h="142875">
                  <a:moveTo>
                    <a:pt x="714949" y="132398"/>
                  </a:moveTo>
                  <a:cubicBezTo>
                    <a:pt x="713997" y="126683"/>
                    <a:pt x="711139" y="122873"/>
                    <a:pt x="704472" y="122873"/>
                  </a:cubicBezTo>
                  <a:cubicBezTo>
                    <a:pt x="674944" y="124778"/>
                    <a:pt x="648274" y="111442"/>
                    <a:pt x="619699" y="107633"/>
                  </a:cubicBezTo>
                  <a:cubicBezTo>
                    <a:pt x="600649" y="105728"/>
                    <a:pt x="519687" y="97155"/>
                    <a:pt x="505399" y="95250"/>
                  </a:cubicBezTo>
                  <a:cubicBezTo>
                    <a:pt x="496827" y="96203"/>
                    <a:pt x="487302" y="93345"/>
                    <a:pt x="488254" y="79058"/>
                  </a:cubicBezTo>
                  <a:cubicBezTo>
                    <a:pt x="489207" y="65723"/>
                    <a:pt x="489207" y="53340"/>
                    <a:pt x="482539" y="40005"/>
                  </a:cubicBezTo>
                  <a:cubicBezTo>
                    <a:pt x="472062" y="16192"/>
                    <a:pt x="452059" y="4763"/>
                    <a:pt x="428247" y="953"/>
                  </a:cubicBezTo>
                  <a:cubicBezTo>
                    <a:pt x="400624" y="0"/>
                    <a:pt x="379669" y="0"/>
                    <a:pt x="357762" y="0"/>
                  </a:cubicBezTo>
                  <a:cubicBezTo>
                    <a:pt x="336807" y="0"/>
                    <a:pt x="314899" y="0"/>
                    <a:pt x="287277" y="953"/>
                  </a:cubicBezTo>
                  <a:cubicBezTo>
                    <a:pt x="262512" y="4763"/>
                    <a:pt x="243462" y="16192"/>
                    <a:pt x="232984" y="40005"/>
                  </a:cubicBezTo>
                  <a:cubicBezTo>
                    <a:pt x="227269" y="53340"/>
                    <a:pt x="226317" y="65723"/>
                    <a:pt x="227269" y="79058"/>
                  </a:cubicBezTo>
                  <a:cubicBezTo>
                    <a:pt x="229174" y="93345"/>
                    <a:pt x="218697" y="96203"/>
                    <a:pt x="210124" y="95250"/>
                  </a:cubicBezTo>
                  <a:cubicBezTo>
                    <a:pt x="195837" y="98108"/>
                    <a:pt x="114874" y="105728"/>
                    <a:pt x="95824" y="107633"/>
                  </a:cubicBezTo>
                  <a:cubicBezTo>
                    <a:pt x="67249" y="111442"/>
                    <a:pt x="40579" y="124778"/>
                    <a:pt x="11052" y="122873"/>
                  </a:cubicBezTo>
                  <a:cubicBezTo>
                    <a:pt x="4384" y="122873"/>
                    <a:pt x="574" y="126683"/>
                    <a:pt x="574" y="132398"/>
                  </a:cubicBezTo>
                  <a:cubicBezTo>
                    <a:pt x="-378" y="139065"/>
                    <a:pt x="-1331" y="146685"/>
                    <a:pt x="8194" y="147638"/>
                  </a:cubicBezTo>
                  <a:cubicBezTo>
                    <a:pt x="12004" y="148590"/>
                    <a:pt x="15814" y="148590"/>
                    <a:pt x="18672" y="148590"/>
                  </a:cubicBezTo>
                  <a:cubicBezTo>
                    <a:pt x="131067" y="148590"/>
                    <a:pt x="243462" y="148590"/>
                    <a:pt x="355857" y="148590"/>
                  </a:cubicBezTo>
                  <a:cubicBezTo>
                    <a:pt x="468252" y="148590"/>
                    <a:pt x="580647" y="148590"/>
                    <a:pt x="693042" y="148590"/>
                  </a:cubicBezTo>
                  <a:cubicBezTo>
                    <a:pt x="696852" y="148590"/>
                    <a:pt x="700662" y="148590"/>
                    <a:pt x="703519" y="147638"/>
                  </a:cubicBezTo>
                  <a:cubicBezTo>
                    <a:pt x="716854" y="146685"/>
                    <a:pt x="715902" y="139065"/>
                    <a:pt x="714949" y="132398"/>
                  </a:cubicBezTo>
                  <a:close/>
                  <a:moveTo>
                    <a:pt x="453964" y="93345"/>
                  </a:moveTo>
                  <a:cubicBezTo>
                    <a:pt x="398719" y="94298"/>
                    <a:pt x="309184" y="95250"/>
                    <a:pt x="264417" y="93345"/>
                  </a:cubicBezTo>
                  <a:cubicBezTo>
                    <a:pt x="254892" y="93345"/>
                    <a:pt x="252034" y="91440"/>
                    <a:pt x="252034" y="81915"/>
                  </a:cubicBezTo>
                  <a:cubicBezTo>
                    <a:pt x="252034" y="40958"/>
                    <a:pt x="268227" y="24765"/>
                    <a:pt x="309184" y="24765"/>
                  </a:cubicBezTo>
                  <a:cubicBezTo>
                    <a:pt x="330139" y="24765"/>
                    <a:pt x="388242" y="24765"/>
                    <a:pt x="409197" y="24765"/>
                  </a:cubicBezTo>
                  <a:cubicBezTo>
                    <a:pt x="450154" y="24765"/>
                    <a:pt x="466347" y="40958"/>
                    <a:pt x="466347" y="81915"/>
                  </a:cubicBezTo>
                  <a:cubicBezTo>
                    <a:pt x="466347" y="91440"/>
                    <a:pt x="463489" y="93345"/>
                    <a:pt x="453964" y="93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7">
            <a:extLst>
              <a:ext uri="{FF2B5EF4-FFF2-40B4-BE49-F238E27FC236}">
                <a16:creationId xmlns:a16="http://schemas.microsoft.com/office/drawing/2014/main" xmlns="" id="{465FBB22-A565-4CD9-9C87-5F0A0172A152}"/>
              </a:ext>
            </a:extLst>
          </p:cNvPr>
          <p:cNvGrpSpPr/>
          <p:nvPr/>
        </p:nvGrpSpPr>
        <p:grpSpPr>
          <a:xfrm rot="20225513">
            <a:off x="4103134" y="2084665"/>
            <a:ext cx="962025" cy="803434"/>
            <a:chOff x="1720613" y="1882872"/>
            <a:chExt cx="962025" cy="803434"/>
          </a:xfrm>
          <a:solidFill>
            <a:schemeClr val="accent1">
              <a:alpha val="50000"/>
            </a:schemeClr>
          </a:solidFill>
        </p:grpSpPr>
        <p:sp>
          <p:nvSpPr>
            <p:cNvPr id="13" name="Freeform: Shape 8">
              <a:extLst>
                <a:ext uri="{FF2B5EF4-FFF2-40B4-BE49-F238E27FC236}">
                  <a16:creationId xmlns:a16="http://schemas.microsoft.com/office/drawing/2014/main" xmlns="" id="{AFDE863B-04D9-4C19-AA3D-9E29BA759AD1}"/>
                </a:ext>
              </a:extLst>
            </p:cNvPr>
            <p:cNvSpPr/>
            <p:nvPr/>
          </p:nvSpPr>
          <p:spPr>
            <a:xfrm>
              <a:off x="1877062" y="1882872"/>
              <a:ext cx="409575" cy="161925"/>
            </a:xfrm>
            <a:custGeom>
              <a:avLst/>
              <a:gdLst>
                <a:gd name="connsiteX0" fmla="*/ 417195 w 409575"/>
                <a:gd name="connsiteY0" fmla="*/ 163830 h 161925"/>
                <a:gd name="connsiteX1" fmla="*/ 236220 w 409575"/>
                <a:gd name="connsiteY1" fmla="*/ 100965 h 161925"/>
                <a:gd name="connsiteX2" fmla="*/ 262890 w 409575"/>
                <a:gd name="connsiteY2" fmla="*/ 54293 h 161925"/>
                <a:gd name="connsiteX3" fmla="*/ 208597 w 409575"/>
                <a:gd name="connsiteY3" fmla="*/ 0 h 161925"/>
                <a:gd name="connsiteX4" fmla="*/ 154305 w 409575"/>
                <a:gd name="connsiteY4" fmla="*/ 54293 h 161925"/>
                <a:gd name="connsiteX5" fmla="*/ 180975 w 409575"/>
                <a:gd name="connsiteY5" fmla="*/ 100965 h 161925"/>
                <a:gd name="connsiteX6" fmla="*/ 0 w 409575"/>
                <a:gd name="connsiteY6" fmla="*/ 163830 h 161925"/>
                <a:gd name="connsiteX7" fmla="*/ 417195 w 409575"/>
                <a:gd name="connsiteY7" fmla="*/ 16383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61925">
                  <a:moveTo>
                    <a:pt x="417195" y="163830"/>
                  </a:moveTo>
                  <a:cubicBezTo>
                    <a:pt x="364807" y="128588"/>
                    <a:pt x="302895" y="105727"/>
                    <a:pt x="236220" y="100965"/>
                  </a:cubicBezTo>
                  <a:cubicBezTo>
                    <a:pt x="252413" y="91440"/>
                    <a:pt x="262890" y="74295"/>
                    <a:pt x="262890" y="54293"/>
                  </a:cubicBezTo>
                  <a:cubicBezTo>
                    <a:pt x="262890" y="24765"/>
                    <a:pt x="238125" y="0"/>
                    <a:pt x="208597" y="0"/>
                  </a:cubicBezTo>
                  <a:cubicBezTo>
                    <a:pt x="179070" y="0"/>
                    <a:pt x="154305" y="24765"/>
                    <a:pt x="154305" y="54293"/>
                  </a:cubicBezTo>
                  <a:cubicBezTo>
                    <a:pt x="154305" y="74295"/>
                    <a:pt x="164782" y="91440"/>
                    <a:pt x="180975" y="100965"/>
                  </a:cubicBezTo>
                  <a:cubicBezTo>
                    <a:pt x="114300" y="105727"/>
                    <a:pt x="52388" y="128588"/>
                    <a:pt x="0" y="163830"/>
                  </a:cubicBezTo>
                  <a:lnTo>
                    <a:pt x="417195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9">
              <a:extLst>
                <a:ext uri="{FF2B5EF4-FFF2-40B4-BE49-F238E27FC236}">
                  <a16:creationId xmlns:a16="http://schemas.microsoft.com/office/drawing/2014/main" xmlns="" id="{5E9A113B-7657-4EA0-95DF-2F21094C502D}"/>
                </a:ext>
              </a:extLst>
            </p:cNvPr>
            <p:cNvSpPr/>
            <p:nvPr/>
          </p:nvSpPr>
          <p:spPr>
            <a:xfrm>
              <a:off x="1720613" y="2038606"/>
              <a:ext cx="962025" cy="647700"/>
            </a:xfrm>
            <a:custGeom>
              <a:avLst/>
              <a:gdLst>
                <a:gd name="connsiteX0" fmla="*/ 967978 w 962025"/>
                <a:gd name="connsiteY0" fmla="*/ 229076 h 647700"/>
                <a:gd name="connsiteX1" fmla="*/ 963216 w 962025"/>
                <a:gd name="connsiteY1" fmla="*/ 204311 h 647700"/>
                <a:gd name="connsiteX2" fmla="*/ 794623 w 962025"/>
                <a:gd name="connsiteY2" fmla="*/ 1429 h 647700"/>
                <a:gd name="connsiteX3" fmla="*/ 764143 w 962025"/>
                <a:gd name="connsiteY3" fmla="*/ 1429 h 647700"/>
                <a:gd name="connsiteX4" fmla="*/ 635556 w 962025"/>
                <a:gd name="connsiteY4" fmla="*/ 59531 h 647700"/>
                <a:gd name="connsiteX5" fmla="*/ 606981 w 962025"/>
                <a:gd name="connsiteY5" fmla="*/ 58579 h 647700"/>
                <a:gd name="connsiteX6" fmla="*/ 523161 w 962025"/>
                <a:gd name="connsiteY6" fmla="*/ 28099 h 647700"/>
                <a:gd name="connsiteX7" fmla="*/ 189786 w 962025"/>
                <a:gd name="connsiteY7" fmla="*/ 28099 h 647700"/>
                <a:gd name="connsiteX8" fmla="*/ 27861 w 962025"/>
                <a:gd name="connsiteY8" fmla="*/ 26194 h 647700"/>
                <a:gd name="connsiteX9" fmla="*/ 52626 w 962025"/>
                <a:gd name="connsiteY9" fmla="*/ 52864 h 647700"/>
                <a:gd name="connsiteX10" fmla="*/ 72628 w 962025"/>
                <a:gd name="connsiteY10" fmla="*/ 63341 h 647700"/>
                <a:gd name="connsiteX11" fmla="*/ 83106 w 962025"/>
                <a:gd name="connsiteY11" fmla="*/ 108109 h 647700"/>
                <a:gd name="connsiteX12" fmla="*/ 2143 w 962025"/>
                <a:gd name="connsiteY12" fmla="*/ 285274 h 647700"/>
                <a:gd name="connsiteX13" fmla="*/ 2143 w 962025"/>
                <a:gd name="connsiteY13" fmla="*/ 385286 h 647700"/>
                <a:gd name="connsiteX14" fmla="*/ 28813 w 962025"/>
                <a:gd name="connsiteY14" fmla="*/ 478631 h 647700"/>
                <a:gd name="connsiteX15" fmla="*/ 36433 w 962025"/>
                <a:gd name="connsiteY15" fmla="*/ 494824 h 647700"/>
                <a:gd name="connsiteX16" fmla="*/ 193596 w 962025"/>
                <a:gd name="connsiteY16" fmla="*/ 648176 h 647700"/>
                <a:gd name="connsiteX17" fmla="*/ 217408 w 962025"/>
                <a:gd name="connsiteY17" fmla="*/ 649129 h 647700"/>
                <a:gd name="connsiteX18" fmla="*/ 487918 w 962025"/>
                <a:gd name="connsiteY18" fmla="*/ 649129 h 647700"/>
                <a:gd name="connsiteX19" fmla="*/ 554593 w 962025"/>
                <a:gd name="connsiteY19" fmla="*/ 648176 h 647700"/>
                <a:gd name="connsiteX20" fmla="*/ 614601 w 962025"/>
                <a:gd name="connsiteY20" fmla="*/ 608171 h 647700"/>
                <a:gd name="connsiteX21" fmla="*/ 680323 w 962025"/>
                <a:gd name="connsiteY21" fmla="*/ 538639 h 647700"/>
                <a:gd name="connsiteX22" fmla="*/ 686038 w 962025"/>
                <a:gd name="connsiteY22" fmla="*/ 536734 h 647700"/>
                <a:gd name="connsiteX23" fmla="*/ 935593 w 962025"/>
                <a:gd name="connsiteY23" fmla="*/ 408146 h 647700"/>
                <a:gd name="connsiteX24" fmla="*/ 963216 w 962025"/>
                <a:gd name="connsiteY24" fmla="*/ 312896 h 647700"/>
                <a:gd name="connsiteX25" fmla="*/ 967978 w 962025"/>
                <a:gd name="connsiteY25" fmla="*/ 229076 h 647700"/>
                <a:gd name="connsiteX26" fmla="*/ 900351 w 962025"/>
                <a:gd name="connsiteY26" fmla="*/ 348139 h 647700"/>
                <a:gd name="connsiteX27" fmla="*/ 764143 w 962025"/>
                <a:gd name="connsiteY27" fmla="*/ 480536 h 647700"/>
                <a:gd name="connsiteX28" fmla="*/ 711756 w 962025"/>
                <a:gd name="connsiteY28" fmla="*/ 485299 h 647700"/>
                <a:gd name="connsiteX29" fmla="*/ 660321 w 962025"/>
                <a:gd name="connsiteY29" fmla="*/ 109061 h 647700"/>
                <a:gd name="connsiteX30" fmla="*/ 900351 w 962025"/>
                <a:gd name="connsiteY30" fmla="*/ 191929 h 647700"/>
                <a:gd name="connsiteX31" fmla="*/ 900351 w 962025"/>
                <a:gd name="connsiteY31" fmla="*/ 348139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62025" h="647700">
                  <a:moveTo>
                    <a:pt x="967978" y="229076"/>
                  </a:moveTo>
                  <a:cubicBezTo>
                    <a:pt x="966073" y="220504"/>
                    <a:pt x="964168" y="212884"/>
                    <a:pt x="963216" y="204311"/>
                  </a:cubicBezTo>
                  <a:cubicBezTo>
                    <a:pt x="944166" y="111919"/>
                    <a:pt x="904161" y="14764"/>
                    <a:pt x="794623" y="1429"/>
                  </a:cubicBezTo>
                  <a:cubicBezTo>
                    <a:pt x="784146" y="-476"/>
                    <a:pt x="774621" y="-476"/>
                    <a:pt x="764143" y="1429"/>
                  </a:cubicBezTo>
                  <a:cubicBezTo>
                    <a:pt x="717471" y="7144"/>
                    <a:pt x="673656" y="29051"/>
                    <a:pt x="635556" y="59531"/>
                  </a:cubicBezTo>
                  <a:cubicBezTo>
                    <a:pt x="626983" y="66199"/>
                    <a:pt x="612696" y="68104"/>
                    <a:pt x="606981" y="58579"/>
                  </a:cubicBezTo>
                  <a:cubicBezTo>
                    <a:pt x="588883" y="25241"/>
                    <a:pt x="589836" y="28099"/>
                    <a:pt x="523161" y="28099"/>
                  </a:cubicBezTo>
                  <a:cubicBezTo>
                    <a:pt x="411718" y="28099"/>
                    <a:pt x="301228" y="28099"/>
                    <a:pt x="189786" y="28099"/>
                  </a:cubicBezTo>
                  <a:cubicBezTo>
                    <a:pt x="148828" y="26194"/>
                    <a:pt x="40243" y="20479"/>
                    <a:pt x="27861" y="26194"/>
                  </a:cubicBezTo>
                  <a:cubicBezTo>
                    <a:pt x="32623" y="35719"/>
                    <a:pt x="45006" y="48101"/>
                    <a:pt x="52626" y="52864"/>
                  </a:cubicBezTo>
                  <a:cubicBezTo>
                    <a:pt x="58341" y="56674"/>
                    <a:pt x="65961" y="59531"/>
                    <a:pt x="72628" y="63341"/>
                  </a:cubicBezTo>
                  <a:cubicBezTo>
                    <a:pt x="87868" y="72866"/>
                    <a:pt x="93583" y="95726"/>
                    <a:pt x="83106" y="108109"/>
                  </a:cubicBezTo>
                  <a:cubicBezTo>
                    <a:pt x="41196" y="160496"/>
                    <a:pt x="10716" y="217646"/>
                    <a:pt x="2143" y="285274"/>
                  </a:cubicBezTo>
                  <a:cubicBezTo>
                    <a:pt x="-714" y="291941"/>
                    <a:pt x="-714" y="377666"/>
                    <a:pt x="2143" y="385286"/>
                  </a:cubicBezTo>
                  <a:cubicBezTo>
                    <a:pt x="7858" y="417671"/>
                    <a:pt x="14526" y="449104"/>
                    <a:pt x="28813" y="478631"/>
                  </a:cubicBezTo>
                  <a:cubicBezTo>
                    <a:pt x="32623" y="483394"/>
                    <a:pt x="33576" y="489109"/>
                    <a:pt x="36433" y="494824"/>
                  </a:cubicBezTo>
                  <a:cubicBezTo>
                    <a:pt x="72628" y="562451"/>
                    <a:pt x="124063" y="614839"/>
                    <a:pt x="193596" y="648176"/>
                  </a:cubicBezTo>
                  <a:cubicBezTo>
                    <a:pt x="201216" y="650081"/>
                    <a:pt x="209788" y="649129"/>
                    <a:pt x="217408" y="649129"/>
                  </a:cubicBezTo>
                  <a:cubicBezTo>
                    <a:pt x="307896" y="649129"/>
                    <a:pt x="397431" y="649129"/>
                    <a:pt x="487918" y="649129"/>
                  </a:cubicBezTo>
                  <a:cubicBezTo>
                    <a:pt x="509826" y="649129"/>
                    <a:pt x="532686" y="651034"/>
                    <a:pt x="554593" y="648176"/>
                  </a:cubicBezTo>
                  <a:cubicBezTo>
                    <a:pt x="574596" y="633889"/>
                    <a:pt x="595551" y="622459"/>
                    <a:pt x="614601" y="608171"/>
                  </a:cubicBezTo>
                  <a:cubicBezTo>
                    <a:pt x="638413" y="590074"/>
                    <a:pt x="659368" y="565309"/>
                    <a:pt x="680323" y="538639"/>
                  </a:cubicBezTo>
                  <a:cubicBezTo>
                    <a:pt x="682228" y="537686"/>
                    <a:pt x="684133" y="536734"/>
                    <a:pt x="686038" y="536734"/>
                  </a:cubicBezTo>
                  <a:cubicBezTo>
                    <a:pt x="801291" y="537686"/>
                    <a:pt x="867013" y="531971"/>
                    <a:pt x="935593" y="408146"/>
                  </a:cubicBezTo>
                  <a:cubicBezTo>
                    <a:pt x="947023" y="377666"/>
                    <a:pt x="957501" y="345281"/>
                    <a:pt x="963216" y="312896"/>
                  </a:cubicBezTo>
                  <a:cubicBezTo>
                    <a:pt x="966073" y="284321"/>
                    <a:pt x="969883" y="256699"/>
                    <a:pt x="967978" y="229076"/>
                  </a:cubicBezTo>
                  <a:close/>
                  <a:moveTo>
                    <a:pt x="900351" y="348139"/>
                  </a:moveTo>
                  <a:cubicBezTo>
                    <a:pt x="869871" y="430054"/>
                    <a:pt x="845106" y="463391"/>
                    <a:pt x="764143" y="480536"/>
                  </a:cubicBezTo>
                  <a:cubicBezTo>
                    <a:pt x="746998" y="484346"/>
                    <a:pt x="729853" y="487204"/>
                    <a:pt x="711756" y="485299"/>
                  </a:cubicBezTo>
                  <a:cubicBezTo>
                    <a:pt x="776526" y="344329"/>
                    <a:pt x="758428" y="228124"/>
                    <a:pt x="660321" y="109061"/>
                  </a:cubicBezTo>
                  <a:cubicBezTo>
                    <a:pt x="772716" y="15716"/>
                    <a:pt x="857488" y="56674"/>
                    <a:pt x="900351" y="191929"/>
                  </a:cubicBezTo>
                  <a:cubicBezTo>
                    <a:pt x="916543" y="244316"/>
                    <a:pt x="919401" y="297656"/>
                    <a:pt x="900351" y="348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Freeform: Shape 10">
            <a:extLst>
              <a:ext uri="{FF2B5EF4-FFF2-40B4-BE49-F238E27FC236}">
                <a16:creationId xmlns:a16="http://schemas.microsoft.com/office/drawing/2014/main" xmlns="" id="{7135A295-62E0-4B8F-84E0-A073CE301546}"/>
              </a:ext>
            </a:extLst>
          </p:cNvPr>
          <p:cNvSpPr/>
          <p:nvPr/>
        </p:nvSpPr>
        <p:spPr>
          <a:xfrm rot="21089948">
            <a:off x="9833556" y="2543091"/>
            <a:ext cx="457200" cy="662152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1">
            <a:extLst>
              <a:ext uri="{FF2B5EF4-FFF2-40B4-BE49-F238E27FC236}">
                <a16:creationId xmlns:a16="http://schemas.microsoft.com/office/drawing/2014/main" xmlns="" id="{B6D6E169-F8D2-4127-B6DB-2D06CBC7BEF7}"/>
              </a:ext>
            </a:extLst>
          </p:cNvPr>
          <p:cNvSpPr/>
          <p:nvPr/>
        </p:nvSpPr>
        <p:spPr>
          <a:xfrm rot="21022553">
            <a:off x="8564257" y="3235118"/>
            <a:ext cx="669203" cy="914578"/>
          </a:xfrm>
          <a:custGeom>
            <a:avLst/>
            <a:gdLst>
              <a:gd name="connsiteX0" fmla="*/ 278353 w 285750"/>
              <a:gd name="connsiteY0" fmla="*/ 0 h 390525"/>
              <a:gd name="connsiteX1" fmla="*/ 144050 w 285750"/>
              <a:gd name="connsiteY1" fmla="*/ 0 h 390525"/>
              <a:gd name="connsiteX2" fmla="*/ 143098 w 285750"/>
              <a:gd name="connsiteY2" fmla="*/ 0 h 390525"/>
              <a:gd name="connsiteX3" fmla="*/ 142145 w 285750"/>
              <a:gd name="connsiteY3" fmla="*/ 0 h 390525"/>
              <a:gd name="connsiteX4" fmla="*/ 7843 w 285750"/>
              <a:gd name="connsiteY4" fmla="*/ 0 h 390525"/>
              <a:gd name="connsiteX5" fmla="*/ 2128 w 285750"/>
              <a:gd name="connsiteY5" fmla="*/ 13335 h 390525"/>
              <a:gd name="connsiteX6" fmla="*/ 4985 w 285750"/>
              <a:gd name="connsiteY6" fmla="*/ 16193 h 390525"/>
              <a:gd name="connsiteX7" fmla="*/ 93568 w 285750"/>
              <a:gd name="connsiteY7" fmla="*/ 116205 h 390525"/>
              <a:gd name="connsiteX8" fmla="*/ 132620 w 285750"/>
              <a:gd name="connsiteY8" fmla="*/ 213360 h 390525"/>
              <a:gd name="connsiteX9" fmla="*/ 135478 w 285750"/>
              <a:gd name="connsiteY9" fmla="*/ 315278 h 390525"/>
              <a:gd name="connsiteX10" fmla="*/ 60230 w 285750"/>
              <a:gd name="connsiteY10" fmla="*/ 380048 h 390525"/>
              <a:gd name="connsiteX11" fmla="*/ 46895 w 285750"/>
              <a:gd name="connsiteY11" fmla="*/ 395288 h 390525"/>
              <a:gd name="connsiteX12" fmla="*/ 59278 w 285750"/>
              <a:gd name="connsiteY12" fmla="*/ 399098 h 390525"/>
              <a:gd name="connsiteX13" fmla="*/ 143098 w 285750"/>
              <a:gd name="connsiteY13" fmla="*/ 399098 h 390525"/>
              <a:gd name="connsiteX14" fmla="*/ 226918 w 285750"/>
              <a:gd name="connsiteY14" fmla="*/ 399098 h 390525"/>
              <a:gd name="connsiteX15" fmla="*/ 239300 w 285750"/>
              <a:gd name="connsiteY15" fmla="*/ 395288 h 390525"/>
              <a:gd name="connsiteX16" fmla="*/ 225965 w 285750"/>
              <a:gd name="connsiteY16" fmla="*/ 380048 h 390525"/>
              <a:gd name="connsiteX17" fmla="*/ 150718 w 285750"/>
              <a:gd name="connsiteY17" fmla="*/ 315278 h 390525"/>
              <a:gd name="connsiteX18" fmla="*/ 153575 w 285750"/>
              <a:gd name="connsiteY18" fmla="*/ 213360 h 390525"/>
              <a:gd name="connsiteX19" fmla="*/ 192628 w 285750"/>
              <a:gd name="connsiteY19" fmla="*/ 116205 h 390525"/>
              <a:gd name="connsiteX20" fmla="*/ 281210 w 285750"/>
              <a:gd name="connsiteY20" fmla="*/ 16193 h 390525"/>
              <a:gd name="connsiteX21" fmla="*/ 284068 w 285750"/>
              <a:gd name="connsiteY21" fmla="*/ 13335 h 390525"/>
              <a:gd name="connsiteX22" fmla="*/ 278353 w 285750"/>
              <a:gd name="connsiteY22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5750" h="390525">
                <a:moveTo>
                  <a:pt x="278353" y="0"/>
                </a:moveTo>
                <a:cubicBezTo>
                  <a:pt x="234538" y="0"/>
                  <a:pt x="186913" y="0"/>
                  <a:pt x="144050" y="0"/>
                </a:cubicBezTo>
                <a:cubicBezTo>
                  <a:pt x="144050" y="0"/>
                  <a:pt x="143098" y="0"/>
                  <a:pt x="143098" y="0"/>
                </a:cubicBezTo>
                <a:cubicBezTo>
                  <a:pt x="143098" y="0"/>
                  <a:pt x="142145" y="0"/>
                  <a:pt x="142145" y="0"/>
                </a:cubicBezTo>
                <a:cubicBezTo>
                  <a:pt x="99283" y="0"/>
                  <a:pt x="51658" y="0"/>
                  <a:pt x="7843" y="0"/>
                </a:cubicBezTo>
                <a:cubicBezTo>
                  <a:pt x="1175" y="0"/>
                  <a:pt x="-2635" y="7620"/>
                  <a:pt x="2128" y="13335"/>
                </a:cubicBezTo>
                <a:cubicBezTo>
                  <a:pt x="3080" y="14288"/>
                  <a:pt x="4033" y="15240"/>
                  <a:pt x="4985" y="16193"/>
                </a:cubicBezTo>
                <a:cubicBezTo>
                  <a:pt x="32608" y="49530"/>
                  <a:pt x="65945" y="82867"/>
                  <a:pt x="93568" y="116205"/>
                </a:cubicBezTo>
                <a:cubicBezTo>
                  <a:pt x="134525" y="165735"/>
                  <a:pt x="128810" y="155258"/>
                  <a:pt x="132620" y="213360"/>
                </a:cubicBezTo>
                <a:cubicBezTo>
                  <a:pt x="134525" y="245745"/>
                  <a:pt x="133573" y="281940"/>
                  <a:pt x="135478" y="315278"/>
                </a:cubicBezTo>
                <a:cubicBezTo>
                  <a:pt x="131668" y="366713"/>
                  <a:pt x="79280" y="369570"/>
                  <a:pt x="60230" y="380048"/>
                </a:cubicBezTo>
                <a:cubicBezTo>
                  <a:pt x="57373" y="381953"/>
                  <a:pt x="44038" y="385763"/>
                  <a:pt x="46895" y="395288"/>
                </a:cubicBezTo>
                <a:cubicBezTo>
                  <a:pt x="48800" y="401003"/>
                  <a:pt x="55468" y="399098"/>
                  <a:pt x="59278" y="399098"/>
                </a:cubicBezTo>
                <a:cubicBezTo>
                  <a:pt x="85948" y="399098"/>
                  <a:pt x="114523" y="399098"/>
                  <a:pt x="143098" y="399098"/>
                </a:cubicBezTo>
                <a:cubicBezTo>
                  <a:pt x="171673" y="399098"/>
                  <a:pt x="200248" y="399098"/>
                  <a:pt x="226918" y="399098"/>
                </a:cubicBezTo>
                <a:cubicBezTo>
                  <a:pt x="231680" y="399098"/>
                  <a:pt x="237395" y="401955"/>
                  <a:pt x="239300" y="395288"/>
                </a:cubicBezTo>
                <a:cubicBezTo>
                  <a:pt x="242158" y="385763"/>
                  <a:pt x="228823" y="381953"/>
                  <a:pt x="225965" y="380048"/>
                </a:cubicBezTo>
                <a:cubicBezTo>
                  <a:pt x="205963" y="368618"/>
                  <a:pt x="154528" y="365760"/>
                  <a:pt x="150718" y="315278"/>
                </a:cubicBezTo>
                <a:cubicBezTo>
                  <a:pt x="152623" y="282893"/>
                  <a:pt x="151670" y="246698"/>
                  <a:pt x="153575" y="213360"/>
                </a:cubicBezTo>
                <a:cubicBezTo>
                  <a:pt x="157385" y="155258"/>
                  <a:pt x="151670" y="165735"/>
                  <a:pt x="192628" y="116205"/>
                </a:cubicBezTo>
                <a:cubicBezTo>
                  <a:pt x="220250" y="82867"/>
                  <a:pt x="253588" y="49530"/>
                  <a:pt x="281210" y="16193"/>
                </a:cubicBezTo>
                <a:cubicBezTo>
                  <a:pt x="282163" y="15240"/>
                  <a:pt x="283115" y="14288"/>
                  <a:pt x="284068" y="13335"/>
                </a:cubicBezTo>
                <a:cubicBezTo>
                  <a:pt x="288830" y="7620"/>
                  <a:pt x="285020" y="0"/>
                  <a:pt x="278353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2">
            <a:extLst>
              <a:ext uri="{FF2B5EF4-FFF2-40B4-BE49-F238E27FC236}">
                <a16:creationId xmlns:a16="http://schemas.microsoft.com/office/drawing/2014/main" xmlns="" id="{F3C71EBC-DB55-4D58-BEF3-F76E0C1145B9}"/>
              </a:ext>
            </a:extLst>
          </p:cNvPr>
          <p:cNvSpPr/>
          <p:nvPr/>
        </p:nvSpPr>
        <p:spPr>
          <a:xfrm rot="929773">
            <a:off x="4096021" y="3249238"/>
            <a:ext cx="285750" cy="639536"/>
          </a:xfrm>
          <a:custGeom>
            <a:avLst/>
            <a:gdLst>
              <a:gd name="connsiteX0" fmla="*/ 178362 w 200025"/>
              <a:gd name="connsiteY0" fmla="*/ 436245 h 447675"/>
              <a:gd name="connsiteX1" fmla="*/ 119307 w 200025"/>
              <a:gd name="connsiteY1" fmla="*/ 326708 h 447675"/>
              <a:gd name="connsiteX2" fmla="*/ 133595 w 200025"/>
              <a:gd name="connsiteY2" fmla="*/ 299085 h 447675"/>
              <a:gd name="connsiteX3" fmla="*/ 153597 w 200025"/>
              <a:gd name="connsiteY3" fmla="*/ 280988 h 447675"/>
              <a:gd name="connsiteX4" fmla="*/ 193602 w 200025"/>
              <a:gd name="connsiteY4" fmla="*/ 133350 h 447675"/>
              <a:gd name="connsiteX5" fmla="*/ 186935 w 200025"/>
              <a:gd name="connsiteY5" fmla="*/ 111443 h 447675"/>
              <a:gd name="connsiteX6" fmla="*/ 196460 w 200025"/>
              <a:gd name="connsiteY6" fmla="*/ 14288 h 447675"/>
              <a:gd name="connsiteX7" fmla="*/ 189792 w 200025"/>
              <a:gd name="connsiteY7" fmla="*/ 0 h 447675"/>
              <a:gd name="connsiteX8" fmla="*/ 103115 w 200025"/>
              <a:gd name="connsiteY8" fmla="*/ 0 h 447675"/>
              <a:gd name="connsiteX9" fmla="*/ 16437 w 200025"/>
              <a:gd name="connsiteY9" fmla="*/ 0 h 447675"/>
              <a:gd name="connsiteX10" fmla="*/ 9770 w 200025"/>
              <a:gd name="connsiteY10" fmla="*/ 14288 h 447675"/>
              <a:gd name="connsiteX11" fmla="*/ 19295 w 200025"/>
              <a:gd name="connsiteY11" fmla="*/ 111443 h 447675"/>
              <a:gd name="connsiteX12" fmla="*/ 12627 w 200025"/>
              <a:gd name="connsiteY12" fmla="*/ 133350 h 447675"/>
              <a:gd name="connsiteX13" fmla="*/ 52632 w 200025"/>
              <a:gd name="connsiteY13" fmla="*/ 280988 h 447675"/>
              <a:gd name="connsiteX14" fmla="*/ 70730 w 200025"/>
              <a:gd name="connsiteY14" fmla="*/ 299085 h 447675"/>
              <a:gd name="connsiteX15" fmla="*/ 85017 w 200025"/>
              <a:gd name="connsiteY15" fmla="*/ 326708 h 447675"/>
              <a:gd name="connsiteX16" fmla="*/ 25962 w 200025"/>
              <a:gd name="connsiteY16" fmla="*/ 436245 h 447675"/>
              <a:gd name="connsiteX17" fmla="*/ 5007 w 200025"/>
              <a:gd name="connsiteY17" fmla="*/ 450533 h 447675"/>
              <a:gd name="connsiteX18" fmla="*/ 33582 w 200025"/>
              <a:gd name="connsiteY18" fmla="*/ 455295 h 447675"/>
              <a:gd name="connsiteX19" fmla="*/ 102162 w 200025"/>
              <a:gd name="connsiteY19" fmla="*/ 455295 h 447675"/>
              <a:gd name="connsiteX20" fmla="*/ 170742 w 200025"/>
              <a:gd name="connsiteY20" fmla="*/ 455295 h 447675"/>
              <a:gd name="connsiteX21" fmla="*/ 199317 w 200025"/>
              <a:gd name="connsiteY21" fmla="*/ 450533 h 447675"/>
              <a:gd name="connsiteX22" fmla="*/ 178362 w 200025"/>
              <a:gd name="connsiteY22" fmla="*/ 43624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00025" h="447675">
                <a:moveTo>
                  <a:pt x="178362" y="436245"/>
                </a:moveTo>
                <a:cubicBezTo>
                  <a:pt x="119307" y="413385"/>
                  <a:pt x="109782" y="407670"/>
                  <a:pt x="119307" y="326708"/>
                </a:cubicBezTo>
                <a:cubicBezTo>
                  <a:pt x="120260" y="316230"/>
                  <a:pt x="125975" y="306705"/>
                  <a:pt x="133595" y="299085"/>
                </a:cubicBezTo>
                <a:cubicBezTo>
                  <a:pt x="140262" y="292418"/>
                  <a:pt x="146930" y="286703"/>
                  <a:pt x="153597" y="280988"/>
                </a:cubicBezTo>
                <a:cubicBezTo>
                  <a:pt x="214557" y="233363"/>
                  <a:pt x="214557" y="207645"/>
                  <a:pt x="193602" y="133350"/>
                </a:cubicBezTo>
                <a:cubicBezTo>
                  <a:pt x="191697" y="125730"/>
                  <a:pt x="189792" y="118110"/>
                  <a:pt x="186935" y="111443"/>
                </a:cubicBezTo>
                <a:cubicBezTo>
                  <a:pt x="174552" y="80963"/>
                  <a:pt x="179315" y="44768"/>
                  <a:pt x="196460" y="14288"/>
                </a:cubicBezTo>
                <a:cubicBezTo>
                  <a:pt x="201222" y="5715"/>
                  <a:pt x="202175" y="0"/>
                  <a:pt x="189792" y="0"/>
                </a:cubicBezTo>
                <a:cubicBezTo>
                  <a:pt x="157407" y="0"/>
                  <a:pt x="129785" y="0"/>
                  <a:pt x="103115" y="0"/>
                </a:cubicBezTo>
                <a:cubicBezTo>
                  <a:pt x="76445" y="0"/>
                  <a:pt x="47870" y="0"/>
                  <a:pt x="16437" y="0"/>
                </a:cubicBezTo>
                <a:cubicBezTo>
                  <a:pt x="3102" y="0"/>
                  <a:pt x="4055" y="5715"/>
                  <a:pt x="9770" y="14288"/>
                </a:cubicBezTo>
                <a:cubicBezTo>
                  <a:pt x="26915" y="43815"/>
                  <a:pt x="31677" y="80010"/>
                  <a:pt x="19295" y="111443"/>
                </a:cubicBezTo>
                <a:cubicBezTo>
                  <a:pt x="16437" y="118110"/>
                  <a:pt x="14532" y="125730"/>
                  <a:pt x="12627" y="133350"/>
                </a:cubicBezTo>
                <a:cubicBezTo>
                  <a:pt x="-8328" y="207645"/>
                  <a:pt x="-8328" y="233363"/>
                  <a:pt x="52632" y="280988"/>
                </a:cubicBezTo>
                <a:cubicBezTo>
                  <a:pt x="57395" y="285750"/>
                  <a:pt x="64062" y="292418"/>
                  <a:pt x="70730" y="299085"/>
                </a:cubicBezTo>
                <a:cubicBezTo>
                  <a:pt x="78350" y="306705"/>
                  <a:pt x="84065" y="316230"/>
                  <a:pt x="85017" y="326708"/>
                </a:cubicBezTo>
                <a:cubicBezTo>
                  <a:pt x="93590" y="407670"/>
                  <a:pt x="85017" y="413385"/>
                  <a:pt x="25962" y="436245"/>
                </a:cubicBezTo>
                <a:cubicBezTo>
                  <a:pt x="22152" y="437198"/>
                  <a:pt x="3102" y="441960"/>
                  <a:pt x="5007" y="450533"/>
                </a:cubicBezTo>
                <a:cubicBezTo>
                  <a:pt x="6912" y="458153"/>
                  <a:pt x="27867" y="455295"/>
                  <a:pt x="33582" y="455295"/>
                </a:cubicBezTo>
                <a:cubicBezTo>
                  <a:pt x="57395" y="455295"/>
                  <a:pt x="79302" y="455295"/>
                  <a:pt x="102162" y="455295"/>
                </a:cubicBezTo>
                <a:cubicBezTo>
                  <a:pt x="125022" y="455295"/>
                  <a:pt x="146930" y="456248"/>
                  <a:pt x="170742" y="455295"/>
                </a:cubicBezTo>
                <a:cubicBezTo>
                  <a:pt x="177410" y="455295"/>
                  <a:pt x="197412" y="458153"/>
                  <a:pt x="199317" y="450533"/>
                </a:cubicBezTo>
                <a:cubicBezTo>
                  <a:pt x="201222" y="441960"/>
                  <a:pt x="182172" y="437198"/>
                  <a:pt x="178362" y="436245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3">
            <a:extLst>
              <a:ext uri="{FF2B5EF4-FFF2-40B4-BE49-F238E27FC236}">
                <a16:creationId xmlns:a16="http://schemas.microsoft.com/office/drawing/2014/main" xmlns="" id="{EE11B921-F9E0-4E9D-AEED-D3B14AEA7674}"/>
              </a:ext>
            </a:extLst>
          </p:cNvPr>
          <p:cNvSpPr/>
          <p:nvPr/>
        </p:nvSpPr>
        <p:spPr>
          <a:xfrm rot="21158542">
            <a:off x="140140" y="3025188"/>
            <a:ext cx="837489" cy="1129636"/>
          </a:xfrm>
          <a:custGeom>
            <a:avLst/>
            <a:gdLst>
              <a:gd name="connsiteX0" fmla="*/ 398633 w 409575"/>
              <a:gd name="connsiteY0" fmla="*/ 415290 h 552450"/>
              <a:gd name="connsiteX1" fmla="*/ 377678 w 409575"/>
              <a:gd name="connsiteY1" fmla="*/ 399098 h 552450"/>
              <a:gd name="connsiteX2" fmla="*/ 242423 w 409575"/>
              <a:gd name="connsiteY2" fmla="*/ 150495 h 552450"/>
              <a:gd name="connsiteX3" fmla="*/ 284333 w 409575"/>
              <a:gd name="connsiteY3" fmla="*/ 21907 h 552450"/>
              <a:gd name="connsiteX4" fmla="*/ 270045 w 409575"/>
              <a:gd name="connsiteY4" fmla="*/ 0 h 552450"/>
              <a:gd name="connsiteX5" fmla="*/ 147173 w 409575"/>
              <a:gd name="connsiteY5" fmla="*/ 0 h 552450"/>
              <a:gd name="connsiteX6" fmla="*/ 132885 w 409575"/>
              <a:gd name="connsiteY6" fmla="*/ 21907 h 552450"/>
              <a:gd name="connsiteX7" fmla="*/ 174795 w 409575"/>
              <a:gd name="connsiteY7" fmla="*/ 150495 h 552450"/>
              <a:gd name="connsiteX8" fmla="*/ 39541 w 409575"/>
              <a:gd name="connsiteY8" fmla="*/ 399098 h 552450"/>
              <a:gd name="connsiteX9" fmla="*/ 18585 w 409575"/>
              <a:gd name="connsiteY9" fmla="*/ 415290 h 552450"/>
              <a:gd name="connsiteX10" fmla="*/ 8108 w 409575"/>
              <a:gd name="connsiteY10" fmla="*/ 475298 h 552450"/>
              <a:gd name="connsiteX11" fmla="*/ 71925 w 409575"/>
              <a:gd name="connsiteY11" fmla="*/ 528638 h 552450"/>
              <a:gd name="connsiteX12" fmla="*/ 207181 w 409575"/>
              <a:gd name="connsiteY12" fmla="*/ 555308 h 552450"/>
              <a:gd name="connsiteX13" fmla="*/ 207181 w 409575"/>
              <a:gd name="connsiteY13" fmla="*/ 555308 h 552450"/>
              <a:gd name="connsiteX14" fmla="*/ 342435 w 409575"/>
              <a:gd name="connsiteY14" fmla="*/ 528638 h 552450"/>
              <a:gd name="connsiteX15" fmla="*/ 406253 w 409575"/>
              <a:gd name="connsiteY15" fmla="*/ 475298 h 552450"/>
              <a:gd name="connsiteX16" fmla="*/ 398633 w 409575"/>
              <a:gd name="connsiteY16" fmla="*/ 415290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9575" h="552450">
                <a:moveTo>
                  <a:pt x="398633" y="415290"/>
                </a:moveTo>
                <a:cubicBezTo>
                  <a:pt x="391966" y="409575"/>
                  <a:pt x="384345" y="404812"/>
                  <a:pt x="377678" y="399098"/>
                </a:cubicBezTo>
                <a:cubicBezTo>
                  <a:pt x="301478" y="336233"/>
                  <a:pt x="240518" y="252412"/>
                  <a:pt x="242423" y="150495"/>
                </a:cubicBezTo>
                <a:cubicBezTo>
                  <a:pt x="243375" y="107632"/>
                  <a:pt x="266235" y="60960"/>
                  <a:pt x="284333" y="21907"/>
                </a:cubicBezTo>
                <a:cubicBezTo>
                  <a:pt x="294810" y="0"/>
                  <a:pt x="294810" y="0"/>
                  <a:pt x="270045" y="0"/>
                </a:cubicBezTo>
                <a:cubicBezTo>
                  <a:pt x="251948" y="0"/>
                  <a:pt x="166223" y="0"/>
                  <a:pt x="147173" y="0"/>
                </a:cubicBezTo>
                <a:cubicBezTo>
                  <a:pt x="122408" y="0"/>
                  <a:pt x="122408" y="0"/>
                  <a:pt x="132885" y="21907"/>
                </a:cubicBezTo>
                <a:cubicBezTo>
                  <a:pt x="150983" y="60960"/>
                  <a:pt x="174795" y="107632"/>
                  <a:pt x="174795" y="150495"/>
                </a:cubicBezTo>
                <a:cubicBezTo>
                  <a:pt x="176700" y="253365"/>
                  <a:pt x="116693" y="336233"/>
                  <a:pt x="39541" y="399098"/>
                </a:cubicBezTo>
                <a:cubicBezTo>
                  <a:pt x="32873" y="404812"/>
                  <a:pt x="25253" y="409575"/>
                  <a:pt x="18585" y="415290"/>
                </a:cubicBezTo>
                <a:cubicBezTo>
                  <a:pt x="-2370" y="434340"/>
                  <a:pt x="-5227" y="449580"/>
                  <a:pt x="8108" y="475298"/>
                </a:cubicBezTo>
                <a:cubicBezTo>
                  <a:pt x="21443" y="500062"/>
                  <a:pt x="48113" y="516255"/>
                  <a:pt x="71925" y="528638"/>
                </a:cubicBezTo>
                <a:cubicBezTo>
                  <a:pt x="115741" y="549593"/>
                  <a:pt x="160508" y="556260"/>
                  <a:pt x="207181" y="555308"/>
                </a:cubicBezTo>
                <a:lnTo>
                  <a:pt x="207181" y="555308"/>
                </a:lnTo>
                <a:cubicBezTo>
                  <a:pt x="253853" y="557213"/>
                  <a:pt x="298620" y="550545"/>
                  <a:pt x="342435" y="528638"/>
                </a:cubicBezTo>
                <a:cubicBezTo>
                  <a:pt x="367200" y="516255"/>
                  <a:pt x="393870" y="500062"/>
                  <a:pt x="406253" y="475298"/>
                </a:cubicBezTo>
                <a:cubicBezTo>
                  <a:pt x="422445" y="449580"/>
                  <a:pt x="419588" y="434340"/>
                  <a:pt x="398633" y="41529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4">
            <a:extLst>
              <a:ext uri="{FF2B5EF4-FFF2-40B4-BE49-F238E27FC236}">
                <a16:creationId xmlns:a16="http://schemas.microsoft.com/office/drawing/2014/main" xmlns="" id="{F97D9709-1409-4BA6-8E1C-18884BFDAC41}"/>
              </a:ext>
            </a:extLst>
          </p:cNvPr>
          <p:cNvSpPr/>
          <p:nvPr/>
        </p:nvSpPr>
        <p:spPr>
          <a:xfrm rot="19507612">
            <a:off x="5586425" y="1959401"/>
            <a:ext cx="570842" cy="2033625"/>
          </a:xfrm>
          <a:custGeom>
            <a:avLst/>
            <a:gdLst>
              <a:gd name="connsiteX0" fmla="*/ 321985 w 457200"/>
              <a:gd name="connsiteY0" fmla="*/ 1555869 h 1628775"/>
              <a:gd name="connsiteX1" fmla="*/ 348655 w 457200"/>
              <a:gd name="connsiteY1" fmla="*/ 1175821 h 1628775"/>
              <a:gd name="connsiteX2" fmla="*/ 368657 w 457200"/>
              <a:gd name="connsiteY2" fmla="*/ 805299 h 1628775"/>
              <a:gd name="connsiteX3" fmla="*/ 461050 w 457200"/>
              <a:gd name="connsiteY3" fmla="*/ 206176 h 1628775"/>
              <a:gd name="connsiteX4" fmla="*/ 426760 w 457200"/>
              <a:gd name="connsiteY4" fmla="*/ 120451 h 1628775"/>
              <a:gd name="connsiteX5" fmla="*/ 141962 w 457200"/>
              <a:gd name="connsiteY5" fmla="*/ 6151 h 1628775"/>
              <a:gd name="connsiteX6" fmla="*/ 82907 w 457200"/>
              <a:gd name="connsiteY6" fmla="*/ 43299 h 1628775"/>
              <a:gd name="connsiteX7" fmla="*/ 40 w 457200"/>
              <a:gd name="connsiteY7" fmla="*/ 893881 h 1628775"/>
              <a:gd name="connsiteX8" fmla="*/ 55285 w 457200"/>
              <a:gd name="connsiteY8" fmla="*/ 945316 h 1628775"/>
              <a:gd name="connsiteX9" fmla="*/ 200065 w 457200"/>
              <a:gd name="connsiteY9" fmla="*/ 937696 h 1628775"/>
              <a:gd name="connsiteX10" fmla="*/ 254357 w 457200"/>
              <a:gd name="connsiteY10" fmla="*/ 1000561 h 1628775"/>
              <a:gd name="connsiteX11" fmla="*/ 211495 w 457200"/>
              <a:gd name="connsiteY11" fmla="*/ 1392991 h 1628775"/>
              <a:gd name="connsiteX12" fmla="*/ 201970 w 457200"/>
              <a:gd name="connsiteY12" fmla="*/ 1490146 h 1628775"/>
              <a:gd name="connsiteX13" fmla="*/ 198160 w 457200"/>
              <a:gd name="connsiteY13" fmla="*/ 1595874 h 1628775"/>
              <a:gd name="connsiteX14" fmla="*/ 263882 w 457200"/>
              <a:gd name="connsiteY14" fmla="*/ 1632069 h 1628775"/>
              <a:gd name="connsiteX15" fmla="*/ 321985 w 457200"/>
              <a:gd name="connsiteY15" fmla="*/ 1555869 h 1628775"/>
              <a:gd name="connsiteX16" fmla="*/ 398185 w 457200"/>
              <a:gd name="connsiteY16" fmla="*/ 216654 h 1628775"/>
              <a:gd name="connsiteX17" fmla="*/ 358180 w 457200"/>
              <a:gd name="connsiteY17" fmla="*/ 206176 h 1628775"/>
              <a:gd name="connsiteX18" fmla="*/ 367705 w 457200"/>
              <a:gd name="connsiteY18" fmla="*/ 166171 h 1628775"/>
              <a:gd name="connsiteX19" fmla="*/ 407710 w 457200"/>
              <a:gd name="connsiteY19" fmla="*/ 174744 h 1628775"/>
              <a:gd name="connsiteX20" fmla="*/ 398185 w 457200"/>
              <a:gd name="connsiteY20" fmla="*/ 216654 h 1628775"/>
              <a:gd name="connsiteX21" fmla="*/ 269597 w 457200"/>
              <a:gd name="connsiteY21" fmla="*/ 1156771 h 1628775"/>
              <a:gd name="connsiteX22" fmla="*/ 274360 w 457200"/>
              <a:gd name="connsiteY22" fmla="*/ 1126291 h 1628775"/>
              <a:gd name="connsiteX23" fmla="*/ 304840 w 457200"/>
              <a:gd name="connsiteY23" fmla="*/ 1131054 h 1628775"/>
              <a:gd name="connsiteX24" fmla="*/ 300077 w 457200"/>
              <a:gd name="connsiteY24" fmla="*/ 1163439 h 1628775"/>
              <a:gd name="connsiteX25" fmla="*/ 269597 w 457200"/>
              <a:gd name="connsiteY25" fmla="*/ 1156771 h 1628775"/>
              <a:gd name="connsiteX26" fmla="*/ 263882 w 457200"/>
              <a:gd name="connsiteY26" fmla="*/ 1314886 h 1628775"/>
              <a:gd name="connsiteX27" fmla="*/ 269597 w 457200"/>
              <a:gd name="connsiteY27" fmla="*/ 1283454 h 1628775"/>
              <a:gd name="connsiteX28" fmla="*/ 301030 w 457200"/>
              <a:gd name="connsiteY28" fmla="*/ 1289169 h 1628775"/>
              <a:gd name="connsiteX29" fmla="*/ 295315 w 457200"/>
              <a:gd name="connsiteY29" fmla="*/ 1320601 h 1628775"/>
              <a:gd name="connsiteX30" fmla="*/ 263882 w 457200"/>
              <a:gd name="connsiteY30" fmla="*/ 1314886 h 1628775"/>
              <a:gd name="connsiteX31" fmla="*/ 261025 w 457200"/>
              <a:gd name="connsiteY31" fmla="*/ 1455856 h 1628775"/>
              <a:gd name="connsiteX32" fmla="*/ 266740 w 457200"/>
              <a:gd name="connsiteY32" fmla="*/ 1424424 h 1628775"/>
              <a:gd name="connsiteX33" fmla="*/ 297220 w 457200"/>
              <a:gd name="connsiteY33" fmla="*/ 1431091 h 1628775"/>
              <a:gd name="connsiteX34" fmla="*/ 292457 w 457200"/>
              <a:gd name="connsiteY34" fmla="*/ 1462524 h 1628775"/>
              <a:gd name="connsiteX35" fmla="*/ 261025 w 457200"/>
              <a:gd name="connsiteY35" fmla="*/ 1455856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57200" h="1628775">
                <a:moveTo>
                  <a:pt x="321985" y="1555869"/>
                </a:moveTo>
                <a:cubicBezTo>
                  <a:pt x="341035" y="1428234"/>
                  <a:pt x="342940" y="1304409"/>
                  <a:pt x="348655" y="1175821"/>
                </a:cubicBezTo>
                <a:cubicBezTo>
                  <a:pt x="353417" y="1053901"/>
                  <a:pt x="360085" y="927219"/>
                  <a:pt x="368657" y="805299"/>
                </a:cubicBezTo>
                <a:cubicBezTo>
                  <a:pt x="382945" y="606226"/>
                  <a:pt x="433427" y="417631"/>
                  <a:pt x="461050" y="206176"/>
                </a:cubicBezTo>
                <a:cubicBezTo>
                  <a:pt x="470575" y="168076"/>
                  <a:pt x="467717" y="136644"/>
                  <a:pt x="426760" y="120451"/>
                </a:cubicBezTo>
                <a:cubicBezTo>
                  <a:pt x="328652" y="82351"/>
                  <a:pt x="240070" y="45204"/>
                  <a:pt x="141962" y="6151"/>
                </a:cubicBezTo>
                <a:cubicBezTo>
                  <a:pt x="102910" y="-9089"/>
                  <a:pt x="89575" y="4246"/>
                  <a:pt x="82907" y="43299"/>
                </a:cubicBezTo>
                <a:cubicBezTo>
                  <a:pt x="71477" y="127119"/>
                  <a:pt x="4802" y="683379"/>
                  <a:pt x="40" y="893881"/>
                </a:cubicBezTo>
                <a:cubicBezTo>
                  <a:pt x="-913" y="935791"/>
                  <a:pt x="15280" y="951031"/>
                  <a:pt x="55285" y="945316"/>
                </a:cubicBezTo>
                <a:cubicBezTo>
                  <a:pt x="108625" y="938649"/>
                  <a:pt x="146725" y="942459"/>
                  <a:pt x="200065" y="937696"/>
                </a:cubicBezTo>
                <a:cubicBezTo>
                  <a:pt x="257215" y="932934"/>
                  <a:pt x="273407" y="947221"/>
                  <a:pt x="254357" y="1000561"/>
                </a:cubicBezTo>
                <a:cubicBezTo>
                  <a:pt x="206732" y="1139626"/>
                  <a:pt x="212447" y="1248211"/>
                  <a:pt x="211495" y="1392991"/>
                </a:cubicBezTo>
                <a:cubicBezTo>
                  <a:pt x="211495" y="1411089"/>
                  <a:pt x="216257" y="1478716"/>
                  <a:pt x="201970" y="1490146"/>
                </a:cubicBezTo>
                <a:cubicBezTo>
                  <a:pt x="158155" y="1528246"/>
                  <a:pt x="175300" y="1551106"/>
                  <a:pt x="198160" y="1595874"/>
                </a:cubicBezTo>
                <a:cubicBezTo>
                  <a:pt x="211495" y="1618734"/>
                  <a:pt x="223877" y="1640641"/>
                  <a:pt x="263882" y="1632069"/>
                </a:cubicBezTo>
                <a:cubicBezTo>
                  <a:pt x="305792" y="1624449"/>
                  <a:pt x="316270" y="1594921"/>
                  <a:pt x="321985" y="1555869"/>
                </a:cubicBezTo>
                <a:close/>
                <a:moveTo>
                  <a:pt x="398185" y="216654"/>
                </a:moveTo>
                <a:cubicBezTo>
                  <a:pt x="382945" y="225226"/>
                  <a:pt x="368657" y="219511"/>
                  <a:pt x="358180" y="206176"/>
                </a:cubicBezTo>
                <a:cubicBezTo>
                  <a:pt x="350560" y="189984"/>
                  <a:pt x="353417" y="175696"/>
                  <a:pt x="367705" y="166171"/>
                </a:cubicBezTo>
                <a:cubicBezTo>
                  <a:pt x="381992" y="157599"/>
                  <a:pt x="398185" y="159504"/>
                  <a:pt x="407710" y="174744"/>
                </a:cubicBezTo>
                <a:cubicBezTo>
                  <a:pt x="419140" y="190936"/>
                  <a:pt x="415330" y="207129"/>
                  <a:pt x="398185" y="216654"/>
                </a:cubicBezTo>
                <a:close/>
                <a:moveTo>
                  <a:pt x="269597" y="1156771"/>
                </a:moveTo>
                <a:cubicBezTo>
                  <a:pt x="261977" y="1145341"/>
                  <a:pt x="262930" y="1133911"/>
                  <a:pt x="274360" y="1126291"/>
                </a:cubicBezTo>
                <a:cubicBezTo>
                  <a:pt x="285790" y="1118671"/>
                  <a:pt x="296267" y="1121529"/>
                  <a:pt x="304840" y="1131054"/>
                </a:cubicBezTo>
                <a:cubicBezTo>
                  <a:pt x="312460" y="1144389"/>
                  <a:pt x="310555" y="1155819"/>
                  <a:pt x="300077" y="1163439"/>
                </a:cubicBezTo>
                <a:cubicBezTo>
                  <a:pt x="289600" y="1170106"/>
                  <a:pt x="277217" y="1168201"/>
                  <a:pt x="269597" y="1156771"/>
                </a:cubicBezTo>
                <a:close/>
                <a:moveTo>
                  <a:pt x="263882" y="1314886"/>
                </a:moveTo>
                <a:cubicBezTo>
                  <a:pt x="256262" y="1303456"/>
                  <a:pt x="258167" y="1291074"/>
                  <a:pt x="269597" y="1283454"/>
                </a:cubicBezTo>
                <a:cubicBezTo>
                  <a:pt x="281027" y="1275834"/>
                  <a:pt x="292457" y="1279644"/>
                  <a:pt x="301030" y="1289169"/>
                </a:cubicBezTo>
                <a:cubicBezTo>
                  <a:pt x="308650" y="1301551"/>
                  <a:pt x="306745" y="1312029"/>
                  <a:pt x="295315" y="1320601"/>
                </a:cubicBezTo>
                <a:cubicBezTo>
                  <a:pt x="283885" y="1328221"/>
                  <a:pt x="271502" y="1326316"/>
                  <a:pt x="263882" y="1314886"/>
                </a:cubicBezTo>
                <a:close/>
                <a:moveTo>
                  <a:pt x="261025" y="1455856"/>
                </a:moveTo>
                <a:cubicBezTo>
                  <a:pt x="253405" y="1443474"/>
                  <a:pt x="255310" y="1432044"/>
                  <a:pt x="266740" y="1424424"/>
                </a:cubicBezTo>
                <a:cubicBezTo>
                  <a:pt x="278170" y="1416804"/>
                  <a:pt x="289600" y="1418709"/>
                  <a:pt x="297220" y="1431091"/>
                </a:cubicBezTo>
                <a:cubicBezTo>
                  <a:pt x="304840" y="1443474"/>
                  <a:pt x="301030" y="1453951"/>
                  <a:pt x="292457" y="1462524"/>
                </a:cubicBezTo>
                <a:cubicBezTo>
                  <a:pt x="279122" y="1469191"/>
                  <a:pt x="268645" y="1467286"/>
                  <a:pt x="261025" y="1455856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5">
            <a:extLst>
              <a:ext uri="{FF2B5EF4-FFF2-40B4-BE49-F238E27FC236}">
                <a16:creationId xmlns:a16="http://schemas.microsoft.com/office/drawing/2014/main" xmlns="" id="{A90007FC-01ED-4247-AE04-AA4FC0155640}"/>
              </a:ext>
            </a:extLst>
          </p:cNvPr>
          <p:cNvSpPr/>
          <p:nvPr/>
        </p:nvSpPr>
        <p:spPr>
          <a:xfrm rot="8100000">
            <a:off x="3194994" y="1977124"/>
            <a:ext cx="305801" cy="1198542"/>
          </a:xfrm>
          <a:custGeom>
            <a:avLst/>
            <a:gdLst>
              <a:gd name="connsiteX0" fmla="*/ 450200 w 590550"/>
              <a:gd name="connsiteY0" fmla="*/ 68609 h 2314575"/>
              <a:gd name="connsiteX1" fmla="*/ 291132 w 590550"/>
              <a:gd name="connsiteY1" fmla="*/ 29 h 2314575"/>
              <a:gd name="connsiteX2" fmla="*/ 291132 w 590550"/>
              <a:gd name="connsiteY2" fmla="*/ 29 h 2314575"/>
              <a:gd name="connsiteX3" fmla="*/ 291132 w 590550"/>
              <a:gd name="connsiteY3" fmla="*/ 29 h 2314575"/>
              <a:gd name="connsiteX4" fmla="*/ 291132 w 590550"/>
              <a:gd name="connsiteY4" fmla="*/ 29 h 2314575"/>
              <a:gd name="connsiteX5" fmla="*/ 291132 w 590550"/>
              <a:gd name="connsiteY5" fmla="*/ 29 h 2314575"/>
              <a:gd name="connsiteX6" fmla="*/ 286370 w 590550"/>
              <a:gd name="connsiteY6" fmla="*/ 29 h 2314575"/>
              <a:gd name="connsiteX7" fmla="*/ 130160 w 590550"/>
              <a:gd name="connsiteY7" fmla="*/ 78134 h 2314575"/>
              <a:gd name="connsiteX8" fmla="*/ 2525 w 590550"/>
              <a:gd name="connsiteY8" fmla="*/ 557241 h 2314575"/>
              <a:gd name="connsiteX9" fmla="*/ 147304 w 590550"/>
              <a:gd name="connsiteY9" fmla="*/ 1065876 h 2314575"/>
              <a:gd name="connsiteX10" fmla="*/ 140637 w 590550"/>
              <a:gd name="connsiteY10" fmla="*/ 1077306 h 2314575"/>
              <a:gd name="connsiteX11" fmla="*/ 140637 w 590550"/>
              <a:gd name="connsiteY11" fmla="*/ 1085879 h 2314575"/>
              <a:gd name="connsiteX12" fmla="*/ 153019 w 590550"/>
              <a:gd name="connsiteY12" fmla="*/ 1098261 h 2314575"/>
              <a:gd name="connsiteX13" fmla="*/ 158735 w 590550"/>
              <a:gd name="connsiteY13" fmla="*/ 1098261 h 2314575"/>
              <a:gd name="connsiteX14" fmla="*/ 257794 w 590550"/>
              <a:gd name="connsiteY14" fmla="*/ 1355436 h 2314575"/>
              <a:gd name="connsiteX15" fmla="*/ 190167 w 590550"/>
              <a:gd name="connsiteY15" fmla="*/ 1437351 h 2314575"/>
              <a:gd name="connsiteX16" fmla="*/ 209217 w 590550"/>
              <a:gd name="connsiteY16" fmla="*/ 2227926 h 2314575"/>
              <a:gd name="connsiteX17" fmla="*/ 299704 w 590550"/>
              <a:gd name="connsiteY17" fmla="*/ 2318414 h 2314575"/>
              <a:gd name="connsiteX18" fmla="*/ 390192 w 590550"/>
              <a:gd name="connsiteY18" fmla="*/ 2227926 h 2314575"/>
              <a:gd name="connsiteX19" fmla="*/ 409242 w 590550"/>
              <a:gd name="connsiteY19" fmla="*/ 1437351 h 2314575"/>
              <a:gd name="connsiteX20" fmla="*/ 343520 w 590550"/>
              <a:gd name="connsiteY20" fmla="*/ 1356389 h 2314575"/>
              <a:gd name="connsiteX21" fmla="*/ 437817 w 590550"/>
              <a:gd name="connsiteY21" fmla="*/ 1098261 h 2314575"/>
              <a:gd name="connsiteX22" fmla="*/ 447342 w 590550"/>
              <a:gd name="connsiteY22" fmla="*/ 1098261 h 2314575"/>
              <a:gd name="connsiteX23" fmla="*/ 459725 w 590550"/>
              <a:gd name="connsiteY23" fmla="*/ 1085879 h 2314575"/>
              <a:gd name="connsiteX24" fmla="*/ 459725 w 590550"/>
              <a:gd name="connsiteY24" fmla="*/ 1077306 h 2314575"/>
              <a:gd name="connsiteX25" fmla="*/ 449247 w 590550"/>
              <a:gd name="connsiteY25" fmla="*/ 1064924 h 2314575"/>
              <a:gd name="connsiteX26" fmla="*/ 592122 w 590550"/>
              <a:gd name="connsiteY26" fmla="*/ 521999 h 2314575"/>
              <a:gd name="connsiteX27" fmla="*/ 450200 w 590550"/>
              <a:gd name="connsiteY27" fmla="*/ 68609 h 2314575"/>
              <a:gd name="connsiteX28" fmla="*/ 284465 w 590550"/>
              <a:gd name="connsiteY28" fmla="*/ 1064924 h 2314575"/>
              <a:gd name="connsiteX29" fmla="*/ 233982 w 590550"/>
              <a:gd name="connsiteY29" fmla="*/ 491519 h 2314575"/>
              <a:gd name="connsiteX30" fmla="*/ 290179 w 590550"/>
              <a:gd name="connsiteY30" fmla="*/ 28604 h 2314575"/>
              <a:gd name="connsiteX31" fmla="*/ 290179 w 590550"/>
              <a:gd name="connsiteY31" fmla="*/ 28604 h 2314575"/>
              <a:gd name="connsiteX32" fmla="*/ 295895 w 590550"/>
              <a:gd name="connsiteY32" fmla="*/ 31461 h 2314575"/>
              <a:gd name="connsiteX33" fmla="*/ 355902 w 590550"/>
              <a:gd name="connsiteY33" fmla="*/ 490566 h 2314575"/>
              <a:gd name="connsiteX34" fmla="*/ 314945 w 590550"/>
              <a:gd name="connsiteY34" fmla="*/ 1063971 h 2314575"/>
              <a:gd name="connsiteX35" fmla="*/ 284465 w 590550"/>
              <a:gd name="connsiteY35" fmla="*/ 1063971 h 2314575"/>
              <a:gd name="connsiteX36" fmla="*/ 311135 w 590550"/>
              <a:gd name="connsiteY36" fmla="*/ 1099214 h 2314575"/>
              <a:gd name="connsiteX37" fmla="*/ 300657 w 590550"/>
              <a:gd name="connsiteY37" fmla="*/ 1220181 h 2314575"/>
              <a:gd name="connsiteX38" fmla="*/ 288275 w 590550"/>
              <a:gd name="connsiteY38" fmla="*/ 1099214 h 2314575"/>
              <a:gd name="connsiteX39" fmla="*/ 311135 w 590550"/>
              <a:gd name="connsiteY39" fmla="*/ 1099214 h 2314575"/>
              <a:gd name="connsiteX40" fmla="*/ 243507 w 590550"/>
              <a:gd name="connsiteY40" fmla="*/ 56226 h 2314575"/>
              <a:gd name="connsiteX41" fmla="*/ 205407 w 590550"/>
              <a:gd name="connsiteY41" fmla="*/ 491519 h 2314575"/>
              <a:gd name="connsiteX42" fmla="*/ 255890 w 590550"/>
              <a:gd name="connsiteY42" fmla="*/ 1064924 h 2314575"/>
              <a:gd name="connsiteX43" fmla="*/ 234935 w 590550"/>
              <a:gd name="connsiteY43" fmla="*/ 1064924 h 2314575"/>
              <a:gd name="connsiteX44" fmla="*/ 133017 w 590550"/>
              <a:gd name="connsiteY44" fmla="*/ 517236 h 2314575"/>
              <a:gd name="connsiteX45" fmla="*/ 242554 w 590550"/>
              <a:gd name="connsiteY45" fmla="*/ 58131 h 2314575"/>
              <a:gd name="connsiteX46" fmla="*/ 243507 w 590550"/>
              <a:gd name="connsiteY46" fmla="*/ 56226 h 2314575"/>
              <a:gd name="connsiteX47" fmla="*/ 258747 w 590550"/>
              <a:gd name="connsiteY47" fmla="*/ 1099214 h 2314575"/>
              <a:gd name="connsiteX48" fmla="*/ 273035 w 590550"/>
              <a:gd name="connsiteY48" fmla="*/ 1235421 h 2314575"/>
              <a:gd name="connsiteX49" fmla="*/ 241602 w 590550"/>
              <a:gd name="connsiteY49" fmla="*/ 1099214 h 2314575"/>
              <a:gd name="connsiteX50" fmla="*/ 258747 w 590550"/>
              <a:gd name="connsiteY50" fmla="*/ 1099214 h 2314575"/>
              <a:gd name="connsiteX51" fmla="*/ 339710 w 590550"/>
              <a:gd name="connsiteY51" fmla="*/ 1099214 h 2314575"/>
              <a:gd name="connsiteX52" fmla="*/ 360665 w 590550"/>
              <a:gd name="connsiteY52" fmla="*/ 1099214 h 2314575"/>
              <a:gd name="connsiteX53" fmla="*/ 326375 w 590550"/>
              <a:gd name="connsiteY53" fmla="*/ 1254471 h 2314575"/>
              <a:gd name="connsiteX54" fmla="*/ 339710 w 590550"/>
              <a:gd name="connsiteY54" fmla="*/ 1099214 h 2314575"/>
              <a:gd name="connsiteX55" fmla="*/ 342567 w 590550"/>
              <a:gd name="connsiteY55" fmla="*/ 1064924 h 2314575"/>
              <a:gd name="connsiteX56" fmla="*/ 383525 w 590550"/>
              <a:gd name="connsiteY56" fmla="*/ 491519 h 2314575"/>
              <a:gd name="connsiteX57" fmla="*/ 335900 w 590550"/>
              <a:gd name="connsiteY57" fmla="*/ 46701 h 2314575"/>
              <a:gd name="connsiteX58" fmla="*/ 356854 w 590550"/>
              <a:gd name="connsiteY58" fmla="*/ 65751 h 2314575"/>
              <a:gd name="connsiteX59" fmla="*/ 454962 w 590550"/>
              <a:gd name="connsiteY59" fmla="*/ 513426 h 2314575"/>
              <a:gd name="connsiteX60" fmla="*/ 367332 w 590550"/>
              <a:gd name="connsiteY60" fmla="*/ 1064924 h 2314575"/>
              <a:gd name="connsiteX61" fmla="*/ 342567 w 590550"/>
              <a:gd name="connsiteY61" fmla="*/ 1064924 h 2314575"/>
              <a:gd name="connsiteX62" fmla="*/ 150162 w 590550"/>
              <a:gd name="connsiteY62" fmla="*/ 97184 h 2314575"/>
              <a:gd name="connsiteX63" fmla="*/ 213027 w 590550"/>
              <a:gd name="connsiteY63" fmla="*/ 47654 h 2314575"/>
              <a:gd name="connsiteX64" fmla="*/ 104442 w 590550"/>
              <a:gd name="connsiteY64" fmla="*/ 519141 h 2314575"/>
              <a:gd name="connsiteX65" fmla="*/ 205407 w 590550"/>
              <a:gd name="connsiteY65" fmla="*/ 1064924 h 2314575"/>
              <a:gd name="connsiteX66" fmla="*/ 175879 w 590550"/>
              <a:gd name="connsiteY66" fmla="*/ 1064924 h 2314575"/>
              <a:gd name="connsiteX67" fmla="*/ 29194 w 590550"/>
              <a:gd name="connsiteY67" fmla="*/ 555336 h 2314575"/>
              <a:gd name="connsiteX68" fmla="*/ 150162 w 590550"/>
              <a:gd name="connsiteY68" fmla="*/ 97184 h 2314575"/>
              <a:gd name="connsiteX69" fmla="*/ 213027 w 590550"/>
              <a:gd name="connsiteY69" fmla="*/ 1099214 h 2314575"/>
              <a:gd name="connsiteX70" fmla="*/ 251127 w 590550"/>
              <a:gd name="connsiteY70" fmla="*/ 1263044 h 2314575"/>
              <a:gd name="connsiteX71" fmla="*/ 189215 w 590550"/>
              <a:gd name="connsiteY71" fmla="*/ 1099214 h 2314575"/>
              <a:gd name="connsiteX72" fmla="*/ 213027 w 590550"/>
              <a:gd name="connsiteY72" fmla="*/ 1099214 h 2314575"/>
              <a:gd name="connsiteX73" fmla="*/ 312087 w 590550"/>
              <a:gd name="connsiteY73" fmla="*/ 2245071 h 2314575"/>
              <a:gd name="connsiteX74" fmla="*/ 263510 w 590550"/>
              <a:gd name="connsiteY74" fmla="*/ 2222211 h 2314575"/>
              <a:gd name="connsiteX75" fmla="*/ 286370 w 590550"/>
              <a:gd name="connsiteY75" fmla="*/ 2173634 h 2314575"/>
              <a:gd name="connsiteX76" fmla="*/ 334947 w 590550"/>
              <a:gd name="connsiteY76" fmla="*/ 2196494 h 2314575"/>
              <a:gd name="connsiteX77" fmla="*/ 312087 w 590550"/>
              <a:gd name="connsiteY77" fmla="*/ 2245071 h 2314575"/>
              <a:gd name="connsiteX78" fmla="*/ 363522 w 590550"/>
              <a:gd name="connsiteY78" fmla="*/ 1219229 h 2314575"/>
              <a:gd name="connsiteX79" fmla="*/ 390192 w 590550"/>
              <a:gd name="connsiteY79" fmla="*/ 1099214 h 2314575"/>
              <a:gd name="connsiteX80" fmla="*/ 406385 w 590550"/>
              <a:gd name="connsiteY80" fmla="*/ 1099214 h 2314575"/>
              <a:gd name="connsiteX81" fmla="*/ 363522 w 590550"/>
              <a:gd name="connsiteY81" fmla="*/ 1219229 h 2314575"/>
              <a:gd name="connsiteX82" fmla="*/ 562595 w 590550"/>
              <a:gd name="connsiteY82" fmla="*/ 521046 h 2314575"/>
              <a:gd name="connsiteX83" fmla="*/ 417815 w 590550"/>
              <a:gd name="connsiteY83" fmla="*/ 1063971 h 2314575"/>
              <a:gd name="connsiteX84" fmla="*/ 396860 w 590550"/>
              <a:gd name="connsiteY84" fmla="*/ 1063971 h 2314575"/>
              <a:gd name="connsiteX85" fmla="*/ 483537 w 590550"/>
              <a:gd name="connsiteY85" fmla="*/ 515331 h 2314575"/>
              <a:gd name="connsiteX86" fmla="*/ 384477 w 590550"/>
              <a:gd name="connsiteY86" fmla="*/ 53369 h 2314575"/>
              <a:gd name="connsiteX87" fmla="*/ 429245 w 590550"/>
              <a:gd name="connsiteY87" fmla="*/ 88611 h 2314575"/>
              <a:gd name="connsiteX88" fmla="*/ 562595 w 590550"/>
              <a:gd name="connsiteY88" fmla="*/ 52104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90550" h="2314575">
                <a:moveTo>
                  <a:pt x="450200" y="68609"/>
                </a:moveTo>
                <a:cubicBezTo>
                  <a:pt x="404479" y="21936"/>
                  <a:pt x="351140" y="-924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89227" y="29"/>
                  <a:pt x="288275" y="29"/>
                  <a:pt x="286370" y="29"/>
                </a:cubicBezTo>
                <a:cubicBezTo>
                  <a:pt x="227315" y="1934"/>
                  <a:pt x="174927" y="28604"/>
                  <a:pt x="130160" y="78134"/>
                </a:cubicBezTo>
                <a:cubicBezTo>
                  <a:pt x="28242" y="190529"/>
                  <a:pt x="-10810" y="404841"/>
                  <a:pt x="2525" y="557241"/>
                </a:cubicBezTo>
                <a:cubicBezTo>
                  <a:pt x="13002" y="671541"/>
                  <a:pt x="82535" y="884901"/>
                  <a:pt x="147304" y="1065876"/>
                </a:cubicBezTo>
                <a:cubicBezTo>
                  <a:pt x="143494" y="1067781"/>
                  <a:pt x="140637" y="1072544"/>
                  <a:pt x="140637" y="1077306"/>
                </a:cubicBezTo>
                <a:lnTo>
                  <a:pt x="140637" y="1085879"/>
                </a:lnTo>
                <a:cubicBezTo>
                  <a:pt x="140637" y="1092546"/>
                  <a:pt x="146352" y="1098261"/>
                  <a:pt x="153019" y="1098261"/>
                </a:cubicBezTo>
                <a:lnTo>
                  <a:pt x="158735" y="1098261"/>
                </a:lnTo>
                <a:cubicBezTo>
                  <a:pt x="201597" y="1216371"/>
                  <a:pt x="241602" y="1315431"/>
                  <a:pt x="257794" y="1355436"/>
                </a:cubicBezTo>
                <a:cubicBezTo>
                  <a:pt x="221600" y="1369724"/>
                  <a:pt x="190167" y="1401156"/>
                  <a:pt x="190167" y="1437351"/>
                </a:cubicBezTo>
                <a:lnTo>
                  <a:pt x="209217" y="2227926"/>
                </a:lnTo>
                <a:cubicBezTo>
                  <a:pt x="209217" y="2277456"/>
                  <a:pt x="250175" y="2318414"/>
                  <a:pt x="299704" y="2318414"/>
                </a:cubicBezTo>
                <a:cubicBezTo>
                  <a:pt x="349235" y="2318414"/>
                  <a:pt x="390192" y="2277456"/>
                  <a:pt x="390192" y="2227926"/>
                </a:cubicBezTo>
                <a:lnTo>
                  <a:pt x="409242" y="1437351"/>
                </a:lnTo>
                <a:cubicBezTo>
                  <a:pt x="409242" y="1402109"/>
                  <a:pt x="378762" y="1370676"/>
                  <a:pt x="343520" y="1356389"/>
                </a:cubicBezTo>
                <a:cubicBezTo>
                  <a:pt x="356854" y="1322099"/>
                  <a:pt x="394954" y="1221134"/>
                  <a:pt x="437817" y="1098261"/>
                </a:cubicBezTo>
                <a:lnTo>
                  <a:pt x="447342" y="1098261"/>
                </a:lnTo>
                <a:cubicBezTo>
                  <a:pt x="454010" y="1098261"/>
                  <a:pt x="459725" y="1092546"/>
                  <a:pt x="459725" y="1085879"/>
                </a:cubicBezTo>
                <a:lnTo>
                  <a:pt x="459725" y="1077306"/>
                </a:lnTo>
                <a:cubicBezTo>
                  <a:pt x="459725" y="1070639"/>
                  <a:pt x="454962" y="1065876"/>
                  <a:pt x="449247" y="1064924"/>
                </a:cubicBezTo>
                <a:cubicBezTo>
                  <a:pt x="515922" y="869661"/>
                  <a:pt x="589265" y="633441"/>
                  <a:pt x="592122" y="521999"/>
                </a:cubicBezTo>
                <a:cubicBezTo>
                  <a:pt x="594979" y="377219"/>
                  <a:pt x="552117" y="173384"/>
                  <a:pt x="450200" y="68609"/>
                </a:cubicBezTo>
                <a:close/>
                <a:moveTo>
                  <a:pt x="284465" y="1064924"/>
                </a:moveTo>
                <a:cubicBezTo>
                  <a:pt x="260652" y="838229"/>
                  <a:pt x="233029" y="553431"/>
                  <a:pt x="233982" y="491519"/>
                </a:cubicBezTo>
                <a:cubicBezTo>
                  <a:pt x="239697" y="46701"/>
                  <a:pt x="287322" y="29556"/>
                  <a:pt x="290179" y="28604"/>
                </a:cubicBezTo>
                <a:cubicBezTo>
                  <a:pt x="290179" y="28604"/>
                  <a:pt x="290179" y="28604"/>
                  <a:pt x="290179" y="28604"/>
                </a:cubicBezTo>
                <a:cubicBezTo>
                  <a:pt x="292085" y="28604"/>
                  <a:pt x="293990" y="30509"/>
                  <a:pt x="295895" y="31461"/>
                </a:cubicBezTo>
                <a:cubicBezTo>
                  <a:pt x="336852" y="72419"/>
                  <a:pt x="356854" y="324831"/>
                  <a:pt x="355902" y="490566"/>
                </a:cubicBezTo>
                <a:cubicBezTo>
                  <a:pt x="354950" y="582959"/>
                  <a:pt x="333995" y="849659"/>
                  <a:pt x="314945" y="1063971"/>
                </a:cubicBezTo>
                <a:lnTo>
                  <a:pt x="284465" y="1063971"/>
                </a:lnTo>
                <a:close/>
                <a:moveTo>
                  <a:pt x="311135" y="1099214"/>
                </a:moveTo>
                <a:cubicBezTo>
                  <a:pt x="307325" y="1143029"/>
                  <a:pt x="303515" y="1183986"/>
                  <a:pt x="300657" y="1220181"/>
                </a:cubicBezTo>
                <a:cubicBezTo>
                  <a:pt x="296847" y="1183986"/>
                  <a:pt x="292085" y="1143029"/>
                  <a:pt x="288275" y="1099214"/>
                </a:cubicBezTo>
                <a:lnTo>
                  <a:pt x="311135" y="1099214"/>
                </a:lnTo>
                <a:close/>
                <a:moveTo>
                  <a:pt x="243507" y="56226"/>
                </a:moveTo>
                <a:cubicBezTo>
                  <a:pt x="225410" y="115281"/>
                  <a:pt x="208265" y="238154"/>
                  <a:pt x="205407" y="491519"/>
                </a:cubicBezTo>
                <a:cubicBezTo>
                  <a:pt x="204454" y="555336"/>
                  <a:pt x="232077" y="838229"/>
                  <a:pt x="255890" y="1064924"/>
                </a:cubicBezTo>
                <a:lnTo>
                  <a:pt x="234935" y="1064924"/>
                </a:lnTo>
                <a:cubicBezTo>
                  <a:pt x="192072" y="873471"/>
                  <a:pt x="144447" y="639156"/>
                  <a:pt x="133017" y="517236"/>
                </a:cubicBezTo>
                <a:cubicBezTo>
                  <a:pt x="114919" y="317211"/>
                  <a:pt x="175879" y="131474"/>
                  <a:pt x="242554" y="58131"/>
                </a:cubicBezTo>
                <a:cubicBezTo>
                  <a:pt x="242554" y="57179"/>
                  <a:pt x="243507" y="56226"/>
                  <a:pt x="243507" y="56226"/>
                </a:cubicBezTo>
                <a:close/>
                <a:moveTo>
                  <a:pt x="258747" y="1099214"/>
                </a:moveTo>
                <a:cubicBezTo>
                  <a:pt x="263510" y="1149696"/>
                  <a:pt x="269225" y="1196369"/>
                  <a:pt x="273035" y="1235421"/>
                </a:cubicBezTo>
                <a:cubicBezTo>
                  <a:pt x="263510" y="1195416"/>
                  <a:pt x="253032" y="1149696"/>
                  <a:pt x="241602" y="1099214"/>
                </a:cubicBezTo>
                <a:lnTo>
                  <a:pt x="258747" y="1099214"/>
                </a:lnTo>
                <a:close/>
                <a:moveTo>
                  <a:pt x="339710" y="1099214"/>
                </a:moveTo>
                <a:lnTo>
                  <a:pt x="360665" y="1099214"/>
                </a:lnTo>
                <a:cubicBezTo>
                  <a:pt x="348282" y="1158269"/>
                  <a:pt x="335900" y="1211609"/>
                  <a:pt x="326375" y="1254471"/>
                </a:cubicBezTo>
                <a:cubicBezTo>
                  <a:pt x="330185" y="1211609"/>
                  <a:pt x="334947" y="1157316"/>
                  <a:pt x="339710" y="1099214"/>
                </a:cubicBezTo>
                <a:close/>
                <a:moveTo>
                  <a:pt x="342567" y="1064924"/>
                </a:moveTo>
                <a:cubicBezTo>
                  <a:pt x="361617" y="850611"/>
                  <a:pt x="382572" y="583911"/>
                  <a:pt x="383525" y="491519"/>
                </a:cubicBezTo>
                <a:cubicBezTo>
                  <a:pt x="384477" y="392459"/>
                  <a:pt x="375904" y="147666"/>
                  <a:pt x="335900" y="46701"/>
                </a:cubicBezTo>
                <a:cubicBezTo>
                  <a:pt x="342567" y="52416"/>
                  <a:pt x="350187" y="58131"/>
                  <a:pt x="356854" y="65751"/>
                </a:cubicBezTo>
                <a:cubicBezTo>
                  <a:pt x="415910" y="128616"/>
                  <a:pt x="472107" y="280064"/>
                  <a:pt x="454962" y="513426"/>
                </a:cubicBezTo>
                <a:cubicBezTo>
                  <a:pt x="442579" y="677256"/>
                  <a:pt x="403527" y="891569"/>
                  <a:pt x="367332" y="1064924"/>
                </a:cubicBezTo>
                <a:lnTo>
                  <a:pt x="342567" y="1064924"/>
                </a:lnTo>
                <a:close/>
                <a:moveTo>
                  <a:pt x="150162" y="97184"/>
                </a:moveTo>
                <a:cubicBezTo>
                  <a:pt x="170165" y="75276"/>
                  <a:pt x="191119" y="59084"/>
                  <a:pt x="213027" y="47654"/>
                </a:cubicBezTo>
                <a:cubicBezTo>
                  <a:pt x="145400" y="130521"/>
                  <a:pt x="86344" y="319116"/>
                  <a:pt x="104442" y="519141"/>
                </a:cubicBezTo>
                <a:cubicBezTo>
                  <a:pt x="115872" y="641061"/>
                  <a:pt x="163497" y="873471"/>
                  <a:pt x="205407" y="1064924"/>
                </a:cubicBezTo>
                <a:lnTo>
                  <a:pt x="175879" y="1064924"/>
                </a:lnTo>
                <a:cubicBezTo>
                  <a:pt x="110157" y="883949"/>
                  <a:pt x="38719" y="667731"/>
                  <a:pt x="29194" y="555336"/>
                </a:cubicBezTo>
                <a:cubicBezTo>
                  <a:pt x="15860" y="408651"/>
                  <a:pt x="53007" y="203864"/>
                  <a:pt x="150162" y="97184"/>
                </a:cubicBezTo>
                <a:close/>
                <a:moveTo>
                  <a:pt x="213027" y="1099214"/>
                </a:moveTo>
                <a:cubicBezTo>
                  <a:pt x="227315" y="1161126"/>
                  <a:pt x="239697" y="1218276"/>
                  <a:pt x="251127" y="1263044"/>
                </a:cubicBezTo>
                <a:cubicBezTo>
                  <a:pt x="233982" y="1218276"/>
                  <a:pt x="212075" y="1161126"/>
                  <a:pt x="189215" y="1099214"/>
                </a:cubicBezTo>
                <a:lnTo>
                  <a:pt x="213027" y="1099214"/>
                </a:lnTo>
                <a:close/>
                <a:moveTo>
                  <a:pt x="312087" y="2245071"/>
                </a:moveTo>
                <a:cubicBezTo>
                  <a:pt x="292085" y="2252691"/>
                  <a:pt x="270177" y="2242214"/>
                  <a:pt x="263510" y="2222211"/>
                </a:cubicBezTo>
                <a:cubicBezTo>
                  <a:pt x="255890" y="2202209"/>
                  <a:pt x="266367" y="2180301"/>
                  <a:pt x="286370" y="2173634"/>
                </a:cubicBezTo>
                <a:cubicBezTo>
                  <a:pt x="306372" y="2166966"/>
                  <a:pt x="328279" y="2176491"/>
                  <a:pt x="334947" y="2196494"/>
                </a:cubicBezTo>
                <a:cubicBezTo>
                  <a:pt x="342567" y="2215544"/>
                  <a:pt x="332090" y="2237451"/>
                  <a:pt x="312087" y="2245071"/>
                </a:cubicBezTo>
                <a:close/>
                <a:moveTo>
                  <a:pt x="363522" y="1219229"/>
                </a:moveTo>
                <a:cubicBezTo>
                  <a:pt x="371142" y="1183986"/>
                  <a:pt x="380667" y="1143029"/>
                  <a:pt x="390192" y="1099214"/>
                </a:cubicBezTo>
                <a:lnTo>
                  <a:pt x="406385" y="1099214"/>
                </a:lnTo>
                <a:cubicBezTo>
                  <a:pt x="391145" y="1143029"/>
                  <a:pt x="376857" y="1183034"/>
                  <a:pt x="363522" y="1219229"/>
                </a:cubicBezTo>
                <a:close/>
                <a:moveTo>
                  <a:pt x="562595" y="521046"/>
                </a:moveTo>
                <a:cubicBezTo>
                  <a:pt x="559737" y="629631"/>
                  <a:pt x="485442" y="868709"/>
                  <a:pt x="417815" y="1063971"/>
                </a:cubicBezTo>
                <a:lnTo>
                  <a:pt x="396860" y="1063971"/>
                </a:lnTo>
                <a:cubicBezTo>
                  <a:pt x="433054" y="890616"/>
                  <a:pt x="472107" y="678209"/>
                  <a:pt x="483537" y="515331"/>
                </a:cubicBezTo>
                <a:cubicBezTo>
                  <a:pt x="498777" y="314354"/>
                  <a:pt x="461629" y="143856"/>
                  <a:pt x="384477" y="53369"/>
                </a:cubicBezTo>
                <a:cubicBezTo>
                  <a:pt x="399717" y="62894"/>
                  <a:pt x="414957" y="74324"/>
                  <a:pt x="429245" y="88611"/>
                </a:cubicBezTo>
                <a:cubicBezTo>
                  <a:pt x="526400" y="186719"/>
                  <a:pt x="566404" y="381981"/>
                  <a:pt x="562595" y="521046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" name="Graphic 3">
            <a:extLst>
              <a:ext uri="{FF2B5EF4-FFF2-40B4-BE49-F238E27FC236}">
                <a16:creationId xmlns:a16="http://schemas.microsoft.com/office/drawing/2014/main" xmlns="" id="{003DCB9F-8C82-4538-A9CE-B9082232C39C}"/>
              </a:ext>
            </a:extLst>
          </p:cNvPr>
          <p:cNvGrpSpPr/>
          <p:nvPr/>
        </p:nvGrpSpPr>
        <p:grpSpPr>
          <a:xfrm>
            <a:off x="0" y="291908"/>
            <a:ext cx="12184393" cy="3801878"/>
            <a:chOff x="0" y="2854133"/>
            <a:chExt cx="12184393" cy="3801878"/>
          </a:xfrm>
        </p:grpSpPr>
        <p:sp>
          <p:nvSpPr>
            <p:cNvPr id="22" name="Freeform: Shape 17">
              <a:extLst>
                <a:ext uri="{FF2B5EF4-FFF2-40B4-BE49-F238E27FC236}">
                  <a16:creationId xmlns:a16="http://schemas.microsoft.com/office/drawing/2014/main" xmlns="" id="{3D6763D9-5F97-4FA4-84F2-BD8054F8259E}"/>
                </a:ext>
              </a:extLst>
            </p:cNvPr>
            <p:cNvSpPr/>
            <p:nvPr/>
          </p:nvSpPr>
          <p:spPr>
            <a:xfrm>
              <a:off x="0" y="2854133"/>
              <a:ext cx="6340" cy="6340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noFill/>
            <a:ln w="38539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8">
              <a:extLst>
                <a:ext uri="{FF2B5EF4-FFF2-40B4-BE49-F238E27FC236}">
                  <a16:creationId xmlns:a16="http://schemas.microsoft.com/office/drawing/2014/main" xmlns="" id="{F4D79BD6-7618-47B9-A5FB-9C79D6CE1421}"/>
                </a:ext>
              </a:extLst>
            </p:cNvPr>
            <p:cNvSpPr/>
            <p:nvPr/>
          </p:nvSpPr>
          <p:spPr>
            <a:xfrm>
              <a:off x="0" y="2854133"/>
              <a:ext cx="6340" cy="6340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noFill/>
            <a:ln w="33469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9">
              <a:extLst>
                <a:ext uri="{FF2B5EF4-FFF2-40B4-BE49-F238E27FC236}">
                  <a16:creationId xmlns:a16="http://schemas.microsoft.com/office/drawing/2014/main" xmlns="" id="{3340FABF-EC6D-4427-A382-ABAC23671CBC}"/>
                </a:ext>
              </a:extLst>
            </p:cNvPr>
            <p:cNvSpPr/>
            <p:nvPr/>
          </p:nvSpPr>
          <p:spPr>
            <a:xfrm>
              <a:off x="8876" y="2866813"/>
              <a:ext cx="12175517" cy="3789198"/>
            </a:xfrm>
            <a:custGeom>
              <a:avLst/>
              <a:gdLst>
                <a:gd name="connsiteX0" fmla="*/ 0 w 12172979"/>
                <a:gd name="connsiteY0" fmla="*/ 2899959 h 3785035"/>
                <a:gd name="connsiteX1" fmla="*/ 223805 w 12172979"/>
                <a:gd name="connsiteY1" fmla="*/ 2802955 h 3785035"/>
                <a:gd name="connsiteX2" fmla="*/ 244728 w 12172979"/>
                <a:gd name="connsiteY2" fmla="*/ 3170681 h 3785035"/>
                <a:gd name="connsiteX3" fmla="*/ 514182 w 12172979"/>
                <a:gd name="connsiteY3" fmla="*/ 3354543 h 3785035"/>
                <a:gd name="connsiteX4" fmla="*/ 883175 w 12172979"/>
                <a:gd name="connsiteY4" fmla="*/ 3190969 h 3785035"/>
                <a:gd name="connsiteX5" fmla="*/ 881273 w 12172979"/>
                <a:gd name="connsiteY5" fmla="*/ 3136444 h 3785035"/>
                <a:gd name="connsiteX6" fmla="*/ 880005 w 12172979"/>
                <a:gd name="connsiteY6" fmla="*/ 3135810 h 3785035"/>
                <a:gd name="connsiteX7" fmla="*/ 720869 w 12172979"/>
                <a:gd name="connsiteY7" fmla="*/ 3090161 h 3785035"/>
                <a:gd name="connsiteX8" fmla="*/ 657468 w 12172979"/>
                <a:gd name="connsiteY8" fmla="*/ 3059729 h 3785035"/>
                <a:gd name="connsiteX9" fmla="*/ 715797 w 12172979"/>
                <a:gd name="connsiteY9" fmla="*/ 3040709 h 3785035"/>
                <a:gd name="connsiteX10" fmla="*/ 925654 w 12172979"/>
                <a:gd name="connsiteY10" fmla="*/ 2825780 h 3785035"/>
                <a:gd name="connsiteX11" fmla="*/ 911072 w 12172979"/>
                <a:gd name="connsiteY11" fmla="*/ 2752235 h 3785035"/>
                <a:gd name="connsiteX12" fmla="*/ 881273 w 12172979"/>
                <a:gd name="connsiteY12" fmla="*/ 2698344 h 3785035"/>
                <a:gd name="connsiteX13" fmla="*/ 886979 w 12172979"/>
                <a:gd name="connsiteY13" fmla="*/ 2329350 h 3785035"/>
                <a:gd name="connsiteX14" fmla="*/ 916778 w 12172979"/>
                <a:gd name="connsiteY14" fmla="*/ 2283068 h 3785035"/>
                <a:gd name="connsiteX15" fmla="*/ 959890 w 12172979"/>
                <a:gd name="connsiteY15" fmla="*/ 2051020 h 3785035"/>
                <a:gd name="connsiteX16" fmla="*/ 984617 w 12172979"/>
                <a:gd name="connsiteY16" fmla="*/ 2022490 h 3785035"/>
                <a:gd name="connsiteX17" fmla="*/ 1185598 w 12172979"/>
                <a:gd name="connsiteY17" fmla="*/ 2080185 h 3785035"/>
                <a:gd name="connsiteX18" fmla="*/ 1386579 w 12172979"/>
                <a:gd name="connsiteY18" fmla="*/ 2137880 h 3785035"/>
                <a:gd name="connsiteX19" fmla="*/ 1392285 w 12172979"/>
                <a:gd name="connsiteY19" fmla="*/ 2175286 h 3785035"/>
                <a:gd name="connsiteX20" fmla="*/ 1305425 w 12172979"/>
                <a:gd name="connsiteY20" fmla="*/ 2394019 h 3785035"/>
                <a:gd name="connsiteX21" fmla="*/ 1306059 w 12172979"/>
                <a:gd name="connsiteY21" fmla="*/ 2449178 h 3785035"/>
                <a:gd name="connsiteX22" fmla="*/ 1114588 w 12172979"/>
                <a:gd name="connsiteY22" fmla="*/ 2764915 h 3785035"/>
                <a:gd name="connsiteX23" fmla="*/ 1056260 w 12172979"/>
                <a:gd name="connsiteY23" fmla="*/ 2793445 h 3785035"/>
                <a:gd name="connsiteX24" fmla="*/ 1004905 w 12172979"/>
                <a:gd name="connsiteY24" fmla="*/ 2847970 h 3785035"/>
                <a:gd name="connsiteX25" fmla="*/ 1068940 w 12172979"/>
                <a:gd name="connsiteY25" fmla="*/ 3141516 h 3785035"/>
                <a:gd name="connsiteX26" fmla="*/ 1068940 w 12172979"/>
                <a:gd name="connsiteY26" fmla="*/ 3141516 h 3785035"/>
                <a:gd name="connsiteX27" fmla="*/ 1108248 w 12172979"/>
                <a:gd name="connsiteY27" fmla="*/ 3188433 h 3785035"/>
                <a:gd name="connsiteX28" fmla="*/ 989689 w 12172979"/>
                <a:gd name="connsiteY28" fmla="*/ 3209355 h 3785035"/>
                <a:gd name="connsiteX29" fmla="*/ 1701047 w 12172979"/>
                <a:gd name="connsiteY29" fmla="*/ 2617824 h 3785035"/>
                <a:gd name="connsiteX30" fmla="*/ 1940069 w 12172979"/>
                <a:gd name="connsiteY30" fmla="*/ 2250099 h 3785035"/>
                <a:gd name="connsiteX31" fmla="*/ 1961625 w 12172979"/>
                <a:gd name="connsiteY31" fmla="*/ 2226641 h 3785035"/>
                <a:gd name="connsiteX32" fmla="*/ 1966697 w 12172979"/>
                <a:gd name="connsiteY32" fmla="*/ 2223471 h 3785035"/>
                <a:gd name="connsiteX33" fmla="*/ 1969867 w 12172979"/>
                <a:gd name="connsiteY33" fmla="*/ 2211424 h 3785035"/>
                <a:gd name="connsiteX34" fmla="*/ 1923584 w 12172979"/>
                <a:gd name="connsiteY34" fmla="*/ 2155632 h 3785035"/>
                <a:gd name="connsiteX35" fmla="*/ 1849405 w 12172979"/>
                <a:gd name="connsiteY35" fmla="*/ 2059896 h 3785035"/>
                <a:gd name="connsiteX36" fmla="*/ 1787906 w 12172979"/>
                <a:gd name="connsiteY36" fmla="*/ 1837993 h 3785035"/>
                <a:gd name="connsiteX37" fmla="*/ 1614188 w 12172979"/>
                <a:gd name="connsiteY37" fmla="*/ 1626234 h 3785035"/>
                <a:gd name="connsiteX38" fmla="*/ 1408135 w 12172979"/>
                <a:gd name="connsiteY38" fmla="*/ 1282601 h 3785035"/>
                <a:gd name="connsiteX39" fmla="*/ 1403063 w 12172979"/>
                <a:gd name="connsiteY39" fmla="*/ 1189402 h 3785035"/>
                <a:gd name="connsiteX40" fmla="*/ 1448711 w 12172979"/>
                <a:gd name="connsiteY40" fmla="*/ 1142485 h 3785035"/>
                <a:gd name="connsiteX41" fmla="*/ 1510844 w 12172979"/>
                <a:gd name="connsiteY41" fmla="*/ 1123465 h 3785035"/>
                <a:gd name="connsiteX42" fmla="*/ 1591364 w 12172979"/>
                <a:gd name="connsiteY42" fmla="*/ 1170381 h 3785035"/>
                <a:gd name="connsiteX43" fmla="*/ 1802489 w 12172979"/>
                <a:gd name="connsiteY43" fmla="*/ 1510844 h 3785035"/>
                <a:gd name="connsiteX44" fmla="*/ 1911538 w 12172979"/>
                <a:gd name="connsiteY44" fmla="*/ 1762546 h 3785035"/>
                <a:gd name="connsiteX45" fmla="*/ 2080819 w 12172979"/>
                <a:gd name="connsiteY45" fmla="*/ 1918512 h 3785035"/>
                <a:gd name="connsiteX46" fmla="*/ 2132174 w 12172979"/>
                <a:gd name="connsiteY46" fmla="*/ 2028196 h 3785035"/>
                <a:gd name="connsiteX47" fmla="*/ 2160704 w 12172979"/>
                <a:gd name="connsiteY47" fmla="*/ 2094767 h 3785035"/>
                <a:gd name="connsiteX48" fmla="*/ 2172750 w 12172979"/>
                <a:gd name="connsiteY48" fmla="*/ 2097937 h 3785035"/>
                <a:gd name="connsiteX49" fmla="*/ 2184162 w 12172979"/>
                <a:gd name="connsiteY49" fmla="*/ 2090963 h 3785035"/>
                <a:gd name="connsiteX50" fmla="*/ 2187966 w 12172979"/>
                <a:gd name="connsiteY50" fmla="*/ 2092231 h 3785035"/>
                <a:gd name="connsiteX51" fmla="*/ 2553790 w 12172979"/>
                <a:gd name="connsiteY51" fmla="*/ 2035804 h 3785035"/>
                <a:gd name="connsiteX52" fmla="*/ 2917077 w 12172979"/>
                <a:gd name="connsiteY52" fmla="*/ 2158168 h 3785035"/>
                <a:gd name="connsiteX53" fmla="*/ 3144687 w 12172979"/>
                <a:gd name="connsiteY53" fmla="*/ 2378803 h 3785035"/>
                <a:gd name="connsiteX54" fmla="*/ 3194139 w 12172979"/>
                <a:gd name="connsiteY54" fmla="*/ 2459956 h 3785035"/>
                <a:gd name="connsiteX55" fmla="*/ 2979844 w 12172979"/>
                <a:gd name="connsiteY55" fmla="*/ 3464227 h 3785035"/>
                <a:gd name="connsiteX56" fmla="*/ 2934196 w 12172979"/>
                <a:gd name="connsiteY56" fmla="*/ 3499098 h 3785035"/>
                <a:gd name="connsiteX57" fmla="*/ 2896789 w 12172979"/>
                <a:gd name="connsiteY57" fmla="*/ 3521922 h 3785035"/>
                <a:gd name="connsiteX58" fmla="*/ 2539208 w 12172979"/>
                <a:gd name="connsiteY58" fmla="*/ 3628435 h 3785035"/>
                <a:gd name="connsiteX59" fmla="*/ 2539208 w 12172979"/>
                <a:gd name="connsiteY59" fmla="*/ 3628435 h 3785035"/>
                <a:gd name="connsiteX60" fmla="*/ 1822777 w 12172979"/>
                <a:gd name="connsiteY60" fmla="*/ 3280998 h 3785035"/>
                <a:gd name="connsiteX61" fmla="*/ 1799953 w 12172979"/>
                <a:gd name="connsiteY61" fmla="*/ 3054023 h 3785035"/>
                <a:gd name="connsiteX62" fmla="*/ 1701681 w 12172979"/>
                <a:gd name="connsiteY62" fmla="*/ 2852408 h 3785035"/>
                <a:gd name="connsiteX63" fmla="*/ 1909002 w 12172979"/>
                <a:gd name="connsiteY63" fmla="*/ 2842898 h 3785035"/>
                <a:gd name="connsiteX64" fmla="*/ 2492291 w 12172979"/>
                <a:gd name="connsiteY64" fmla="*/ 2259609 h 3785035"/>
                <a:gd name="connsiteX65" fmla="*/ 3075580 w 12172979"/>
                <a:gd name="connsiteY65" fmla="*/ 2851774 h 3785035"/>
                <a:gd name="connsiteX66" fmla="*/ 2492925 w 12172979"/>
                <a:gd name="connsiteY66" fmla="*/ 3426820 h 3785035"/>
                <a:gd name="connsiteX67" fmla="*/ 1990155 w 12172979"/>
                <a:gd name="connsiteY67" fmla="*/ 3142150 h 3785035"/>
                <a:gd name="connsiteX68" fmla="*/ 3193505 w 12172979"/>
                <a:gd name="connsiteY68" fmla="*/ 3461691 h 3785035"/>
                <a:gd name="connsiteX69" fmla="*/ 3873797 w 12172979"/>
                <a:gd name="connsiteY69" fmla="*/ 3710856 h 3785035"/>
                <a:gd name="connsiteX70" fmla="*/ 3670914 w 12172979"/>
                <a:gd name="connsiteY70" fmla="*/ 3663306 h 3785035"/>
                <a:gd name="connsiteX71" fmla="*/ 3623998 w 12172979"/>
                <a:gd name="connsiteY71" fmla="*/ 3574544 h 3785035"/>
                <a:gd name="connsiteX72" fmla="*/ 3850973 w 12172979"/>
                <a:gd name="connsiteY72" fmla="*/ 2837826 h 3785035"/>
                <a:gd name="connsiteX73" fmla="*/ 3885843 w 12172979"/>
                <a:gd name="connsiteY73" fmla="*/ 2795981 h 3785035"/>
                <a:gd name="connsiteX74" fmla="*/ 3902962 w 12172979"/>
                <a:gd name="connsiteY74" fmla="*/ 2790909 h 3785035"/>
                <a:gd name="connsiteX75" fmla="*/ 4049418 w 12172979"/>
                <a:gd name="connsiteY75" fmla="*/ 2315402 h 3785035"/>
                <a:gd name="connsiteX76" fmla="*/ 3949879 w 12172979"/>
                <a:gd name="connsiteY76" fmla="*/ 2284970 h 3785035"/>
                <a:gd name="connsiteX77" fmla="*/ 3907400 w 12172979"/>
                <a:gd name="connsiteY77" fmla="*/ 2204451 h 3785035"/>
                <a:gd name="connsiteX78" fmla="*/ 4011377 w 12172979"/>
                <a:gd name="connsiteY78" fmla="*/ 1865889 h 3785035"/>
                <a:gd name="connsiteX79" fmla="*/ 4330284 w 12172979"/>
                <a:gd name="connsiteY79" fmla="*/ 1697243 h 3785035"/>
                <a:gd name="connsiteX80" fmla="*/ 4330284 w 12172979"/>
                <a:gd name="connsiteY80" fmla="*/ 1697243 h 3785035"/>
                <a:gd name="connsiteX81" fmla="*/ 4442504 w 12172979"/>
                <a:gd name="connsiteY81" fmla="*/ 1732114 h 3785035"/>
                <a:gd name="connsiteX82" fmla="*/ 4472936 w 12172979"/>
                <a:gd name="connsiteY82" fmla="*/ 1789808 h 3785035"/>
                <a:gd name="connsiteX83" fmla="*/ 4306826 w 12172979"/>
                <a:gd name="connsiteY83" fmla="*/ 2328082 h 3785035"/>
                <a:gd name="connsiteX84" fmla="*/ 4227575 w 12172979"/>
                <a:gd name="connsiteY84" fmla="*/ 2369927 h 3785035"/>
                <a:gd name="connsiteX85" fmla="*/ 4116623 w 12172979"/>
                <a:gd name="connsiteY85" fmla="*/ 2335690 h 3785035"/>
                <a:gd name="connsiteX86" fmla="*/ 3970167 w 12172979"/>
                <a:gd name="connsiteY86" fmla="*/ 2811197 h 3785035"/>
                <a:gd name="connsiteX87" fmla="*/ 3980945 w 12172979"/>
                <a:gd name="connsiteY87" fmla="*/ 2825146 h 3785035"/>
                <a:gd name="connsiteX88" fmla="*/ 3986017 w 12172979"/>
                <a:gd name="connsiteY88" fmla="*/ 2879036 h 3785035"/>
                <a:gd name="connsiteX89" fmla="*/ 3781232 w 12172979"/>
                <a:gd name="connsiteY89" fmla="*/ 3550452 h 3785035"/>
                <a:gd name="connsiteX90" fmla="*/ 3816737 w 12172979"/>
                <a:gd name="connsiteY90" fmla="*/ 3592931 h 3785035"/>
                <a:gd name="connsiteX91" fmla="*/ 4391783 w 12172979"/>
                <a:gd name="connsiteY91" fmla="*/ 3537138 h 3785035"/>
                <a:gd name="connsiteX92" fmla="*/ 5117090 w 12172979"/>
                <a:gd name="connsiteY92" fmla="*/ 3537772 h 3785035"/>
                <a:gd name="connsiteX93" fmla="*/ 5243892 w 12172979"/>
                <a:gd name="connsiteY93" fmla="*/ 3646187 h 3785035"/>
                <a:gd name="connsiteX94" fmla="*/ 5051153 w 12172979"/>
                <a:gd name="connsiteY94" fmla="*/ 3466129 h 3785035"/>
                <a:gd name="connsiteX95" fmla="*/ 4844466 w 12172979"/>
                <a:gd name="connsiteY95" fmla="*/ 3542844 h 3785035"/>
                <a:gd name="connsiteX96" fmla="*/ 4840662 w 12172979"/>
                <a:gd name="connsiteY96" fmla="*/ 3543478 h 3785035"/>
                <a:gd name="connsiteX97" fmla="*/ 4822275 w 12172979"/>
                <a:gd name="connsiteY97" fmla="*/ 3529530 h 3785035"/>
                <a:gd name="connsiteX98" fmla="*/ 4611784 w 12172979"/>
                <a:gd name="connsiteY98" fmla="*/ 3208721 h 3785035"/>
                <a:gd name="connsiteX99" fmla="*/ 4550920 w 12172979"/>
                <a:gd name="connsiteY99" fmla="*/ 2979844 h 3785035"/>
                <a:gd name="connsiteX100" fmla="*/ 4556625 w 12172979"/>
                <a:gd name="connsiteY100" fmla="*/ 2930391 h 3785035"/>
                <a:gd name="connsiteX101" fmla="*/ 5172883 w 12172979"/>
                <a:gd name="connsiteY101" fmla="*/ 2772523 h 3785035"/>
                <a:gd name="connsiteX102" fmla="*/ 5207753 w 12172979"/>
                <a:gd name="connsiteY102" fmla="*/ 2868892 h 3785035"/>
                <a:gd name="connsiteX103" fmla="*/ 5231211 w 12172979"/>
                <a:gd name="connsiteY103" fmla="*/ 2952582 h 3785035"/>
                <a:gd name="connsiteX104" fmla="*/ 5262278 w 12172979"/>
                <a:gd name="connsiteY104" fmla="*/ 3144686 h 3785035"/>
                <a:gd name="connsiteX105" fmla="*/ 5281298 w 12172979"/>
                <a:gd name="connsiteY105" fmla="*/ 3162438 h 3785035"/>
                <a:gd name="connsiteX106" fmla="*/ 5397322 w 12172979"/>
                <a:gd name="connsiteY106" fmla="*/ 3049585 h 3785035"/>
                <a:gd name="connsiteX107" fmla="*/ 5397322 w 12172979"/>
                <a:gd name="connsiteY107" fmla="*/ 3049585 h 3785035"/>
                <a:gd name="connsiteX108" fmla="*/ 5363085 w 12172979"/>
                <a:gd name="connsiteY108" fmla="*/ 2951947 h 3785035"/>
                <a:gd name="connsiteX109" fmla="*/ 5273056 w 12172979"/>
                <a:gd name="connsiteY109" fmla="*/ 2901227 h 3785035"/>
                <a:gd name="connsiteX110" fmla="*/ 5302221 w 12172979"/>
                <a:gd name="connsiteY110" fmla="*/ 2850506 h 3785035"/>
                <a:gd name="connsiteX111" fmla="*/ 5378936 w 12172979"/>
                <a:gd name="connsiteY111" fmla="*/ 2889181 h 3785035"/>
                <a:gd name="connsiteX112" fmla="*/ 5378936 w 12172979"/>
                <a:gd name="connsiteY112" fmla="*/ 2889181 h 3785035"/>
                <a:gd name="connsiteX113" fmla="*/ 5450579 w 12172979"/>
                <a:gd name="connsiteY113" fmla="*/ 3088259 h 3785035"/>
                <a:gd name="connsiteX114" fmla="*/ 5290174 w 12172979"/>
                <a:gd name="connsiteY114" fmla="*/ 3229009 h 3785035"/>
                <a:gd name="connsiteX115" fmla="*/ 5266716 w 12172979"/>
                <a:gd name="connsiteY115" fmla="*/ 3300652 h 3785035"/>
                <a:gd name="connsiteX116" fmla="*/ 5210923 w 12172979"/>
                <a:gd name="connsiteY116" fmla="*/ 3419212 h 3785035"/>
                <a:gd name="connsiteX117" fmla="*/ 5754903 w 12172979"/>
                <a:gd name="connsiteY117" fmla="*/ 3438232 h 3785035"/>
                <a:gd name="connsiteX118" fmla="*/ 5711157 w 12172979"/>
                <a:gd name="connsiteY118" fmla="*/ 2832754 h 3785035"/>
                <a:gd name="connsiteX119" fmla="*/ 5710522 w 12172979"/>
                <a:gd name="connsiteY119" fmla="*/ 2814367 h 3785035"/>
                <a:gd name="connsiteX120" fmla="*/ 5240088 w 12172979"/>
                <a:gd name="connsiteY120" fmla="*/ 1900126 h 3785035"/>
                <a:gd name="connsiteX121" fmla="*/ 5247062 w 12172979"/>
                <a:gd name="connsiteY121" fmla="*/ 1833555 h 3785035"/>
                <a:gd name="connsiteX122" fmla="*/ 5247062 w 12172979"/>
                <a:gd name="connsiteY122" fmla="*/ 1833555 h 3785035"/>
                <a:gd name="connsiteX123" fmla="*/ 5247062 w 12172979"/>
                <a:gd name="connsiteY123" fmla="*/ 1833555 h 3785035"/>
                <a:gd name="connsiteX124" fmla="*/ 5247062 w 12172979"/>
                <a:gd name="connsiteY124" fmla="*/ 1833555 h 3785035"/>
                <a:gd name="connsiteX125" fmla="*/ 5276226 w 12172979"/>
                <a:gd name="connsiteY125" fmla="*/ 1823411 h 3785035"/>
                <a:gd name="connsiteX126" fmla="*/ 5642684 w 12172979"/>
                <a:gd name="connsiteY126" fmla="*/ 1751768 h 3785035"/>
                <a:gd name="connsiteX127" fmla="*/ 5733981 w 12172979"/>
                <a:gd name="connsiteY127" fmla="*/ 1816437 h 3785035"/>
                <a:gd name="connsiteX128" fmla="*/ 6032599 w 12172979"/>
                <a:gd name="connsiteY128" fmla="*/ 2486585 h 3785035"/>
                <a:gd name="connsiteX129" fmla="*/ 6255137 w 12172979"/>
                <a:gd name="connsiteY129" fmla="*/ 2876500 h 3785035"/>
                <a:gd name="connsiteX130" fmla="*/ 6477674 w 12172979"/>
                <a:gd name="connsiteY130" fmla="*/ 3280364 h 3785035"/>
                <a:gd name="connsiteX131" fmla="*/ 6468164 w 12172979"/>
                <a:gd name="connsiteY131" fmla="*/ 3395754 h 3785035"/>
                <a:gd name="connsiteX132" fmla="*/ 6377500 w 12172979"/>
                <a:gd name="connsiteY132" fmla="*/ 3402728 h 3785035"/>
                <a:gd name="connsiteX133" fmla="*/ 6312197 w 12172979"/>
                <a:gd name="connsiteY133" fmla="*/ 3292410 h 3785035"/>
                <a:gd name="connsiteX134" fmla="*/ 6257673 w 12172979"/>
                <a:gd name="connsiteY134" fmla="*/ 3187165 h 3785035"/>
                <a:gd name="connsiteX135" fmla="*/ 6044012 w 12172979"/>
                <a:gd name="connsiteY135" fmla="*/ 2760477 h 3785035"/>
                <a:gd name="connsiteX136" fmla="*/ 5947642 w 12172979"/>
                <a:gd name="connsiteY136" fmla="*/ 2731946 h 3785035"/>
                <a:gd name="connsiteX137" fmla="*/ 5894385 w 12172979"/>
                <a:gd name="connsiteY137" fmla="*/ 2769987 h 3785035"/>
                <a:gd name="connsiteX138" fmla="*/ 5884875 w 12172979"/>
                <a:gd name="connsiteY138" fmla="*/ 2908201 h 3785035"/>
                <a:gd name="connsiteX139" fmla="*/ 5884875 w 12172979"/>
                <a:gd name="connsiteY139" fmla="*/ 2908201 h 3785035"/>
                <a:gd name="connsiteX140" fmla="*/ 6012311 w 12172979"/>
                <a:gd name="connsiteY140" fmla="*/ 2898057 h 3785035"/>
                <a:gd name="connsiteX141" fmla="*/ 6364186 w 12172979"/>
                <a:gd name="connsiteY141" fmla="*/ 2630505 h 3785035"/>
                <a:gd name="connsiteX142" fmla="*/ 6607012 w 12172979"/>
                <a:gd name="connsiteY142" fmla="*/ 2413040 h 3785035"/>
                <a:gd name="connsiteX143" fmla="*/ 6587992 w 12172979"/>
                <a:gd name="connsiteY143" fmla="*/ 3123130 h 3785035"/>
                <a:gd name="connsiteX144" fmla="*/ 6605109 w 12172979"/>
                <a:gd name="connsiteY144" fmla="*/ 3784402 h 3785035"/>
                <a:gd name="connsiteX145" fmla="*/ 6793411 w 12172979"/>
                <a:gd name="connsiteY145" fmla="*/ 3417944 h 3785035"/>
                <a:gd name="connsiteX146" fmla="*/ 6801019 w 12172979"/>
                <a:gd name="connsiteY146" fmla="*/ 2814367 h 3785035"/>
                <a:gd name="connsiteX147" fmla="*/ 6769318 w 12172979"/>
                <a:gd name="connsiteY147" fmla="*/ 2798517 h 3785035"/>
                <a:gd name="connsiteX148" fmla="*/ 6655830 w 12172979"/>
                <a:gd name="connsiteY148" fmla="*/ 3094600 h 3785035"/>
                <a:gd name="connsiteX149" fmla="*/ 6892950 w 12172979"/>
                <a:gd name="connsiteY149" fmla="*/ 3235984 h 3785035"/>
                <a:gd name="connsiteX150" fmla="*/ 6969031 w 12172979"/>
                <a:gd name="connsiteY150" fmla="*/ 3120594 h 3785035"/>
                <a:gd name="connsiteX151" fmla="*/ 6880270 w 12172979"/>
                <a:gd name="connsiteY151" fmla="*/ 2863186 h 3785035"/>
                <a:gd name="connsiteX152" fmla="*/ 7545346 w 12172979"/>
                <a:gd name="connsiteY152" fmla="*/ 1931826 h 3785035"/>
                <a:gd name="connsiteX153" fmla="*/ 8214859 w 12172979"/>
                <a:gd name="connsiteY153" fmla="*/ 2137246 h 3785035"/>
                <a:gd name="connsiteX154" fmla="*/ 8324543 w 12172979"/>
                <a:gd name="connsiteY154" fmla="*/ 2187332 h 3785035"/>
                <a:gd name="connsiteX155" fmla="*/ 8326445 w 12172979"/>
                <a:gd name="connsiteY155" fmla="*/ 2187332 h 3785035"/>
                <a:gd name="connsiteX156" fmla="*/ 8391114 w 12172979"/>
                <a:gd name="connsiteY156" fmla="*/ 2184162 h 3785035"/>
                <a:gd name="connsiteX157" fmla="*/ 8664372 w 12172979"/>
                <a:gd name="connsiteY157" fmla="*/ 2343933 h 3785035"/>
                <a:gd name="connsiteX158" fmla="*/ 8598435 w 12172979"/>
                <a:gd name="connsiteY158" fmla="*/ 2586124 h 3785035"/>
                <a:gd name="connsiteX159" fmla="*/ 8503333 w 12172979"/>
                <a:gd name="connsiteY159" fmla="*/ 2558228 h 3785035"/>
                <a:gd name="connsiteX160" fmla="*/ 8396186 w 12172979"/>
                <a:gd name="connsiteY160" fmla="*/ 2281166 h 3785035"/>
                <a:gd name="connsiteX161" fmla="*/ 8346100 w 12172979"/>
                <a:gd name="connsiteY161" fmla="*/ 2298284 h 3785035"/>
                <a:gd name="connsiteX162" fmla="*/ 8462757 w 12172979"/>
                <a:gd name="connsiteY162" fmla="*/ 2620360 h 3785035"/>
                <a:gd name="connsiteX163" fmla="*/ 7793243 w 12172979"/>
                <a:gd name="connsiteY163" fmla="*/ 3514314 h 3785035"/>
                <a:gd name="connsiteX164" fmla="*/ 7215027 w 12172979"/>
                <a:gd name="connsiteY164" fmla="*/ 3391316 h 3785035"/>
                <a:gd name="connsiteX165" fmla="*/ 7161136 w 12172979"/>
                <a:gd name="connsiteY165" fmla="*/ 3208087 h 3785035"/>
                <a:gd name="connsiteX166" fmla="*/ 7381137 w 12172979"/>
                <a:gd name="connsiteY166" fmla="*/ 3231546 h 3785035"/>
                <a:gd name="connsiteX167" fmla="*/ 7271454 w 12172979"/>
                <a:gd name="connsiteY167" fmla="*/ 3098404 h 3785035"/>
                <a:gd name="connsiteX168" fmla="*/ 7116755 w 12172979"/>
                <a:gd name="connsiteY168" fmla="*/ 2812465 h 3785035"/>
                <a:gd name="connsiteX169" fmla="*/ 7594164 w 12172979"/>
                <a:gd name="connsiteY169" fmla="*/ 2169580 h 3785035"/>
                <a:gd name="connsiteX170" fmla="*/ 8223736 w 12172979"/>
                <a:gd name="connsiteY170" fmla="*/ 2643819 h 3785035"/>
                <a:gd name="connsiteX171" fmla="*/ 7757739 w 12172979"/>
                <a:gd name="connsiteY171" fmla="*/ 3277194 h 3785035"/>
                <a:gd name="connsiteX172" fmla="*/ 7543443 w 12172979"/>
                <a:gd name="connsiteY172" fmla="*/ 3180191 h 3785035"/>
                <a:gd name="connsiteX173" fmla="*/ 8405696 w 12172979"/>
                <a:gd name="connsiteY173" fmla="*/ 3544746 h 3785035"/>
                <a:gd name="connsiteX174" fmla="*/ 9238150 w 12172979"/>
                <a:gd name="connsiteY174" fmla="*/ 3310797 h 3785035"/>
                <a:gd name="connsiteX175" fmla="*/ 8963624 w 12172979"/>
                <a:gd name="connsiteY175" fmla="*/ 3078115 h 3785035"/>
                <a:gd name="connsiteX176" fmla="*/ 9846166 w 12172979"/>
                <a:gd name="connsiteY176" fmla="*/ 3491489 h 3785035"/>
                <a:gd name="connsiteX177" fmla="*/ 10123227 w 12172979"/>
                <a:gd name="connsiteY177" fmla="*/ 3303189 h 3785035"/>
                <a:gd name="connsiteX178" fmla="*/ 9983111 w 12172979"/>
                <a:gd name="connsiteY178" fmla="*/ 3224571 h 3785035"/>
                <a:gd name="connsiteX179" fmla="*/ 9958385 w 12172979"/>
                <a:gd name="connsiteY179" fmla="*/ 3260076 h 3785035"/>
                <a:gd name="connsiteX180" fmla="*/ 9991354 w 12172979"/>
                <a:gd name="connsiteY180" fmla="*/ 3328549 h 3785035"/>
                <a:gd name="connsiteX181" fmla="*/ 10026224 w 12172979"/>
                <a:gd name="connsiteY181" fmla="*/ 3360883 h 3785035"/>
                <a:gd name="connsiteX182" fmla="*/ 10198675 w 12172979"/>
                <a:gd name="connsiteY182" fmla="*/ 3554890 h 3785035"/>
                <a:gd name="connsiteX183" fmla="*/ 10198041 w 12172979"/>
                <a:gd name="connsiteY183" fmla="*/ 3625899 h 3785035"/>
                <a:gd name="connsiteX184" fmla="*/ 10148588 w 12172979"/>
                <a:gd name="connsiteY184" fmla="*/ 3661404 h 3785035"/>
                <a:gd name="connsiteX185" fmla="*/ 10110547 w 12172979"/>
                <a:gd name="connsiteY185" fmla="*/ 3653162 h 3785035"/>
                <a:gd name="connsiteX186" fmla="*/ 9955849 w 12172979"/>
                <a:gd name="connsiteY186" fmla="*/ 3462325 h 3785035"/>
                <a:gd name="connsiteX187" fmla="*/ 9858212 w 12172979"/>
                <a:gd name="connsiteY187" fmla="*/ 3343131 h 3785035"/>
                <a:gd name="connsiteX188" fmla="*/ 9839192 w 12172979"/>
                <a:gd name="connsiteY188" fmla="*/ 3345667 h 3785035"/>
                <a:gd name="connsiteX189" fmla="*/ 9733312 w 12172979"/>
                <a:gd name="connsiteY189" fmla="*/ 3324111 h 3785035"/>
                <a:gd name="connsiteX190" fmla="*/ 8944604 w 12172979"/>
                <a:gd name="connsiteY190" fmla="*/ 2362319 h 3785035"/>
                <a:gd name="connsiteX191" fmla="*/ 8948408 w 12172979"/>
                <a:gd name="connsiteY191" fmla="*/ 2257707 h 3785035"/>
                <a:gd name="connsiteX192" fmla="*/ 8953480 w 12172979"/>
                <a:gd name="connsiteY192" fmla="*/ 2239955 h 3785035"/>
                <a:gd name="connsiteX193" fmla="*/ 8850771 w 12172979"/>
                <a:gd name="connsiteY193" fmla="*/ 2116323 h 3785035"/>
                <a:gd name="connsiteX194" fmla="*/ 8827947 w 12172979"/>
                <a:gd name="connsiteY194" fmla="*/ 2094133 h 3785035"/>
                <a:gd name="connsiteX195" fmla="*/ 8828580 w 12172979"/>
                <a:gd name="connsiteY195" fmla="*/ 2095401 h 3785035"/>
                <a:gd name="connsiteX196" fmla="*/ 8732845 w 12172979"/>
                <a:gd name="connsiteY196" fmla="*/ 1974305 h 3785035"/>
                <a:gd name="connsiteX197" fmla="*/ 8693536 w 12172979"/>
                <a:gd name="connsiteY197" fmla="*/ 1924852 h 3785035"/>
                <a:gd name="connsiteX198" fmla="*/ 8693536 w 12172979"/>
                <a:gd name="connsiteY198" fmla="*/ 1924852 h 3785035"/>
                <a:gd name="connsiteX199" fmla="*/ 8764546 w 12172979"/>
                <a:gd name="connsiteY199" fmla="*/ 1841797 h 3785035"/>
                <a:gd name="connsiteX200" fmla="*/ 8817168 w 12172979"/>
                <a:gd name="connsiteY200" fmla="*/ 1870328 h 3785035"/>
                <a:gd name="connsiteX201" fmla="*/ 8937630 w 12172979"/>
                <a:gd name="connsiteY201" fmla="*/ 2016784 h 3785035"/>
                <a:gd name="connsiteX202" fmla="*/ 8958552 w 12172979"/>
                <a:gd name="connsiteY202" fmla="*/ 2068138 h 3785035"/>
                <a:gd name="connsiteX203" fmla="*/ 8983913 w 12172979"/>
                <a:gd name="connsiteY203" fmla="*/ 2099205 h 3785035"/>
                <a:gd name="connsiteX204" fmla="*/ 9052385 w 12172979"/>
                <a:gd name="connsiteY204" fmla="*/ 2152462 h 3785035"/>
                <a:gd name="connsiteX205" fmla="*/ 9075210 w 12172979"/>
                <a:gd name="connsiteY205" fmla="*/ 2146756 h 3785035"/>
                <a:gd name="connsiteX206" fmla="*/ 9156997 w 12172979"/>
                <a:gd name="connsiteY206" fmla="*/ 2154998 h 3785035"/>
                <a:gd name="connsiteX207" fmla="*/ 9202646 w 12172979"/>
                <a:gd name="connsiteY207" fmla="*/ 2208888 h 3785035"/>
                <a:gd name="connsiteX208" fmla="*/ 9952679 w 12172979"/>
                <a:gd name="connsiteY208" fmla="*/ 3123764 h 3785035"/>
                <a:gd name="connsiteX209" fmla="*/ 10380001 w 12172979"/>
                <a:gd name="connsiteY209" fmla="*/ 3002034 h 3785035"/>
                <a:gd name="connsiteX210" fmla="*/ 10308359 w 12172979"/>
                <a:gd name="connsiteY210" fmla="*/ 3294947 h 3785035"/>
                <a:gd name="connsiteX211" fmla="*/ 10492855 w 12172979"/>
                <a:gd name="connsiteY211" fmla="*/ 3492758 h 3785035"/>
                <a:gd name="connsiteX212" fmla="*/ 10496659 w 12172979"/>
                <a:gd name="connsiteY212" fmla="*/ 3496561 h 3785035"/>
                <a:gd name="connsiteX213" fmla="*/ 10877065 w 12172979"/>
                <a:gd name="connsiteY213" fmla="*/ 3542210 h 3785035"/>
                <a:gd name="connsiteX214" fmla="*/ 10670378 w 12172979"/>
                <a:gd name="connsiteY214" fmla="*/ 3281632 h 3785035"/>
                <a:gd name="connsiteX215" fmla="*/ 10713490 w 12172979"/>
                <a:gd name="connsiteY215" fmla="*/ 3050219 h 3785035"/>
                <a:gd name="connsiteX216" fmla="*/ 10220865 w 12172979"/>
                <a:gd name="connsiteY216" fmla="*/ 1840529 h 3785035"/>
                <a:gd name="connsiteX217" fmla="*/ 10155562 w 12172979"/>
                <a:gd name="connsiteY217" fmla="*/ 1694707 h 3785035"/>
                <a:gd name="connsiteX218" fmla="*/ 9991988 w 12172979"/>
                <a:gd name="connsiteY218" fmla="*/ 1758742 h 3785035"/>
                <a:gd name="connsiteX219" fmla="*/ 9723168 w 12172979"/>
                <a:gd name="connsiteY219" fmla="*/ 1839895 h 3785035"/>
                <a:gd name="connsiteX220" fmla="*/ 9264778 w 12172979"/>
                <a:gd name="connsiteY220" fmla="*/ 1670615 h 3785035"/>
                <a:gd name="connsiteX221" fmla="*/ 8924316 w 12172979"/>
                <a:gd name="connsiteY221" fmla="*/ 1289575 h 3785035"/>
                <a:gd name="connsiteX222" fmla="*/ 8982644 w 12172979"/>
                <a:gd name="connsiteY222" fmla="*/ 1257241 h 3785035"/>
                <a:gd name="connsiteX223" fmla="*/ 8964893 w 12172979"/>
                <a:gd name="connsiteY223" fmla="*/ 1226808 h 3785035"/>
                <a:gd name="connsiteX224" fmla="*/ 9082818 w 12172979"/>
                <a:gd name="connsiteY224" fmla="*/ 1200180 h 3785035"/>
                <a:gd name="connsiteX225" fmla="*/ 9122761 w 12172979"/>
                <a:gd name="connsiteY225" fmla="*/ 1186865 h 3785035"/>
                <a:gd name="connsiteX226" fmla="*/ 9122761 w 12172979"/>
                <a:gd name="connsiteY226" fmla="*/ 1186865 h 3785035"/>
                <a:gd name="connsiteX227" fmla="*/ 9176017 w 12172979"/>
                <a:gd name="connsiteY227" fmla="*/ 1217932 h 3785035"/>
                <a:gd name="connsiteX228" fmla="*/ 9415673 w 12172979"/>
                <a:gd name="connsiteY228" fmla="*/ 1377068 h 3785035"/>
                <a:gd name="connsiteX229" fmla="*/ 9224836 w 12172979"/>
                <a:gd name="connsiteY229" fmla="*/ 1501334 h 3785035"/>
                <a:gd name="connsiteX230" fmla="*/ 9846166 w 12172979"/>
                <a:gd name="connsiteY230" fmla="*/ 1595801 h 3785035"/>
                <a:gd name="connsiteX231" fmla="*/ 9880402 w 12172979"/>
                <a:gd name="connsiteY231" fmla="*/ 1588193 h 3785035"/>
                <a:gd name="connsiteX232" fmla="*/ 9847433 w 12172979"/>
                <a:gd name="connsiteY232" fmla="*/ 1560297 h 3785035"/>
                <a:gd name="connsiteX233" fmla="*/ 9295845 w 12172979"/>
                <a:gd name="connsiteY233" fmla="*/ 1493726 h 3785035"/>
                <a:gd name="connsiteX234" fmla="*/ 9758672 w 12172979"/>
                <a:gd name="connsiteY234" fmla="*/ 1381506 h 3785035"/>
                <a:gd name="connsiteX235" fmla="*/ 10018616 w 12172979"/>
                <a:gd name="connsiteY235" fmla="*/ 1250266 h 3785035"/>
                <a:gd name="connsiteX236" fmla="*/ 9803053 w 12172979"/>
                <a:gd name="connsiteY236" fmla="*/ 1185597 h 3785035"/>
                <a:gd name="connsiteX237" fmla="*/ 9783398 w 12172979"/>
                <a:gd name="connsiteY237" fmla="*/ 1183695 h 3785035"/>
                <a:gd name="connsiteX238" fmla="*/ 9792909 w 12172979"/>
                <a:gd name="connsiteY238" fmla="*/ 1287673 h 3785035"/>
                <a:gd name="connsiteX239" fmla="*/ 9876598 w 12172979"/>
                <a:gd name="connsiteY239" fmla="*/ 1080986 h 3785035"/>
                <a:gd name="connsiteX240" fmla="*/ 8814632 w 12172979"/>
                <a:gd name="connsiteY240" fmla="*/ 1078450 h 3785035"/>
                <a:gd name="connsiteX241" fmla="*/ 8767081 w 12172979"/>
                <a:gd name="connsiteY241" fmla="*/ 1030265 h 3785035"/>
                <a:gd name="connsiteX242" fmla="*/ 8814632 w 12172979"/>
                <a:gd name="connsiteY242" fmla="*/ 982080 h 3785035"/>
                <a:gd name="connsiteX243" fmla="*/ 9830315 w 12172979"/>
                <a:gd name="connsiteY243" fmla="*/ 964328 h 3785035"/>
                <a:gd name="connsiteX244" fmla="*/ 9772621 w 12172979"/>
                <a:gd name="connsiteY244" fmla="*/ 912339 h 3785035"/>
                <a:gd name="connsiteX245" fmla="*/ 8834287 w 12172979"/>
                <a:gd name="connsiteY245" fmla="*/ 912339 h 3785035"/>
                <a:gd name="connsiteX246" fmla="*/ 8883105 w 12172979"/>
                <a:gd name="connsiteY246" fmla="*/ 789342 h 3785035"/>
                <a:gd name="connsiteX247" fmla="*/ 9258438 w 12172979"/>
                <a:gd name="connsiteY247" fmla="*/ 365823 h 3785035"/>
                <a:gd name="connsiteX248" fmla="*/ 9678153 w 12172979"/>
                <a:gd name="connsiteY248" fmla="*/ 230779 h 3785035"/>
                <a:gd name="connsiteX249" fmla="*/ 9709854 w 12172979"/>
                <a:gd name="connsiteY249" fmla="*/ 229511 h 3785035"/>
                <a:gd name="connsiteX250" fmla="*/ 9709854 w 12172979"/>
                <a:gd name="connsiteY250" fmla="*/ 159136 h 3785035"/>
                <a:gd name="connsiteX251" fmla="*/ 9695905 w 12172979"/>
                <a:gd name="connsiteY251" fmla="*/ 159136 h 3785035"/>
                <a:gd name="connsiteX252" fmla="*/ 9627432 w 12172979"/>
                <a:gd name="connsiteY252" fmla="*/ 90029 h 3785035"/>
                <a:gd name="connsiteX253" fmla="*/ 9627432 w 12172979"/>
                <a:gd name="connsiteY253" fmla="*/ 69107 h 3785035"/>
                <a:gd name="connsiteX254" fmla="*/ 9695905 w 12172979"/>
                <a:gd name="connsiteY254" fmla="*/ 0 h 3785035"/>
                <a:gd name="connsiteX255" fmla="*/ 9903860 w 12172979"/>
                <a:gd name="connsiteY255" fmla="*/ 0 h 3785035"/>
                <a:gd name="connsiteX256" fmla="*/ 9903860 w 12172979"/>
                <a:gd name="connsiteY256" fmla="*/ 0 h 3785035"/>
                <a:gd name="connsiteX257" fmla="*/ 9972334 w 12172979"/>
                <a:gd name="connsiteY257" fmla="*/ 69107 h 3785035"/>
                <a:gd name="connsiteX258" fmla="*/ 9972334 w 12172979"/>
                <a:gd name="connsiteY258" fmla="*/ 90029 h 3785035"/>
                <a:gd name="connsiteX259" fmla="*/ 9903860 w 12172979"/>
                <a:gd name="connsiteY259" fmla="*/ 159136 h 3785035"/>
                <a:gd name="connsiteX260" fmla="*/ 9889912 w 12172979"/>
                <a:gd name="connsiteY260" fmla="*/ 159136 h 3785035"/>
                <a:gd name="connsiteX261" fmla="*/ 9889912 w 12172979"/>
                <a:gd name="connsiteY261" fmla="*/ 234583 h 3785035"/>
                <a:gd name="connsiteX262" fmla="*/ 9972334 w 12172979"/>
                <a:gd name="connsiteY262" fmla="*/ 241558 h 3785035"/>
                <a:gd name="connsiteX263" fmla="*/ 10341327 w 12172979"/>
                <a:gd name="connsiteY263" fmla="*/ 368993 h 3785035"/>
                <a:gd name="connsiteX264" fmla="*/ 10750263 w 12172979"/>
                <a:gd name="connsiteY264" fmla="*/ 886345 h 3785035"/>
                <a:gd name="connsiteX265" fmla="*/ 10750897 w 12172979"/>
                <a:gd name="connsiteY265" fmla="*/ 914875 h 3785035"/>
                <a:gd name="connsiteX266" fmla="*/ 10750897 w 12172979"/>
                <a:gd name="connsiteY266" fmla="*/ 914875 h 3785035"/>
                <a:gd name="connsiteX267" fmla="*/ 9943168 w 12172979"/>
                <a:gd name="connsiteY267" fmla="*/ 919314 h 3785035"/>
                <a:gd name="connsiteX268" fmla="*/ 9927318 w 12172979"/>
                <a:gd name="connsiteY268" fmla="*/ 958622 h 3785035"/>
                <a:gd name="connsiteX269" fmla="*/ 10784499 w 12172979"/>
                <a:gd name="connsiteY269" fmla="*/ 984616 h 3785035"/>
                <a:gd name="connsiteX270" fmla="*/ 10784499 w 12172979"/>
                <a:gd name="connsiteY270" fmla="*/ 984616 h 3785035"/>
                <a:gd name="connsiteX271" fmla="*/ 10832050 w 12172979"/>
                <a:gd name="connsiteY271" fmla="*/ 1032801 h 3785035"/>
                <a:gd name="connsiteX272" fmla="*/ 10784499 w 12172979"/>
                <a:gd name="connsiteY272" fmla="*/ 1080986 h 3785035"/>
                <a:gd name="connsiteX273" fmla="*/ 10115619 w 12172979"/>
                <a:gd name="connsiteY273" fmla="*/ 1108882 h 3785035"/>
                <a:gd name="connsiteX274" fmla="*/ 10286802 w 12172979"/>
                <a:gd name="connsiteY274" fmla="*/ 1162773 h 3785035"/>
                <a:gd name="connsiteX275" fmla="*/ 10651357 w 12172979"/>
                <a:gd name="connsiteY275" fmla="*/ 1495628 h 3785035"/>
                <a:gd name="connsiteX276" fmla="*/ 11325309 w 12172979"/>
                <a:gd name="connsiteY276" fmla="*/ 2536671 h 3785035"/>
                <a:gd name="connsiteX277" fmla="*/ 11568769 w 12172979"/>
                <a:gd name="connsiteY277" fmla="*/ 2583588 h 3785035"/>
                <a:gd name="connsiteX278" fmla="*/ 11687963 w 12172979"/>
                <a:gd name="connsiteY278" fmla="*/ 2856846 h 3785035"/>
                <a:gd name="connsiteX279" fmla="*/ 11880067 w 12172979"/>
                <a:gd name="connsiteY279" fmla="*/ 3051487 h 3785035"/>
                <a:gd name="connsiteX280" fmla="*/ 11978973 w 12172979"/>
                <a:gd name="connsiteY280" fmla="*/ 3282900 h 3785035"/>
                <a:gd name="connsiteX281" fmla="*/ 12175516 w 12172979"/>
                <a:gd name="connsiteY281" fmla="*/ 3417310 h 3785035"/>
                <a:gd name="connsiteX0" fmla="*/ 0 w 12175516"/>
                <a:gd name="connsiteY0" fmla="*/ 2899959 h 3789197"/>
                <a:gd name="connsiteX1" fmla="*/ 223805 w 12175516"/>
                <a:gd name="connsiteY1" fmla="*/ 2802955 h 3789197"/>
                <a:gd name="connsiteX2" fmla="*/ 244728 w 12175516"/>
                <a:gd name="connsiteY2" fmla="*/ 3170681 h 3789197"/>
                <a:gd name="connsiteX3" fmla="*/ 514182 w 12175516"/>
                <a:gd name="connsiteY3" fmla="*/ 3354543 h 3789197"/>
                <a:gd name="connsiteX4" fmla="*/ 883175 w 12175516"/>
                <a:gd name="connsiteY4" fmla="*/ 3190969 h 3789197"/>
                <a:gd name="connsiteX5" fmla="*/ 881273 w 12175516"/>
                <a:gd name="connsiteY5" fmla="*/ 3136444 h 3789197"/>
                <a:gd name="connsiteX6" fmla="*/ 880005 w 12175516"/>
                <a:gd name="connsiteY6" fmla="*/ 3135810 h 3789197"/>
                <a:gd name="connsiteX7" fmla="*/ 720869 w 12175516"/>
                <a:gd name="connsiteY7" fmla="*/ 3090161 h 3789197"/>
                <a:gd name="connsiteX8" fmla="*/ 657468 w 12175516"/>
                <a:gd name="connsiteY8" fmla="*/ 3059729 h 3789197"/>
                <a:gd name="connsiteX9" fmla="*/ 715797 w 12175516"/>
                <a:gd name="connsiteY9" fmla="*/ 3040709 h 3789197"/>
                <a:gd name="connsiteX10" fmla="*/ 925654 w 12175516"/>
                <a:gd name="connsiteY10" fmla="*/ 2825780 h 3789197"/>
                <a:gd name="connsiteX11" fmla="*/ 911072 w 12175516"/>
                <a:gd name="connsiteY11" fmla="*/ 2752235 h 3789197"/>
                <a:gd name="connsiteX12" fmla="*/ 881273 w 12175516"/>
                <a:gd name="connsiteY12" fmla="*/ 2698344 h 3789197"/>
                <a:gd name="connsiteX13" fmla="*/ 886979 w 12175516"/>
                <a:gd name="connsiteY13" fmla="*/ 2329350 h 3789197"/>
                <a:gd name="connsiteX14" fmla="*/ 916778 w 12175516"/>
                <a:gd name="connsiteY14" fmla="*/ 2283068 h 3789197"/>
                <a:gd name="connsiteX15" fmla="*/ 959890 w 12175516"/>
                <a:gd name="connsiteY15" fmla="*/ 2051020 h 3789197"/>
                <a:gd name="connsiteX16" fmla="*/ 984617 w 12175516"/>
                <a:gd name="connsiteY16" fmla="*/ 2022490 h 3789197"/>
                <a:gd name="connsiteX17" fmla="*/ 1185598 w 12175516"/>
                <a:gd name="connsiteY17" fmla="*/ 2080185 h 3789197"/>
                <a:gd name="connsiteX18" fmla="*/ 1386579 w 12175516"/>
                <a:gd name="connsiteY18" fmla="*/ 2137880 h 3789197"/>
                <a:gd name="connsiteX19" fmla="*/ 1392285 w 12175516"/>
                <a:gd name="connsiteY19" fmla="*/ 2175286 h 3789197"/>
                <a:gd name="connsiteX20" fmla="*/ 1305425 w 12175516"/>
                <a:gd name="connsiteY20" fmla="*/ 2394019 h 3789197"/>
                <a:gd name="connsiteX21" fmla="*/ 1306059 w 12175516"/>
                <a:gd name="connsiteY21" fmla="*/ 2449178 h 3789197"/>
                <a:gd name="connsiteX22" fmla="*/ 1114588 w 12175516"/>
                <a:gd name="connsiteY22" fmla="*/ 2764915 h 3789197"/>
                <a:gd name="connsiteX23" fmla="*/ 1056260 w 12175516"/>
                <a:gd name="connsiteY23" fmla="*/ 2793445 h 3789197"/>
                <a:gd name="connsiteX24" fmla="*/ 1004905 w 12175516"/>
                <a:gd name="connsiteY24" fmla="*/ 2847970 h 3789197"/>
                <a:gd name="connsiteX25" fmla="*/ 1068940 w 12175516"/>
                <a:gd name="connsiteY25" fmla="*/ 3141516 h 3789197"/>
                <a:gd name="connsiteX26" fmla="*/ 1068940 w 12175516"/>
                <a:gd name="connsiteY26" fmla="*/ 3141516 h 3789197"/>
                <a:gd name="connsiteX27" fmla="*/ 1108248 w 12175516"/>
                <a:gd name="connsiteY27" fmla="*/ 3188433 h 3789197"/>
                <a:gd name="connsiteX28" fmla="*/ 989689 w 12175516"/>
                <a:gd name="connsiteY28" fmla="*/ 3209355 h 3789197"/>
                <a:gd name="connsiteX29" fmla="*/ 1701047 w 12175516"/>
                <a:gd name="connsiteY29" fmla="*/ 2617824 h 3789197"/>
                <a:gd name="connsiteX30" fmla="*/ 1940069 w 12175516"/>
                <a:gd name="connsiteY30" fmla="*/ 2250099 h 3789197"/>
                <a:gd name="connsiteX31" fmla="*/ 1961625 w 12175516"/>
                <a:gd name="connsiteY31" fmla="*/ 2226641 h 3789197"/>
                <a:gd name="connsiteX32" fmla="*/ 1966697 w 12175516"/>
                <a:gd name="connsiteY32" fmla="*/ 2223471 h 3789197"/>
                <a:gd name="connsiteX33" fmla="*/ 1969867 w 12175516"/>
                <a:gd name="connsiteY33" fmla="*/ 2211424 h 3789197"/>
                <a:gd name="connsiteX34" fmla="*/ 1923584 w 12175516"/>
                <a:gd name="connsiteY34" fmla="*/ 2155632 h 3789197"/>
                <a:gd name="connsiteX35" fmla="*/ 1849405 w 12175516"/>
                <a:gd name="connsiteY35" fmla="*/ 2059896 h 3789197"/>
                <a:gd name="connsiteX36" fmla="*/ 1787906 w 12175516"/>
                <a:gd name="connsiteY36" fmla="*/ 1837993 h 3789197"/>
                <a:gd name="connsiteX37" fmla="*/ 1614188 w 12175516"/>
                <a:gd name="connsiteY37" fmla="*/ 1626234 h 3789197"/>
                <a:gd name="connsiteX38" fmla="*/ 1408135 w 12175516"/>
                <a:gd name="connsiteY38" fmla="*/ 1282601 h 3789197"/>
                <a:gd name="connsiteX39" fmla="*/ 1403063 w 12175516"/>
                <a:gd name="connsiteY39" fmla="*/ 1189402 h 3789197"/>
                <a:gd name="connsiteX40" fmla="*/ 1448711 w 12175516"/>
                <a:gd name="connsiteY40" fmla="*/ 1142485 h 3789197"/>
                <a:gd name="connsiteX41" fmla="*/ 1510844 w 12175516"/>
                <a:gd name="connsiteY41" fmla="*/ 1123465 h 3789197"/>
                <a:gd name="connsiteX42" fmla="*/ 1591364 w 12175516"/>
                <a:gd name="connsiteY42" fmla="*/ 1170381 h 3789197"/>
                <a:gd name="connsiteX43" fmla="*/ 1802489 w 12175516"/>
                <a:gd name="connsiteY43" fmla="*/ 1510844 h 3789197"/>
                <a:gd name="connsiteX44" fmla="*/ 1911538 w 12175516"/>
                <a:gd name="connsiteY44" fmla="*/ 1762546 h 3789197"/>
                <a:gd name="connsiteX45" fmla="*/ 2080819 w 12175516"/>
                <a:gd name="connsiteY45" fmla="*/ 1918512 h 3789197"/>
                <a:gd name="connsiteX46" fmla="*/ 2132174 w 12175516"/>
                <a:gd name="connsiteY46" fmla="*/ 2028196 h 3789197"/>
                <a:gd name="connsiteX47" fmla="*/ 2160704 w 12175516"/>
                <a:gd name="connsiteY47" fmla="*/ 2094767 h 3789197"/>
                <a:gd name="connsiteX48" fmla="*/ 2172750 w 12175516"/>
                <a:gd name="connsiteY48" fmla="*/ 2097937 h 3789197"/>
                <a:gd name="connsiteX49" fmla="*/ 2184162 w 12175516"/>
                <a:gd name="connsiteY49" fmla="*/ 2090963 h 3789197"/>
                <a:gd name="connsiteX50" fmla="*/ 2187966 w 12175516"/>
                <a:gd name="connsiteY50" fmla="*/ 2092231 h 3789197"/>
                <a:gd name="connsiteX51" fmla="*/ 2553790 w 12175516"/>
                <a:gd name="connsiteY51" fmla="*/ 2035804 h 3789197"/>
                <a:gd name="connsiteX52" fmla="*/ 2917077 w 12175516"/>
                <a:gd name="connsiteY52" fmla="*/ 2158168 h 3789197"/>
                <a:gd name="connsiteX53" fmla="*/ 3144687 w 12175516"/>
                <a:gd name="connsiteY53" fmla="*/ 2378803 h 3789197"/>
                <a:gd name="connsiteX54" fmla="*/ 3194139 w 12175516"/>
                <a:gd name="connsiteY54" fmla="*/ 2459956 h 3789197"/>
                <a:gd name="connsiteX55" fmla="*/ 2979844 w 12175516"/>
                <a:gd name="connsiteY55" fmla="*/ 3464227 h 3789197"/>
                <a:gd name="connsiteX56" fmla="*/ 2934196 w 12175516"/>
                <a:gd name="connsiteY56" fmla="*/ 3499098 h 3789197"/>
                <a:gd name="connsiteX57" fmla="*/ 2896789 w 12175516"/>
                <a:gd name="connsiteY57" fmla="*/ 3521922 h 3789197"/>
                <a:gd name="connsiteX58" fmla="*/ 2539208 w 12175516"/>
                <a:gd name="connsiteY58" fmla="*/ 3628435 h 3789197"/>
                <a:gd name="connsiteX59" fmla="*/ 2539208 w 12175516"/>
                <a:gd name="connsiteY59" fmla="*/ 3628435 h 3789197"/>
                <a:gd name="connsiteX60" fmla="*/ 1822777 w 12175516"/>
                <a:gd name="connsiteY60" fmla="*/ 3280998 h 3789197"/>
                <a:gd name="connsiteX61" fmla="*/ 1799953 w 12175516"/>
                <a:gd name="connsiteY61" fmla="*/ 3054023 h 3789197"/>
                <a:gd name="connsiteX62" fmla="*/ 1701681 w 12175516"/>
                <a:gd name="connsiteY62" fmla="*/ 2852408 h 3789197"/>
                <a:gd name="connsiteX63" fmla="*/ 1909002 w 12175516"/>
                <a:gd name="connsiteY63" fmla="*/ 2842898 h 3789197"/>
                <a:gd name="connsiteX64" fmla="*/ 2492291 w 12175516"/>
                <a:gd name="connsiteY64" fmla="*/ 2259609 h 3789197"/>
                <a:gd name="connsiteX65" fmla="*/ 3075580 w 12175516"/>
                <a:gd name="connsiteY65" fmla="*/ 2851774 h 3789197"/>
                <a:gd name="connsiteX66" fmla="*/ 2492925 w 12175516"/>
                <a:gd name="connsiteY66" fmla="*/ 3426820 h 3789197"/>
                <a:gd name="connsiteX67" fmla="*/ 1990155 w 12175516"/>
                <a:gd name="connsiteY67" fmla="*/ 3142150 h 3789197"/>
                <a:gd name="connsiteX68" fmla="*/ 3193505 w 12175516"/>
                <a:gd name="connsiteY68" fmla="*/ 3461691 h 3789197"/>
                <a:gd name="connsiteX69" fmla="*/ 3873797 w 12175516"/>
                <a:gd name="connsiteY69" fmla="*/ 3710856 h 3789197"/>
                <a:gd name="connsiteX70" fmla="*/ 3670914 w 12175516"/>
                <a:gd name="connsiteY70" fmla="*/ 3663306 h 3789197"/>
                <a:gd name="connsiteX71" fmla="*/ 3623998 w 12175516"/>
                <a:gd name="connsiteY71" fmla="*/ 3574544 h 3789197"/>
                <a:gd name="connsiteX72" fmla="*/ 3850973 w 12175516"/>
                <a:gd name="connsiteY72" fmla="*/ 2837826 h 3789197"/>
                <a:gd name="connsiteX73" fmla="*/ 3885843 w 12175516"/>
                <a:gd name="connsiteY73" fmla="*/ 2795981 h 3789197"/>
                <a:gd name="connsiteX74" fmla="*/ 3902962 w 12175516"/>
                <a:gd name="connsiteY74" fmla="*/ 2790909 h 3789197"/>
                <a:gd name="connsiteX75" fmla="*/ 4049418 w 12175516"/>
                <a:gd name="connsiteY75" fmla="*/ 2315402 h 3789197"/>
                <a:gd name="connsiteX76" fmla="*/ 3949879 w 12175516"/>
                <a:gd name="connsiteY76" fmla="*/ 2284970 h 3789197"/>
                <a:gd name="connsiteX77" fmla="*/ 3907400 w 12175516"/>
                <a:gd name="connsiteY77" fmla="*/ 2204451 h 3789197"/>
                <a:gd name="connsiteX78" fmla="*/ 4011377 w 12175516"/>
                <a:gd name="connsiteY78" fmla="*/ 1865889 h 3789197"/>
                <a:gd name="connsiteX79" fmla="*/ 4330284 w 12175516"/>
                <a:gd name="connsiteY79" fmla="*/ 1697243 h 3789197"/>
                <a:gd name="connsiteX80" fmla="*/ 4330284 w 12175516"/>
                <a:gd name="connsiteY80" fmla="*/ 1697243 h 3789197"/>
                <a:gd name="connsiteX81" fmla="*/ 4442504 w 12175516"/>
                <a:gd name="connsiteY81" fmla="*/ 1732114 h 3789197"/>
                <a:gd name="connsiteX82" fmla="*/ 4472936 w 12175516"/>
                <a:gd name="connsiteY82" fmla="*/ 1789808 h 3789197"/>
                <a:gd name="connsiteX83" fmla="*/ 4306826 w 12175516"/>
                <a:gd name="connsiteY83" fmla="*/ 2328082 h 3789197"/>
                <a:gd name="connsiteX84" fmla="*/ 4227575 w 12175516"/>
                <a:gd name="connsiteY84" fmla="*/ 2369927 h 3789197"/>
                <a:gd name="connsiteX85" fmla="*/ 4116623 w 12175516"/>
                <a:gd name="connsiteY85" fmla="*/ 2335690 h 3789197"/>
                <a:gd name="connsiteX86" fmla="*/ 3970167 w 12175516"/>
                <a:gd name="connsiteY86" fmla="*/ 2811197 h 3789197"/>
                <a:gd name="connsiteX87" fmla="*/ 3980945 w 12175516"/>
                <a:gd name="connsiteY87" fmla="*/ 2825146 h 3789197"/>
                <a:gd name="connsiteX88" fmla="*/ 3986017 w 12175516"/>
                <a:gd name="connsiteY88" fmla="*/ 2879036 h 3789197"/>
                <a:gd name="connsiteX89" fmla="*/ 3781232 w 12175516"/>
                <a:gd name="connsiteY89" fmla="*/ 3550452 h 3789197"/>
                <a:gd name="connsiteX90" fmla="*/ 3816737 w 12175516"/>
                <a:gd name="connsiteY90" fmla="*/ 3592931 h 3789197"/>
                <a:gd name="connsiteX91" fmla="*/ 4391783 w 12175516"/>
                <a:gd name="connsiteY91" fmla="*/ 3537138 h 3789197"/>
                <a:gd name="connsiteX92" fmla="*/ 5117090 w 12175516"/>
                <a:gd name="connsiteY92" fmla="*/ 3537772 h 3789197"/>
                <a:gd name="connsiteX93" fmla="*/ 5243892 w 12175516"/>
                <a:gd name="connsiteY93" fmla="*/ 3646187 h 3789197"/>
                <a:gd name="connsiteX94" fmla="*/ 5051153 w 12175516"/>
                <a:gd name="connsiteY94" fmla="*/ 3466129 h 3789197"/>
                <a:gd name="connsiteX95" fmla="*/ 4844466 w 12175516"/>
                <a:gd name="connsiteY95" fmla="*/ 3542844 h 3789197"/>
                <a:gd name="connsiteX96" fmla="*/ 4840662 w 12175516"/>
                <a:gd name="connsiteY96" fmla="*/ 3543478 h 3789197"/>
                <a:gd name="connsiteX97" fmla="*/ 4822275 w 12175516"/>
                <a:gd name="connsiteY97" fmla="*/ 3529530 h 3789197"/>
                <a:gd name="connsiteX98" fmla="*/ 4611784 w 12175516"/>
                <a:gd name="connsiteY98" fmla="*/ 3208721 h 3789197"/>
                <a:gd name="connsiteX99" fmla="*/ 4550920 w 12175516"/>
                <a:gd name="connsiteY99" fmla="*/ 2979844 h 3789197"/>
                <a:gd name="connsiteX100" fmla="*/ 4556625 w 12175516"/>
                <a:gd name="connsiteY100" fmla="*/ 2930391 h 3789197"/>
                <a:gd name="connsiteX101" fmla="*/ 5172883 w 12175516"/>
                <a:gd name="connsiteY101" fmla="*/ 2772523 h 3789197"/>
                <a:gd name="connsiteX102" fmla="*/ 5207753 w 12175516"/>
                <a:gd name="connsiteY102" fmla="*/ 2868892 h 3789197"/>
                <a:gd name="connsiteX103" fmla="*/ 5231211 w 12175516"/>
                <a:gd name="connsiteY103" fmla="*/ 2952582 h 3789197"/>
                <a:gd name="connsiteX104" fmla="*/ 5262278 w 12175516"/>
                <a:gd name="connsiteY104" fmla="*/ 3144686 h 3789197"/>
                <a:gd name="connsiteX105" fmla="*/ 5281298 w 12175516"/>
                <a:gd name="connsiteY105" fmla="*/ 3162438 h 3789197"/>
                <a:gd name="connsiteX106" fmla="*/ 5397322 w 12175516"/>
                <a:gd name="connsiteY106" fmla="*/ 3049585 h 3789197"/>
                <a:gd name="connsiteX107" fmla="*/ 5397322 w 12175516"/>
                <a:gd name="connsiteY107" fmla="*/ 3049585 h 3789197"/>
                <a:gd name="connsiteX108" fmla="*/ 5363085 w 12175516"/>
                <a:gd name="connsiteY108" fmla="*/ 2951947 h 3789197"/>
                <a:gd name="connsiteX109" fmla="*/ 5273056 w 12175516"/>
                <a:gd name="connsiteY109" fmla="*/ 2901227 h 3789197"/>
                <a:gd name="connsiteX110" fmla="*/ 5302221 w 12175516"/>
                <a:gd name="connsiteY110" fmla="*/ 2850506 h 3789197"/>
                <a:gd name="connsiteX111" fmla="*/ 5378936 w 12175516"/>
                <a:gd name="connsiteY111" fmla="*/ 2889181 h 3789197"/>
                <a:gd name="connsiteX112" fmla="*/ 5378936 w 12175516"/>
                <a:gd name="connsiteY112" fmla="*/ 2889181 h 3789197"/>
                <a:gd name="connsiteX113" fmla="*/ 5450579 w 12175516"/>
                <a:gd name="connsiteY113" fmla="*/ 3088259 h 3789197"/>
                <a:gd name="connsiteX114" fmla="*/ 5290174 w 12175516"/>
                <a:gd name="connsiteY114" fmla="*/ 3229009 h 3789197"/>
                <a:gd name="connsiteX115" fmla="*/ 5266716 w 12175516"/>
                <a:gd name="connsiteY115" fmla="*/ 3300652 h 3789197"/>
                <a:gd name="connsiteX116" fmla="*/ 5210923 w 12175516"/>
                <a:gd name="connsiteY116" fmla="*/ 3419212 h 3789197"/>
                <a:gd name="connsiteX117" fmla="*/ 5754903 w 12175516"/>
                <a:gd name="connsiteY117" fmla="*/ 3438232 h 3789197"/>
                <a:gd name="connsiteX118" fmla="*/ 5711157 w 12175516"/>
                <a:gd name="connsiteY118" fmla="*/ 2832754 h 3789197"/>
                <a:gd name="connsiteX119" fmla="*/ 5710522 w 12175516"/>
                <a:gd name="connsiteY119" fmla="*/ 2814367 h 3789197"/>
                <a:gd name="connsiteX120" fmla="*/ 5240088 w 12175516"/>
                <a:gd name="connsiteY120" fmla="*/ 1900126 h 3789197"/>
                <a:gd name="connsiteX121" fmla="*/ 5247062 w 12175516"/>
                <a:gd name="connsiteY121" fmla="*/ 1833555 h 3789197"/>
                <a:gd name="connsiteX122" fmla="*/ 5247062 w 12175516"/>
                <a:gd name="connsiteY122" fmla="*/ 1833555 h 3789197"/>
                <a:gd name="connsiteX123" fmla="*/ 5247062 w 12175516"/>
                <a:gd name="connsiteY123" fmla="*/ 1833555 h 3789197"/>
                <a:gd name="connsiteX124" fmla="*/ 5247062 w 12175516"/>
                <a:gd name="connsiteY124" fmla="*/ 1833555 h 3789197"/>
                <a:gd name="connsiteX125" fmla="*/ 5276226 w 12175516"/>
                <a:gd name="connsiteY125" fmla="*/ 1823411 h 3789197"/>
                <a:gd name="connsiteX126" fmla="*/ 5642684 w 12175516"/>
                <a:gd name="connsiteY126" fmla="*/ 1751768 h 3789197"/>
                <a:gd name="connsiteX127" fmla="*/ 5733981 w 12175516"/>
                <a:gd name="connsiteY127" fmla="*/ 1816437 h 3789197"/>
                <a:gd name="connsiteX128" fmla="*/ 6032599 w 12175516"/>
                <a:gd name="connsiteY128" fmla="*/ 2486585 h 3789197"/>
                <a:gd name="connsiteX129" fmla="*/ 6255137 w 12175516"/>
                <a:gd name="connsiteY129" fmla="*/ 2876500 h 3789197"/>
                <a:gd name="connsiteX130" fmla="*/ 6477674 w 12175516"/>
                <a:gd name="connsiteY130" fmla="*/ 3280364 h 3789197"/>
                <a:gd name="connsiteX131" fmla="*/ 6468164 w 12175516"/>
                <a:gd name="connsiteY131" fmla="*/ 3395754 h 3789197"/>
                <a:gd name="connsiteX132" fmla="*/ 6377500 w 12175516"/>
                <a:gd name="connsiteY132" fmla="*/ 3402728 h 3789197"/>
                <a:gd name="connsiteX133" fmla="*/ 6312197 w 12175516"/>
                <a:gd name="connsiteY133" fmla="*/ 3292410 h 3789197"/>
                <a:gd name="connsiteX134" fmla="*/ 6257673 w 12175516"/>
                <a:gd name="connsiteY134" fmla="*/ 3187165 h 3789197"/>
                <a:gd name="connsiteX135" fmla="*/ 6044012 w 12175516"/>
                <a:gd name="connsiteY135" fmla="*/ 2760477 h 3789197"/>
                <a:gd name="connsiteX136" fmla="*/ 5947642 w 12175516"/>
                <a:gd name="connsiteY136" fmla="*/ 2731946 h 3789197"/>
                <a:gd name="connsiteX137" fmla="*/ 5894385 w 12175516"/>
                <a:gd name="connsiteY137" fmla="*/ 2769987 h 3789197"/>
                <a:gd name="connsiteX138" fmla="*/ 5884875 w 12175516"/>
                <a:gd name="connsiteY138" fmla="*/ 2908201 h 3789197"/>
                <a:gd name="connsiteX139" fmla="*/ 5884875 w 12175516"/>
                <a:gd name="connsiteY139" fmla="*/ 2908201 h 3789197"/>
                <a:gd name="connsiteX140" fmla="*/ 6012311 w 12175516"/>
                <a:gd name="connsiteY140" fmla="*/ 2898057 h 3789197"/>
                <a:gd name="connsiteX141" fmla="*/ 6364186 w 12175516"/>
                <a:gd name="connsiteY141" fmla="*/ 2630505 h 3789197"/>
                <a:gd name="connsiteX142" fmla="*/ 6607012 w 12175516"/>
                <a:gd name="connsiteY142" fmla="*/ 2413040 h 3789197"/>
                <a:gd name="connsiteX143" fmla="*/ 6587992 w 12175516"/>
                <a:gd name="connsiteY143" fmla="*/ 3123130 h 3789197"/>
                <a:gd name="connsiteX144" fmla="*/ 6605109 w 12175516"/>
                <a:gd name="connsiteY144" fmla="*/ 3784402 h 3789197"/>
                <a:gd name="connsiteX145" fmla="*/ 6793411 w 12175516"/>
                <a:gd name="connsiteY145" fmla="*/ 3417944 h 3789197"/>
                <a:gd name="connsiteX146" fmla="*/ 6801019 w 12175516"/>
                <a:gd name="connsiteY146" fmla="*/ 2814367 h 3789197"/>
                <a:gd name="connsiteX147" fmla="*/ 6769318 w 12175516"/>
                <a:gd name="connsiteY147" fmla="*/ 2798517 h 3789197"/>
                <a:gd name="connsiteX148" fmla="*/ 6655830 w 12175516"/>
                <a:gd name="connsiteY148" fmla="*/ 3094600 h 3789197"/>
                <a:gd name="connsiteX149" fmla="*/ 6892950 w 12175516"/>
                <a:gd name="connsiteY149" fmla="*/ 3235984 h 3789197"/>
                <a:gd name="connsiteX150" fmla="*/ 6969031 w 12175516"/>
                <a:gd name="connsiteY150" fmla="*/ 3120594 h 3789197"/>
                <a:gd name="connsiteX151" fmla="*/ 6880270 w 12175516"/>
                <a:gd name="connsiteY151" fmla="*/ 2863186 h 3789197"/>
                <a:gd name="connsiteX152" fmla="*/ 7545346 w 12175516"/>
                <a:gd name="connsiteY152" fmla="*/ 1931826 h 3789197"/>
                <a:gd name="connsiteX153" fmla="*/ 8214859 w 12175516"/>
                <a:gd name="connsiteY153" fmla="*/ 2137246 h 3789197"/>
                <a:gd name="connsiteX154" fmla="*/ 8324543 w 12175516"/>
                <a:gd name="connsiteY154" fmla="*/ 2187332 h 3789197"/>
                <a:gd name="connsiteX155" fmla="*/ 8326445 w 12175516"/>
                <a:gd name="connsiteY155" fmla="*/ 2187332 h 3789197"/>
                <a:gd name="connsiteX156" fmla="*/ 8391114 w 12175516"/>
                <a:gd name="connsiteY156" fmla="*/ 2184162 h 3789197"/>
                <a:gd name="connsiteX157" fmla="*/ 8664372 w 12175516"/>
                <a:gd name="connsiteY157" fmla="*/ 2343933 h 3789197"/>
                <a:gd name="connsiteX158" fmla="*/ 8598435 w 12175516"/>
                <a:gd name="connsiteY158" fmla="*/ 2586124 h 3789197"/>
                <a:gd name="connsiteX159" fmla="*/ 8503333 w 12175516"/>
                <a:gd name="connsiteY159" fmla="*/ 2558228 h 3789197"/>
                <a:gd name="connsiteX160" fmla="*/ 8396186 w 12175516"/>
                <a:gd name="connsiteY160" fmla="*/ 2281166 h 3789197"/>
                <a:gd name="connsiteX161" fmla="*/ 8346100 w 12175516"/>
                <a:gd name="connsiteY161" fmla="*/ 2298284 h 3789197"/>
                <a:gd name="connsiteX162" fmla="*/ 8462757 w 12175516"/>
                <a:gd name="connsiteY162" fmla="*/ 2620360 h 3789197"/>
                <a:gd name="connsiteX163" fmla="*/ 7793243 w 12175516"/>
                <a:gd name="connsiteY163" fmla="*/ 3514314 h 3789197"/>
                <a:gd name="connsiteX164" fmla="*/ 7215027 w 12175516"/>
                <a:gd name="connsiteY164" fmla="*/ 3391316 h 3789197"/>
                <a:gd name="connsiteX165" fmla="*/ 7161136 w 12175516"/>
                <a:gd name="connsiteY165" fmla="*/ 3208087 h 3789197"/>
                <a:gd name="connsiteX166" fmla="*/ 7381137 w 12175516"/>
                <a:gd name="connsiteY166" fmla="*/ 3231546 h 3789197"/>
                <a:gd name="connsiteX167" fmla="*/ 7271454 w 12175516"/>
                <a:gd name="connsiteY167" fmla="*/ 3098404 h 3789197"/>
                <a:gd name="connsiteX168" fmla="*/ 7116755 w 12175516"/>
                <a:gd name="connsiteY168" fmla="*/ 2812465 h 3789197"/>
                <a:gd name="connsiteX169" fmla="*/ 7594164 w 12175516"/>
                <a:gd name="connsiteY169" fmla="*/ 2169580 h 3789197"/>
                <a:gd name="connsiteX170" fmla="*/ 8223736 w 12175516"/>
                <a:gd name="connsiteY170" fmla="*/ 2643819 h 3789197"/>
                <a:gd name="connsiteX171" fmla="*/ 7757739 w 12175516"/>
                <a:gd name="connsiteY171" fmla="*/ 3277194 h 3789197"/>
                <a:gd name="connsiteX172" fmla="*/ 7543443 w 12175516"/>
                <a:gd name="connsiteY172" fmla="*/ 3180191 h 3789197"/>
                <a:gd name="connsiteX173" fmla="*/ 8405696 w 12175516"/>
                <a:gd name="connsiteY173" fmla="*/ 3544746 h 3789197"/>
                <a:gd name="connsiteX174" fmla="*/ 9238150 w 12175516"/>
                <a:gd name="connsiteY174" fmla="*/ 3310797 h 3789197"/>
                <a:gd name="connsiteX175" fmla="*/ 8963624 w 12175516"/>
                <a:gd name="connsiteY175" fmla="*/ 3078115 h 3789197"/>
                <a:gd name="connsiteX176" fmla="*/ 9846166 w 12175516"/>
                <a:gd name="connsiteY176" fmla="*/ 3491489 h 3789197"/>
                <a:gd name="connsiteX177" fmla="*/ 10123227 w 12175516"/>
                <a:gd name="connsiteY177" fmla="*/ 3303189 h 3789197"/>
                <a:gd name="connsiteX178" fmla="*/ 9983111 w 12175516"/>
                <a:gd name="connsiteY178" fmla="*/ 3224571 h 3789197"/>
                <a:gd name="connsiteX179" fmla="*/ 9958385 w 12175516"/>
                <a:gd name="connsiteY179" fmla="*/ 3260076 h 3789197"/>
                <a:gd name="connsiteX180" fmla="*/ 9991354 w 12175516"/>
                <a:gd name="connsiteY180" fmla="*/ 3328549 h 3789197"/>
                <a:gd name="connsiteX181" fmla="*/ 10026224 w 12175516"/>
                <a:gd name="connsiteY181" fmla="*/ 3360883 h 3789197"/>
                <a:gd name="connsiteX182" fmla="*/ 10198675 w 12175516"/>
                <a:gd name="connsiteY182" fmla="*/ 3554890 h 3789197"/>
                <a:gd name="connsiteX183" fmla="*/ 10198041 w 12175516"/>
                <a:gd name="connsiteY183" fmla="*/ 3625899 h 3789197"/>
                <a:gd name="connsiteX184" fmla="*/ 10148588 w 12175516"/>
                <a:gd name="connsiteY184" fmla="*/ 3661404 h 3789197"/>
                <a:gd name="connsiteX185" fmla="*/ 10110547 w 12175516"/>
                <a:gd name="connsiteY185" fmla="*/ 3653162 h 3789197"/>
                <a:gd name="connsiteX186" fmla="*/ 9955849 w 12175516"/>
                <a:gd name="connsiteY186" fmla="*/ 3462325 h 3789197"/>
                <a:gd name="connsiteX187" fmla="*/ 9858212 w 12175516"/>
                <a:gd name="connsiteY187" fmla="*/ 3343131 h 3789197"/>
                <a:gd name="connsiteX188" fmla="*/ 9839192 w 12175516"/>
                <a:gd name="connsiteY188" fmla="*/ 3345667 h 3789197"/>
                <a:gd name="connsiteX189" fmla="*/ 9733312 w 12175516"/>
                <a:gd name="connsiteY189" fmla="*/ 3324111 h 3789197"/>
                <a:gd name="connsiteX190" fmla="*/ 8944604 w 12175516"/>
                <a:gd name="connsiteY190" fmla="*/ 2362319 h 3789197"/>
                <a:gd name="connsiteX191" fmla="*/ 8948408 w 12175516"/>
                <a:gd name="connsiteY191" fmla="*/ 2257707 h 3789197"/>
                <a:gd name="connsiteX192" fmla="*/ 8953480 w 12175516"/>
                <a:gd name="connsiteY192" fmla="*/ 2239955 h 3789197"/>
                <a:gd name="connsiteX193" fmla="*/ 8850771 w 12175516"/>
                <a:gd name="connsiteY193" fmla="*/ 2116323 h 3789197"/>
                <a:gd name="connsiteX194" fmla="*/ 8827947 w 12175516"/>
                <a:gd name="connsiteY194" fmla="*/ 2094133 h 3789197"/>
                <a:gd name="connsiteX195" fmla="*/ 8732845 w 12175516"/>
                <a:gd name="connsiteY195" fmla="*/ 1974305 h 3789197"/>
                <a:gd name="connsiteX196" fmla="*/ 8693536 w 12175516"/>
                <a:gd name="connsiteY196" fmla="*/ 1924852 h 3789197"/>
                <a:gd name="connsiteX197" fmla="*/ 8693536 w 12175516"/>
                <a:gd name="connsiteY197" fmla="*/ 1924852 h 3789197"/>
                <a:gd name="connsiteX198" fmla="*/ 8764546 w 12175516"/>
                <a:gd name="connsiteY198" fmla="*/ 1841797 h 3789197"/>
                <a:gd name="connsiteX199" fmla="*/ 8817168 w 12175516"/>
                <a:gd name="connsiteY199" fmla="*/ 1870328 h 3789197"/>
                <a:gd name="connsiteX200" fmla="*/ 8937630 w 12175516"/>
                <a:gd name="connsiteY200" fmla="*/ 2016784 h 3789197"/>
                <a:gd name="connsiteX201" fmla="*/ 8958552 w 12175516"/>
                <a:gd name="connsiteY201" fmla="*/ 2068138 h 3789197"/>
                <a:gd name="connsiteX202" fmla="*/ 8983913 w 12175516"/>
                <a:gd name="connsiteY202" fmla="*/ 2099205 h 3789197"/>
                <a:gd name="connsiteX203" fmla="*/ 9052385 w 12175516"/>
                <a:gd name="connsiteY203" fmla="*/ 2152462 h 3789197"/>
                <a:gd name="connsiteX204" fmla="*/ 9075210 w 12175516"/>
                <a:gd name="connsiteY204" fmla="*/ 2146756 h 3789197"/>
                <a:gd name="connsiteX205" fmla="*/ 9156997 w 12175516"/>
                <a:gd name="connsiteY205" fmla="*/ 2154998 h 3789197"/>
                <a:gd name="connsiteX206" fmla="*/ 9202646 w 12175516"/>
                <a:gd name="connsiteY206" fmla="*/ 2208888 h 3789197"/>
                <a:gd name="connsiteX207" fmla="*/ 9952679 w 12175516"/>
                <a:gd name="connsiteY207" fmla="*/ 3123764 h 3789197"/>
                <a:gd name="connsiteX208" fmla="*/ 10380001 w 12175516"/>
                <a:gd name="connsiteY208" fmla="*/ 3002034 h 3789197"/>
                <a:gd name="connsiteX209" fmla="*/ 10308359 w 12175516"/>
                <a:gd name="connsiteY209" fmla="*/ 3294947 h 3789197"/>
                <a:gd name="connsiteX210" fmla="*/ 10492855 w 12175516"/>
                <a:gd name="connsiteY210" fmla="*/ 3492758 h 3789197"/>
                <a:gd name="connsiteX211" fmla="*/ 10496659 w 12175516"/>
                <a:gd name="connsiteY211" fmla="*/ 3496561 h 3789197"/>
                <a:gd name="connsiteX212" fmla="*/ 10877065 w 12175516"/>
                <a:gd name="connsiteY212" fmla="*/ 3542210 h 3789197"/>
                <a:gd name="connsiteX213" fmla="*/ 10670378 w 12175516"/>
                <a:gd name="connsiteY213" fmla="*/ 3281632 h 3789197"/>
                <a:gd name="connsiteX214" fmla="*/ 10713490 w 12175516"/>
                <a:gd name="connsiteY214" fmla="*/ 3050219 h 3789197"/>
                <a:gd name="connsiteX215" fmla="*/ 10220865 w 12175516"/>
                <a:gd name="connsiteY215" fmla="*/ 1840529 h 3789197"/>
                <a:gd name="connsiteX216" fmla="*/ 10155562 w 12175516"/>
                <a:gd name="connsiteY216" fmla="*/ 1694707 h 3789197"/>
                <a:gd name="connsiteX217" fmla="*/ 9991988 w 12175516"/>
                <a:gd name="connsiteY217" fmla="*/ 1758742 h 3789197"/>
                <a:gd name="connsiteX218" fmla="*/ 9723168 w 12175516"/>
                <a:gd name="connsiteY218" fmla="*/ 1839895 h 3789197"/>
                <a:gd name="connsiteX219" fmla="*/ 9264778 w 12175516"/>
                <a:gd name="connsiteY219" fmla="*/ 1670615 h 3789197"/>
                <a:gd name="connsiteX220" fmla="*/ 8924316 w 12175516"/>
                <a:gd name="connsiteY220" fmla="*/ 1289575 h 3789197"/>
                <a:gd name="connsiteX221" fmla="*/ 8982644 w 12175516"/>
                <a:gd name="connsiteY221" fmla="*/ 1257241 h 3789197"/>
                <a:gd name="connsiteX222" fmla="*/ 8964893 w 12175516"/>
                <a:gd name="connsiteY222" fmla="*/ 1226808 h 3789197"/>
                <a:gd name="connsiteX223" fmla="*/ 9082818 w 12175516"/>
                <a:gd name="connsiteY223" fmla="*/ 1200180 h 3789197"/>
                <a:gd name="connsiteX224" fmla="*/ 9122761 w 12175516"/>
                <a:gd name="connsiteY224" fmla="*/ 1186865 h 3789197"/>
                <a:gd name="connsiteX225" fmla="*/ 9122761 w 12175516"/>
                <a:gd name="connsiteY225" fmla="*/ 1186865 h 3789197"/>
                <a:gd name="connsiteX226" fmla="*/ 9176017 w 12175516"/>
                <a:gd name="connsiteY226" fmla="*/ 1217932 h 3789197"/>
                <a:gd name="connsiteX227" fmla="*/ 9415673 w 12175516"/>
                <a:gd name="connsiteY227" fmla="*/ 1377068 h 3789197"/>
                <a:gd name="connsiteX228" fmla="*/ 9224836 w 12175516"/>
                <a:gd name="connsiteY228" fmla="*/ 1501334 h 3789197"/>
                <a:gd name="connsiteX229" fmla="*/ 9846166 w 12175516"/>
                <a:gd name="connsiteY229" fmla="*/ 1595801 h 3789197"/>
                <a:gd name="connsiteX230" fmla="*/ 9880402 w 12175516"/>
                <a:gd name="connsiteY230" fmla="*/ 1588193 h 3789197"/>
                <a:gd name="connsiteX231" fmla="*/ 9847433 w 12175516"/>
                <a:gd name="connsiteY231" fmla="*/ 1560297 h 3789197"/>
                <a:gd name="connsiteX232" fmla="*/ 9295845 w 12175516"/>
                <a:gd name="connsiteY232" fmla="*/ 1493726 h 3789197"/>
                <a:gd name="connsiteX233" fmla="*/ 9758672 w 12175516"/>
                <a:gd name="connsiteY233" fmla="*/ 1381506 h 3789197"/>
                <a:gd name="connsiteX234" fmla="*/ 10018616 w 12175516"/>
                <a:gd name="connsiteY234" fmla="*/ 1250266 h 3789197"/>
                <a:gd name="connsiteX235" fmla="*/ 9803053 w 12175516"/>
                <a:gd name="connsiteY235" fmla="*/ 1185597 h 3789197"/>
                <a:gd name="connsiteX236" fmla="*/ 9783398 w 12175516"/>
                <a:gd name="connsiteY236" fmla="*/ 1183695 h 3789197"/>
                <a:gd name="connsiteX237" fmla="*/ 9792909 w 12175516"/>
                <a:gd name="connsiteY237" fmla="*/ 1287673 h 3789197"/>
                <a:gd name="connsiteX238" fmla="*/ 9876598 w 12175516"/>
                <a:gd name="connsiteY238" fmla="*/ 1080986 h 3789197"/>
                <a:gd name="connsiteX239" fmla="*/ 8814632 w 12175516"/>
                <a:gd name="connsiteY239" fmla="*/ 1078450 h 3789197"/>
                <a:gd name="connsiteX240" fmla="*/ 8767081 w 12175516"/>
                <a:gd name="connsiteY240" fmla="*/ 1030265 h 3789197"/>
                <a:gd name="connsiteX241" fmla="*/ 8814632 w 12175516"/>
                <a:gd name="connsiteY241" fmla="*/ 982080 h 3789197"/>
                <a:gd name="connsiteX242" fmla="*/ 9830315 w 12175516"/>
                <a:gd name="connsiteY242" fmla="*/ 964328 h 3789197"/>
                <a:gd name="connsiteX243" fmla="*/ 9772621 w 12175516"/>
                <a:gd name="connsiteY243" fmla="*/ 912339 h 3789197"/>
                <a:gd name="connsiteX244" fmla="*/ 8834287 w 12175516"/>
                <a:gd name="connsiteY244" fmla="*/ 912339 h 3789197"/>
                <a:gd name="connsiteX245" fmla="*/ 8883105 w 12175516"/>
                <a:gd name="connsiteY245" fmla="*/ 789342 h 3789197"/>
                <a:gd name="connsiteX246" fmla="*/ 9258438 w 12175516"/>
                <a:gd name="connsiteY246" fmla="*/ 365823 h 3789197"/>
                <a:gd name="connsiteX247" fmla="*/ 9678153 w 12175516"/>
                <a:gd name="connsiteY247" fmla="*/ 230779 h 3789197"/>
                <a:gd name="connsiteX248" fmla="*/ 9709854 w 12175516"/>
                <a:gd name="connsiteY248" fmla="*/ 229511 h 3789197"/>
                <a:gd name="connsiteX249" fmla="*/ 9709854 w 12175516"/>
                <a:gd name="connsiteY249" fmla="*/ 159136 h 3789197"/>
                <a:gd name="connsiteX250" fmla="*/ 9695905 w 12175516"/>
                <a:gd name="connsiteY250" fmla="*/ 159136 h 3789197"/>
                <a:gd name="connsiteX251" fmla="*/ 9627432 w 12175516"/>
                <a:gd name="connsiteY251" fmla="*/ 90029 h 3789197"/>
                <a:gd name="connsiteX252" fmla="*/ 9627432 w 12175516"/>
                <a:gd name="connsiteY252" fmla="*/ 69107 h 3789197"/>
                <a:gd name="connsiteX253" fmla="*/ 9695905 w 12175516"/>
                <a:gd name="connsiteY253" fmla="*/ 0 h 3789197"/>
                <a:gd name="connsiteX254" fmla="*/ 9903860 w 12175516"/>
                <a:gd name="connsiteY254" fmla="*/ 0 h 3789197"/>
                <a:gd name="connsiteX255" fmla="*/ 9903860 w 12175516"/>
                <a:gd name="connsiteY255" fmla="*/ 0 h 3789197"/>
                <a:gd name="connsiteX256" fmla="*/ 9972334 w 12175516"/>
                <a:gd name="connsiteY256" fmla="*/ 69107 h 3789197"/>
                <a:gd name="connsiteX257" fmla="*/ 9972334 w 12175516"/>
                <a:gd name="connsiteY257" fmla="*/ 90029 h 3789197"/>
                <a:gd name="connsiteX258" fmla="*/ 9903860 w 12175516"/>
                <a:gd name="connsiteY258" fmla="*/ 159136 h 3789197"/>
                <a:gd name="connsiteX259" fmla="*/ 9889912 w 12175516"/>
                <a:gd name="connsiteY259" fmla="*/ 159136 h 3789197"/>
                <a:gd name="connsiteX260" fmla="*/ 9889912 w 12175516"/>
                <a:gd name="connsiteY260" fmla="*/ 234583 h 3789197"/>
                <a:gd name="connsiteX261" fmla="*/ 9972334 w 12175516"/>
                <a:gd name="connsiteY261" fmla="*/ 241558 h 3789197"/>
                <a:gd name="connsiteX262" fmla="*/ 10341327 w 12175516"/>
                <a:gd name="connsiteY262" fmla="*/ 368993 h 3789197"/>
                <a:gd name="connsiteX263" fmla="*/ 10750263 w 12175516"/>
                <a:gd name="connsiteY263" fmla="*/ 886345 h 3789197"/>
                <a:gd name="connsiteX264" fmla="*/ 10750897 w 12175516"/>
                <a:gd name="connsiteY264" fmla="*/ 914875 h 3789197"/>
                <a:gd name="connsiteX265" fmla="*/ 10750897 w 12175516"/>
                <a:gd name="connsiteY265" fmla="*/ 914875 h 3789197"/>
                <a:gd name="connsiteX266" fmla="*/ 9943168 w 12175516"/>
                <a:gd name="connsiteY266" fmla="*/ 919314 h 3789197"/>
                <a:gd name="connsiteX267" fmla="*/ 9927318 w 12175516"/>
                <a:gd name="connsiteY267" fmla="*/ 958622 h 3789197"/>
                <a:gd name="connsiteX268" fmla="*/ 10784499 w 12175516"/>
                <a:gd name="connsiteY268" fmla="*/ 984616 h 3789197"/>
                <a:gd name="connsiteX269" fmla="*/ 10784499 w 12175516"/>
                <a:gd name="connsiteY269" fmla="*/ 984616 h 3789197"/>
                <a:gd name="connsiteX270" fmla="*/ 10832050 w 12175516"/>
                <a:gd name="connsiteY270" fmla="*/ 1032801 h 3789197"/>
                <a:gd name="connsiteX271" fmla="*/ 10784499 w 12175516"/>
                <a:gd name="connsiteY271" fmla="*/ 1080986 h 3789197"/>
                <a:gd name="connsiteX272" fmla="*/ 10115619 w 12175516"/>
                <a:gd name="connsiteY272" fmla="*/ 1108882 h 3789197"/>
                <a:gd name="connsiteX273" fmla="*/ 10286802 w 12175516"/>
                <a:gd name="connsiteY273" fmla="*/ 1162773 h 3789197"/>
                <a:gd name="connsiteX274" fmla="*/ 10651357 w 12175516"/>
                <a:gd name="connsiteY274" fmla="*/ 1495628 h 3789197"/>
                <a:gd name="connsiteX275" fmla="*/ 11325309 w 12175516"/>
                <a:gd name="connsiteY275" fmla="*/ 2536671 h 3789197"/>
                <a:gd name="connsiteX276" fmla="*/ 11568769 w 12175516"/>
                <a:gd name="connsiteY276" fmla="*/ 2583588 h 3789197"/>
                <a:gd name="connsiteX277" fmla="*/ 11687963 w 12175516"/>
                <a:gd name="connsiteY277" fmla="*/ 2856846 h 3789197"/>
                <a:gd name="connsiteX278" fmla="*/ 11880067 w 12175516"/>
                <a:gd name="connsiteY278" fmla="*/ 3051487 h 3789197"/>
                <a:gd name="connsiteX279" fmla="*/ 11978973 w 12175516"/>
                <a:gd name="connsiteY279" fmla="*/ 3282900 h 3789197"/>
                <a:gd name="connsiteX280" fmla="*/ 12175516 w 12175516"/>
                <a:gd name="connsiteY280" fmla="*/ 3417310 h 378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</a:cxnLst>
              <a:rect l="l" t="t" r="r" b="b"/>
              <a:pathLst>
                <a:path w="12175516" h="3789197">
                  <a:moveTo>
                    <a:pt x="0" y="2899959"/>
                  </a:moveTo>
                  <a:cubicBezTo>
                    <a:pt x="0" y="2899959"/>
                    <a:pt x="214295" y="2671715"/>
                    <a:pt x="223805" y="2802955"/>
                  </a:cubicBezTo>
                  <a:cubicBezTo>
                    <a:pt x="233315" y="2934195"/>
                    <a:pt x="25360" y="3270220"/>
                    <a:pt x="244728" y="3170681"/>
                  </a:cubicBezTo>
                  <a:cubicBezTo>
                    <a:pt x="617525" y="3000766"/>
                    <a:pt x="618793" y="3376734"/>
                    <a:pt x="514182" y="3354543"/>
                  </a:cubicBezTo>
                  <a:cubicBezTo>
                    <a:pt x="437466" y="3338059"/>
                    <a:pt x="476141" y="3275292"/>
                    <a:pt x="883175" y="3190969"/>
                  </a:cubicBezTo>
                  <a:cubicBezTo>
                    <a:pt x="910437" y="3185263"/>
                    <a:pt x="907901" y="3144052"/>
                    <a:pt x="881273" y="3136444"/>
                  </a:cubicBezTo>
                  <a:cubicBezTo>
                    <a:pt x="880639" y="3136444"/>
                    <a:pt x="880005" y="3136444"/>
                    <a:pt x="880005" y="3135810"/>
                  </a:cubicBezTo>
                  <a:lnTo>
                    <a:pt x="720869" y="3090161"/>
                  </a:lnTo>
                  <a:cubicBezTo>
                    <a:pt x="707554" y="3086357"/>
                    <a:pt x="656834" y="3078749"/>
                    <a:pt x="657468" y="3059729"/>
                  </a:cubicBezTo>
                  <a:cubicBezTo>
                    <a:pt x="658736" y="3038807"/>
                    <a:pt x="706286" y="3040075"/>
                    <a:pt x="715797" y="3040709"/>
                  </a:cubicBezTo>
                  <a:cubicBezTo>
                    <a:pt x="867959" y="3027395"/>
                    <a:pt x="892051" y="3019786"/>
                    <a:pt x="925654" y="2825780"/>
                  </a:cubicBezTo>
                  <a:cubicBezTo>
                    <a:pt x="930726" y="2801053"/>
                    <a:pt x="923752" y="2775059"/>
                    <a:pt x="911072" y="2752235"/>
                  </a:cubicBezTo>
                  <a:cubicBezTo>
                    <a:pt x="900293" y="2732580"/>
                    <a:pt x="888881" y="2712292"/>
                    <a:pt x="881273" y="2698344"/>
                  </a:cubicBezTo>
                  <a:cubicBezTo>
                    <a:pt x="771589" y="2547449"/>
                    <a:pt x="788708" y="2487219"/>
                    <a:pt x="886979" y="2329350"/>
                  </a:cubicBezTo>
                  <a:cubicBezTo>
                    <a:pt x="896489" y="2312866"/>
                    <a:pt x="905999" y="2296382"/>
                    <a:pt x="916778" y="2283068"/>
                  </a:cubicBezTo>
                  <a:cubicBezTo>
                    <a:pt x="966230" y="2218399"/>
                    <a:pt x="979544" y="2131539"/>
                    <a:pt x="959890" y="2051020"/>
                  </a:cubicBezTo>
                  <a:cubicBezTo>
                    <a:pt x="952282" y="2027562"/>
                    <a:pt x="954184" y="2013614"/>
                    <a:pt x="984617" y="2022490"/>
                  </a:cubicBezTo>
                  <a:lnTo>
                    <a:pt x="1185598" y="2080185"/>
                  </a:lnTo>
                  <a:lnTo>
                    <a:pt x="1386579" y="2137880"/>
                  </a:lnTo>
                  <a:cubicBezTo>
                    <a:pt x="1415109" y="2146122"/>
                    <a:pt x="1409403" y="2158802"/>
                    <a:pt x="1392285" y="2175286"/>
                  </a:cubicBezTo>
                  <a:cubicBezTo>
                    <a:pt x="1332054" y="2234249"/>
                    <a:pt x="1297183" y="2315402"/>
                    <a:pt x="1305425" y="2394019"/>
                  </a:cubicBezTo>
                  <a:cubicBezTo>
                    <a:pt x="1307327" y="2411137"/>
                    <a:pt x="1306693" y="2430158"/>
                    <a:pt x="1306059" y="2449178"/>
                  </a:cubicBezTo>
                  <a:cubicBezTo>
                    <a:pt x="1304791" y="2635577"/>
                    <a:pt x="1287673" y="2695174"/>
                    <a:pt x="1114588" y="2764915"/>
                  </a:cubicBezTo>
                  <a:cubicBezTo>
                    <a:pt x="1095568" y="2773791"/>
                    <a:pt x="1075914" y="2782667"/>
                    <a:pt x="1056260" y="2793445"/>
                  </a:cubicBezTo>
                  <a:cubicBezTo>
                    <a:pt x="1033435" y="2806125"/>
                    <a:pt x="1013781" y="2824512"/>
                    <a:pt x="1004905" y="2847970"/>
                  </a:cubicBezTo>
                  <a:cubicBezTo>
                    <a:pt x="928824" y="3029296"/>
                    <a:pt x="947210" y="3048951"/>
                    <a:pt x="1068940" y="3141516"/>
                  </a:cubicBezTo>
                  <a:lnTo>
                    <a:pt x="1068940" y="3141516"/>
                  </a:lnTo>
                  <a:cubicBezTo>
                    <a:pt x="1077182" y="3146588"/>
                    <a:pt x="1111418" y="3167511"/>
                    <a:pt x="1108248" y="3188433"/>
                  </a:cubicBezTo>
                  <a:cubicBezTo>
                    <a:pt x="1100640" y="3237886"/>
                    <a:pt x="978911" y="3279096"/>
                    <a:pt x="989689" y="3209355"/>
                  </a:cubicBezTo>
                  <a:cubicBezTo>
                    <a:pt x="1004905" y="3115522"/>
                    <a:pt x="1553957" y="3308895"/>
                    <a:pt x="1701047" y="2617824"/>
                  </a:cubicBezTo>
                  <a:cubicBezTo>
                    <a:pt x="1722604" y="2517017"/>
                    <a:pt x="1813901" y="2364855"/>
                    <a:pt x="1940069" y="2250099"/>
                  </a:cubicBezTo>
                  <a:cubicBezTo>
                    <a:pt x="1952749" y="2242491"/>
                    <a:pt x="1957187" y="2236151"/>
                    <a:pt x="1961625" y="2226641"/>
                  </a:cubicBezTo>
                  <a:lnTo>
                    <a:pt x="1966697" y="2223471"/>
                  </a:lnTo>
                  <a:lnTo>
                    <a:pt x="1969867" y="2211424"/>
                  </a:lnTo>
                  <a:cubicBezTo>
                    <a:pt x="1954017" y="2188600"/>
                    <a:pt x="1957187" y="2156900"/>
                    <a:pt x="1923584" y="2155632"/>
                  </a:cubicBezTo>
                  <a:cubicBezTo>
                    <a:pt x="1874132" y="2153096"/>
                    <a:pt x="1854477" y="2092865"/>
                    <a:pt x="1849405" y="2059896"/>
                  </a:cubicBezTo>
                  <a:cubicBezTo>
                    <a:pt x="1833555" y="1966697"/>
                    <a:pt x="1839895" y="1917878"/>
                    <a:pt x="1787906" y="1837993"/>
                  </a:cubicBezTo>
                  <a:cubicBezTo>
                    <a:pt x="1752402" y="1785370"/>
                    <a:pt x="1646522" y="1680125"/>
                    <a:pt x="1614188" y="1626234"/>
                  </a:cubicBezTo>
                  <a:cubicBezTo>
                    <a:pt x="1546349" y="1509576"/>
                    <a:pt x="1477242" y="1396723"/>
                    <a:pt x="1408135" y="1282601"/>
                  </a:cubicBezTo>
                  <a:cubicBezTo>
                    <a:pt x="1389749" y="1252802"/>
                    <a:pt x="1384042" y="1219834"/>
                    <a:pt x="1403063" y="1189402"/>
                  </a:cubicBezTo>
                  <a:cubicBezTo>
                    <a:pt x="1416377" y="1169113"/>
                    <a:pt x="1432227" y="1152629"/>
                    <a:pt x="1448711" y="1142485"/>
                  </a:cubicBezTo>
                  <a:cubicBezTo>
                    <a:pt x="1465196" y="1132341"/>
                    <a:pt x="1486752" y="1126001"/>
                    <a:pt x="1510844" y="1123465"/>
                  </a:cubicBezTo>
                  <a:cubicBezTo>
                    <a:pt x="1548251" y="1119661"/>
                    <a:pt x="1572977" y="1140583"/>
                    <a:pt x="1591364" y="1170381"/>
                  </a:cubicBezTo>
                  <a:cubicBezTo>
                    <a:pt x="1661739" y="1285771"/>
                    <a:pt x="1732748" y="1396723"/>
                    <a:pt x="1802489" y="1510844"/>
                  </a:cubicBezTo>
                  <a:cubicBezTo>
                    <a:pt x="1837993" y="1563467"/>
                    <a:pt x="1881106" y="1706753"/>
                    <a:pt x="1911538" y="1762546"/>
                  </a:cubicBezTo>
                  <a:cubicBezTo>
                    <a:pt x="1958455" y="1845601"/>
                    <a:pt x="2006640" y="1864621"/>
                    <a:pt x="2080819" y="1918512"/>
                  </a:cubicBezTo>
                  <a:cubicBezTo>
                    <a:pt x="2106179" y="1937533"/>
                    <a:pt x="2152462" y="1983181"/>
                    <a:pt x="2132174" y="2028196"/>
                  </a:cubicBezTo>
                  <a:cubicBezTo>
                    <a:pt x="2118859" y="2056726"/>
                    <a:pt x="2147390" y="2066870"/>
                    <a:pt x="2160704" y="2094767"/>
                  </a:cubicBezTo>
                  <a:lnTo>
                    <a:pt x="2172750" y="2097937"/>
                  </a:lnTo>
                  <a:lnTo>
                    <a:pt x="2184162" y="2090963"/>
                  </a:lnTo>
                  <a:lnTo>
                    <a:pt x="2187966" y="2092231"/>
                  </a:lnTo>
                  <a:cubicBezTo>
                    <a:pt x="2307160" y="2045314"/>
                    <a:pt x="2427622" y="2023124"/>
                    <a:pt x="2553790" y="2035804"/>
                  </a:cubicBezTo>
                  <a:cubicBezTo>
                    <a:pt x="2683762" y="2049118"/>
                    <a:pt x="2809296" y="2085891"/>
                    <a:pt x="2917077" y="2158168"/>
                  </a:cubicBezTo>
                  <a:cubicBezTo>
                    <a:pt x="3007107" y="2215229"/>
                    <a:pt x="3086992" y="2284970"/>
                    <a:pt x="3144687" y="2378803"/>
                  </a:cubicBezTo>
                  <a:cubicBezTo>
                    <a:pt x="3163707" y="2404797"/>
                    <a:pt x="3180825" y="2432694"/>
                    <a:pt x="3194139" y="2459956"/>
                  </a:cubicBezTo>
                  <a:cubicBezTo>
                    <a:pt x="3343132" y="2742724"/>
                    <a:pt x="3360250" y="3164341"/>
                    <a:pt x="2979844" y="3464227"/>
                  </a:cubicBezTo>
                  <a:cubicBezTo>
                    <a:pt x="2966530" y="3479443"/>
                    <a:pt x="2945608" y="3481345"/>
                    <a:pt x="2934196" y="3499098"/>
                  </a:cubicBezTo>
                  <a:lnTo>
                    <a:pt x="2896789" y="3521922"/>
                  </a:lnTo>
                  <a:cubicBezTo>
                    <a:pt x="2786471" y="3580885"/>
                    <a:pt x="2667278" y="3620827"/>
                    <a:pt x="2539208" y="3628435"/>
                  </a:cubicBezTo>
                  <a:lnTo>
                    <a:pt x="2539208" y="3628435"/>
                  </a:lnTo>
                  <a:cubicBezTo>
                    <a:pt x="2250733" y="3642384"/>
                    <a:pt x="1981279" y="3506072"/>
                    <a:pt x="1822777" y="3280998"/>
                  </a:cubicBezTo>
                  <a:cubicBezTo>
                    <a:pt x="1775860" y="3215061"/>
                    <a:pt x="1766984" y="3128202"/>
                    <a:pt x="1799953" y="3054023"/>
                  </a:cubicBezTo>
                  <a:cubicBezTo>
                    <a:pt x="1856380" y="2929123"/>
                    <a:pt x="1808829" y="2705318"/>
                    <a:pt x="1701681" y="2852408"/>
                  </a:cubicBezTo>
                  <a:cubicBezTo>
                    <a:pt x="1611018" y="2977308"/>
                    <a:pt x="1909002" y="2951947"/>
                    <a:pt x="1909002" y="2842898"/>
                  </a:cubicBezTo>
                  <a:cubicBezTo>
                    <a:pt x="1909002" y="2520821"/>
                    <a:pt x="2170214" y="2259609"/>
                    <a:pt x="2492291" y="2259609"/>
                  </a:cubicBezTo>
                  <a:cubicBezTo>
                    <a:pt x="2817538" y="2259609"/>
                    <a:pt x="3080652" y="2525259"/>
                    <a:pt x="3075580" y="2851774"/>
                  </a:cubicBezTo>
                  <a:cubicBezTo>
                    <a:pt x="3071141" y="3168779"/>
                    <a:pt x="2810564" y="3426187"/>
                    <a:pt x="2492925" y="3426820"/>
                  </a:cubicBezTo>
                  <a:cubicBezTo>
                    <a:pt x="2279264" y="3427454"/>
                    <a:pt x="2022490" y="3227107"/>
                    <a:pt x="1990155" y="3142150"/>
                  </a:cubicBezTo>
                  <a:cubicBezTo>
                    <a:pt x="1824045" y="2706586"/>
                    <a:pt x="3459789" y="3084455"/>
                    <a:pt x="3193505" y="3461691"/>
                  </a:cubicBezTo>
                  <a:cubicBezTo>
                    <a:pt x="2728142" y="4120427"/>
                    <a:pt x="3920714" y="3554890"/>
                    <a:pt x="3873797" y="3710856"/>
                  </a:cubicBezTo>
                  <a:cubicBezTo>
                    <a:pt x="3834489" y="3842096"/>
                    <a:pt x="3708321" y="3674718"/>
                    <a:pt x="3670914" y="3663306"/>
                  </a:cubicBezTo>
                  <a:cubicBezTo>
                    <a:pt x="3633508" y="3651894"/>
                    <a:pt x="3612586" y="3611317"/>
                    <a:pt x="3623998" y="3574544"/>
                  </a:cubicBezTo>
                  <a:lnTo>
                    <a:pt x="3850973" y="2837826"/>
                  </a:lnTo>
                  <a:cubicBezTo>
                    <a:pt x="3856679" y="2819440"/>
                    <a:pt x="3869359" y="2804857"/>
                    <a:pt x="3885843" y="2795981"/>
                  </a:cubicBezTo>
                  <a:lnTo>
                    <a:pt x="3902962" y="2790909"/>
                  </a:lnTo>
                  <a:lnTo>
                    <a:pt x="4049418" y="2315402"/>
                  </a:lnTo>
                  <a:lnTo>
                    <a:pt x="3949879" y="2284970"/>
                  </a:lnTo>
                  <a:cubicBezTo>
                    <a:pt x="3916276" y="2274825"/>
                    <a:pt x="3896622" y="2238053"/>
                    <a:pt x="3907400" y="2204451"/>
                  </a:cubicBezTo>
                  <a:lnTo>
                    <a:pt x="4011377" y="1865889"/>
                  </a:lnTo>
                  <a:cubicBezTo>
                    <a:pt x="4052588" y="1732114"/>
                    <a:pt x="4195874" y="1655398"/>
                    <a:pt x="4330284" y="1697243"/>
                  </a:cubicBezTo>
                  <a:lnTo>
                    <a:pt x="4330284" y="1697243"/>
                  </a:lnTo>
                  <a:lnTo>
                    <a:pt x="4442504" y="1732114"/>
                  </a:lnTo>
                  <a:cubicBezTo>
                    <a:pt x="4466596" y="1739722"/>
                    <a:pt x="4480544" y="1765716"/>
                    <a:pt x="4472936" y="1789808"/>
                  </a:cubicBezTo>
                  <a:lnTo>
                    <a:pt x="4306826" y="2328082"/>
                  </a:lnTo>
                  <a:cubicBezTo>
                    <a:pt x="4296682" y="2361685"/>
                    <a:pt x="4261177" y="2380705"/>
                    <a:pt x="4227575" y="2369927"/>
                  </a:cubicBezTo>
                  <a:lnTo>
                    <a:pt x="4116623" y="2335690"/>
                  </a:lnTo>
                  <a:lnTo>
                    <a:pt x="3970167" y="2811197"/>
                  </a:lnTo>
                  <a:lnTo>
                    <a:pt x="3980945" y="2825146"/>
                  </a:lnTo>
                  <a:cubicBezTo>
                    <a:pt x="3989187" y="2840996"/>
                    <a:pt x="3991723" y="2860650"/>
                    <a:pt x="3986017" y="2879036"/>
                  </a:cubicBezTo>
                  <a:lnTo>
                    <a:pt x="3781232" y="3550452"/>
                  </a:lnTo>
                  <a:cubicBezTo>
                    <a:pt x="3774258" y="3573276"/>
                    <a:pt x="3792644" y="3595467"/>
                    <a:pt x="3816737" y="3592931"/>
                  </a:cubicBezTo>
                  <a:cubicBezTo>
                    <a:pt x="3816737" y="3592931"/>
                    <a:pt x="4124865" y="3341863"/>
                    <a:pt x="4391783" y="3537138"/>
                  </a:cubicBezTo>
                  <a:cubicBezTo>
                    <a:pt x="4744292" y="3795814"/>
                    <a:pt x="5013112" y="3578349"/>
                    <a:pt x="5117090" y="3537772"/>
                  </a:cubicBezTo>
                  <a:cubicBezTo>
                    <a:pt x="5273056" y="3476907"/>
                    <a:pt x="5331385" y="3624631"/>
                    <a:pt x="5243892" y="3646187"/>
                  </a:cubicBezTo>
                  <a:cubicBezTo>
                    <a:pt x="5148790" y="3669646"/>
                    <a:pt x="5191269" y="3417310"/>
                    <a:pt x="5051153" y="3466129"/>
                  </a:cubicBezTo>
                  <a:cubicBezTo>
                    <a:pt x="5012478" y="3479443"/>
                    <a:pt x="4880604" y="3535870"/>
                    <a:pt x="4844466" y="3542844"/>
                  </a:cubicBezTo>
                  <a:cubicBezTo>
                    <a:pt x="4843198" y="3542844"/>
                    <a:pt x="4841930" y="3543478"/>
                    <a:pt x="4840662" y="3543478"/>
                  </a:cubicBezTo>
                  <a:cubicBezTo>
                    <a:pt x="4831786" y="3541576"/>
                    <a:pt x="4826714" y="3536504"/>
                    <a:pt x="4822275" y="3529530"/>
                  </a:cubicBezTo>
                  <a:cubicBezTo>
                    <a:pt x="4725272" y="3401460"/>
                    <a:pt x="4665675" y="3362786"/>
                    <a:pt x="4611784" y="3208721"/>
                  </a:cubicBezTo>
                  <a:cubicBezTo>
                    <a:pt x="4592130" y="3147222"/>
                    <a:pt x="4555358" y="3012178"/>
                    <a:pt x="4550920" y="2979844"/>
                  </a:cubicBezTo>
                  <a:cubicBezTo>
                    <a:pt x="4547749" y="2974772"/>
                    <a:pt x="4537605" y="2935463"/>
                    <a:pt x="4556625" y="2930391"/>
                  </a:cubicBezTo>
                  <a:lnTo>
                    <a:pt x="5172883" y="2772523"/>
                  </a:lnTo>
                  <a:cubicBezTo>
                    <a:pt x="5189367" y="2780765"/>
                    <a:pt x="5201413" y="2846068"/>
                    <a:pt x="5207753" y="2868892"/>
                  </a:cubicBezTo>
                  <a:lnTo>
                    <a:pt x="5231211" y="2952582"/>
                  </a:lnTo>
                  <a:cubicBezTo>
                    <a:pt x="5246428" y="3012812"/>
                    <a:pt x="5254670" y="3082553"/>
                    <a:pt x="5262278" y="3144686"/>
                  </a:cubicBezTo>
                  <a:cubicBezTo>
                    <a:pt x="5264814" y="3154196"/>
                    <a:pt x="5259108" y="3172583"/>
                    <a:pt x="5281298" y="3162438"/>
                  </a:cubicBezTo>
                  <a:cubicBezTo>
                    <a:pt x="5333287" y="3138980"/>
                    <a:pt x="5378936" y="3106646"/>
                    <a:pt x="5397322" y="3049585"/>
                  </a:cubicBezTo>
                  <a:lnTo>
                    <a:pt x="5397322" y="3049585"/>
                  </a:lnTo>
                  <a:cubicBezTo>
                    <a:pt x="5410002" y="3011544"/>
                    <a:pt x="5396054" y="2977308"/>
                    <a:pt x="5363085" y="2951947"/>
                  </a:cubicBezTo>
                  <a:cubicBezTo>
                    <a:pt x="5347235" y="2939901"/>
                    <a:pt x="5273056" y="2901227"/>
                    <a:pt x="5273056" y="2901227"/>
                  </a:cubicBezTo>
                  <a:cubicBezTo>
                    <a:pt x="5252134" y="2886011"/>
                    <a:pt x="5278128" y="2840362"/>
                    <a:pt x="5302221" y="2850506"/>
                  </a:cubicBezTo>
                  <a:lnTo>
                    <a:pt x="5378936" y="2889181"/>
                  </a:lnTo>
                  <a:lnTo>
                    <a:pt x="5378936" y="2889181"/>
                  </a:lnTo>
                  <a:cubicBezTo>
                    <a:pt x="5458187" y="2924685"/>
                    <a:pt x="5493692" y="3012812"/>
                    <a:pt x="5450579" y="3088259"/>
                  </a:cubicBezTo>
                  <a:cubicBezTo>
                    <a:pt x="5416342" y="3157366"/>
                    <a:pt x="5362451" y="3204283"/>
                    <a:pt x="5290174" y="3229009"/>
                  </a:cubicBezTo>
                  <a:cubicBezTo>
                    <a:pt x="5271154" y="3235984"/>
                    <a:pt x="5262912" y="3275292"/>
                    <a:pt x="5266716" y="3300652"/>
                  </a:cubicBezTo>
                  <a:cubicBezTo>
                    <a:pt x="5274958" y="3354543"/>
                    <a:pt x="5169712" y="3338059"/>
                    <a:pt x="5210923" y="3419212"/>
                  </a:cubicBezTo>
                  <a:cubicBezTo>
                    <a:pt x="5263546" y="3521922"/>
                    <a:pt x="5865855" y="3339327"/>
                    <a:pt x="5754903" y="3438232"/>
                  </a:cubicBezTo>
                  <a:cubicBezTo>
                    <a:pt x="5550118" y="3620827"/>
                    <a:pt x="5539974" y="3163072"/>
                    <a:pt x="5711157" y="2832754"/>
                  </a:cubicBezTo>
                  <a:cubicBezTo>
                    <a:pt x="5714327" y="2827048"/>
                    <a:pt x="5713692" y="2820073"/>
                    <a:pt x="5710522" y="2814367"/>
                  </a:cubicBezTo>
                  <a:cubicBezTo>
                    <a:pt x="5576113" y="2593732"/>
                    <a:pt x="5283834" y="1992691"/>
                    <a:pt x="5240088" y="1900126"/>
                  </a:cubicBezTo>
                  <a:cubicBezTo>
                    <a:pt x="5226139" y="1867157"/>
                    <a:pt x="5225505" y="1846869"/>
                    <a:pt x="5247062" y="1833555"/>
                  </a:cubicBezTo>
                  <a:lnTo>
                    <a:pt x="5247062" y="1833555"/>
                  </a:lnTo>
                  <a:lnTo>
                    <a:pt x="5247062" y="1833555"/>
                  </a:lnTo>
                  <a:lnTo>
                    <a:pt x="5247062" y="1833555"/>
                  </a:lnTo>
                  <a:cubicBezTo>
                    <a:pt x="5254036" y="1829117"/>
                    <a:pt x="5264180" y="1825947"/>
                    <a:pt x="5276226" y="1823411"/>
                  </a:cubicBezTo>
                  <a:lnTo>
                    <a:pt x="5642684" y="1751768"/>
                  </a:lnTo>
                  <a:cubicBezTo>
                    <a:pt x="5695306" y="1741624"/>
                    <a:pt x="5718765" y="1771422"/>
                    <a:pt x="5733981" y="1816437"/>
                  </a:cubicBezTo>
                  <a:cubicBezTo>
                    <a:pt x="5844299" y="2049118"/>
                    <a:pt x="5916575" y="2274192"/>
                    <a:pt x="6032599" y="2486585"/>
                  </a:cubicBezTo>
                  <a:cubicBezTo>
                    <a:pt x="6104242" y="2615923"/>
                    <a:pt x="6180324" y="2749699"/>
                    <a:pt x="6255137" y="2876500"/>
                  </a:cubicBezTo>
                  <a:cubicBezTo>
                    <a:pt x="6333754" y="3010910"/>
                    <a:pt x="6413005" y="3137712"/>
                    <a:pt x="6477674" y="3280364"/>
                  </a:cubicBezTo>
                  <a:cubicBezTo>
                    <a:pt x="6497328" y="3323477"/>
                    <a:pt x="6506204" y="3360883"/>
                    <a:pt x="6468164" y="3395754"/>
                  </a:cubicBezTo>
                  <a:cubicBezTo>
                    <a:pt x="6432659" y="3431259"/>
                    <a:pt x="6406031" y="3416676"/>
                    <a:pt x="6377500" y="3402728"/>
                  </a:cubicBezTo>
                  <a:cubicBezTo>
                    <a:pt x="6324878" y="3372296"/>
                    <a:pt x="6291909" y="3360249"/>
                    <a:pt x="6312197" y="3292410"/>
                  </a:cubicBezTo>
                  <a:cubicBezTo>
                    <a:pt x="6319171" y="3271488"/>
                    <a:pt x="6269719" y="3206185"/>
                    <a:pt x="6257673" y="3187165"/>
                  </a:cubicBezTo>
                  <a:cubicBezTo>
                    <a:pt x="6163839" y="3039441"/>
                    <a:pt x="6087124" y="2932927"/>
                    <a:pt x="6044012" y="2760477"/>
                  </a:cubicBezTo>
                  <a:cubicBezTo>
                    <a:pt x="6028795" y="2693906"/>
                    <a:pt x="6002801" y="2689468"/>
                    <a:pt x="5947642" y="2731946"/>
                  </a:cubicBezTo>
                  <a:cubicBezTo>
                    <a:pt x="5928622" y="2746529"/>
                    <a:pt x="5911503" y="2758575"/>
                    <a:pt x="5894385" y="2769987"/>
                  </a:cubicBezTo>
                  <a:cubicBezTo>
                    <a:pt x="5846834" y="2801687"/>
                    <a:pt x="5842397" y="2870160"/>
                    <a:pt x="5884875" y="2908201"/>
                  </a:cubicBezTo>
                  <a:lnTo>
                    <a:pt x="5884875" y="2908201"/>
                  </a:lnTo>
                  <a:cubicBezTo>
                    <a:pt x="5922282" y="2941803"/>
                    <a:pt x="5980611" y="2937365"/>
                    <a:pt x="6012311" y="2898057"/>
                  </a:cubicBezTo>
                  <a:cubicBezTo>
                    <a:pt x="6127701" y="2756039"/>
                    <a:pt x="6303321" y="2474538"/>
                    <a:pt x="6364186" y="2630505"/>
                  </a:cubicBezTo>
                  <a:cubicBezTo>
                    <a:pt x="6438365" y="2820707"/>
                    <a:pt x="6812431" y="2499265"/>
                    <a:pt x="6607012" y="2413040"/>
                  </a:cubicBezTo>
                  <a:cubicBezTo>
                    <a:pt x="6507473" y="2370561"/>
                    <a:pt x="6480844" y="2811831"/>
                    <a:pt x="6587992" y="3123130"/>
                  </a:cubicBezTo>
                  <a:cubicBezTo>
                    <a:pt x="6710356" y="3478175"/>
                    <a:pt x="6839693" y="3795814"/>
                    <a:pt x="6605109" y="3784402"/>
                  </a:cubicBezTo>
                  <a:cubicBezTo>
                    <a:pt x="6378768" y="3773624"/>
                    <a:pt x="6775658" y="3444573"/>
                    <a:pt x="6793411" y="3417944"/>
                  </a:cubicBezTo>
                  <a:cubicBezTo>
                    <a:pt x="6882172" y="3283534"/>
                    <a:pt x="6820673" y="2917077"/>
                    <a:pt x="6801019" y="2814367"/>
                  </a:cubicBezTo>
                  <a:cubicBezTo>
                    <a:pt x="6798482" y="2799785"/>
                    <a:pt x="6782632" y="2792177"/>
                    <a:pt x="6769318" y="2798517"/>
                  </a:cubicBezTo>
                  <a:cubicBezTo>
                    <a:pt x="6663439" y="2853042"/>
                    <a:pt x="6612718" y="2979844"/>
                    <a:pt x="6655830" y="3094600"/>
                  </a:cubicBezTo>
                  <a:cubicBezTo>
                    <a:pt x="6686897" y="3178289"/>
                    <a:pt x="6790875" y="3227107"/>
                    <a:pt x="6892950" y="3235984"/>
                  </a:cubicBezTo>
                  <a:cubicBezTo>
                    <a:pt x="6955083" y="3241056"/>
                    <a:pt x="6998195" y="3175753"/>
                    <a:pt x="6969031" y="3120594"/>
                  </a:cubicBezTo>
                  <a:cubicBezTo>
                    <a:pt x="6935429" y="3056559"/>
                    <a:pt x="6897388" y="2966530"/>
                    <a:pt x="6880270" y="2863186"/>
                  </a:cubicBezTo>
                  <a:cubicBezTo>
                    <a:pt x="6807992" y="2421916"/>
                    <a:pt x="7104075" y="2000933"/>
                    <a:pt x="7545346" y="1931826"/>
                  </a:cubicBezTo>
                  <a:cubicBezTo>
                    <a:pt x="7797682" y="1892518"/>
                    <a:pt x="8041141" y="1975573"/>
                    <a:pt x="8214859" y="2137246"/>
                  </a:cubicBezTo>
                  <a:cubicBezTo>
                    <a:pt x="8245292" y="2165142"/>
                    <a:pt x="8283967" y="2182260"/>
                    <a:pt x="8324543" y="2187332"/>
                  </a:cubicBezTo>
                  <a:lnTo>
                    <a:pt x="8326445" y="2187332"/>
                  </a:lnTo>
                  <a:cubicBezTo>
                    <a:pt x="8348001" y="2189868"/>
                    <a:pt x="8369558" y="2187966"/>
                    <a:pt x="8391114" y="2184162"/>
                  </a:cubicBezTo>
                  <a:cubicBezTo>
                    <a:pt x="8507772" y="2160704"/>
                    <a:pt x="8626331" y="2227909"/>
                    <a:pt x="8664372" y="2343933"/>
                  </a:cubicBezTo>
                  <a:cubicBezTo>
                    <a:pt x="8696706" y="2442204"/>
                    <a:pt x="8671346" y="2532233"/>
                    <a:pt x="8598435" y="2586124"/>
                  </a:cubicBezTo>
                  <a:cubicBezTo>
                    <a:pt x="8565467" y="2610217"/>
                    <a:pt x="8518550" y="2596268"/>
                    <a:pt x="8503333" y="2558228"/>
                  </a:cubicBezTo>
                  <a:lnTo>
                    <a:pt x="8396186" y="2281166"/>
                  </a:lnTo>
                  <a:cubicBezTo>
                    <a:pt x="8375898" y="2235517"/>
                    <a:pt x="8328347" y="2248831"/>
                    <a:pt x="8346100" y="2298284"/>
                  </a:cubicBezTo>
                  <a:cubicBezTo>
                    <a:pt x="8367022" y="2357881"/>
                    <a:pt x="8450076" y="2521455"/>
                    <a:pt x="8462757" y="2620360"/>
                  </a:cubicBezTo>
                  <a:cubicBezTo>
                    <a:pt x="8518550" y="3048951"/>
                    <a:pt x="8219932" y="3447109"/>
                    <a:pt x="7793243" y="3514314"/>
                  </a:cubicBezTo>
                  <a:cubicBezTo>
                    <a:pt x="7587824" y="3546648"/>
                    <a:pt x="7377967" y="3497195"/>
                    <a:pt x="7215027" y="3391316"/>
                  </a:cubicBezTo>
                  <a:cubicBezTo>
                    <a:pt x="7191568" y="3376100"/>
                    <a:pt x="7099637" y="3279730"/>
                    <a:pt x="7161136" y="3208087"/>
                  </a:cubicBezTo>
                  <a:cubicBezTo>
                    <a:pt x="7276526" y="3072409"/>
                    <a:pt x="7440734" y="3195407"/>
                    <a:pt x="7381137" y="3231546"/>
                  </a:cubicBezTo>
                  <a:cubicBezTo>
                    <a:pt x="7317736" y="3269586"/>
                    <a:pt x="7354509" y="3167511"/>
                    <a:pt x="7271454" y="3098404"/>
                  </a:cubicBezTo>
                  <a:cubicBezTo>
                    <a:pt x="7195373" y="3035003"/>
                    <a:pt x="7133873" y="2921515"/>
                    <a:pt x="7116755" y="2812465"/>
                  </a:cubicBezTo>
                  <a:cubicBezTo>
                    <a:pt x="7067302" y="2503069"/>
                    <a:pt x="7281598" y="2212059"/>
                    <a:pt x="7594164" y="2169580"/>
                  </a:cubicBezTo>
                  <a:cubicBezTo>
                    <a:pt x="7897221" y="2128369"/>
                    <a:pt x="8179355" y="2341396"/>
                    <a:pt x="8223736" y="2643819"/>
                  </a:cubicBezTo>
                  <a:cubicBezTo>
                    <a:pt x="8268116" y="2946241"/>
                    <a:pt x="8059527" y="3223303"/>
                    <a:pt x="7757739" y="3277194"/>
                  </a:cubicBezTo>
                  <a:cubicBezTo>
                    <a:pt x="7684828" y="3290508"/>
                    <a:pt x="7489553" y="3300652"/>
                    <a:pt x="7543443" y="3180191"/>
                  </a:cubicBezTo>
                  <a:cubicBezTo>
                    <a:pt x="7594164" y="3066069"/>
                    <a:pt x="8405696" y="3544746"/>
                    <a:pt x="8405696" y="3544746"/>
                  </a:cubicBezTo>
                  <a:cubicBezTo>
                    <a:pt x="8713190" y="3715928"/>
                    <a:pt x="9305989" y="3544746"/>
                    <a:pt x="9238150" y="3310797"/>
                  </a:cubicBezTo>
                  <a:cubicBezTo>
                    <a:pt x="9238150" y="3310797"/>
                    <a:pt x="9059360" y="2986818"/>
                    <a:pt x="8963624" y="3078115"/>
                  </a:cubicBezTo>
                  <a:cubicBezTo>
                    <a:pt x="8713190" y="3317771"/>
                    <a:pt x="9596366" y="3459155"/>
                    <a:pt x="9846166" y="3491489"/>
                  </a:cubicBezTo>
                  <a:cubicBezTo>
                    <a:pt x="9978039" y="3508608"/>
                    <a:pt x="10161902" y="3493391"/>
                    <a:pt x="10123227" y="3303189"/>
                  </a:cubicBezTo>
                  <a:cubicBezTo>
                    <a:pt x="10108646" y="3231546"/>
                    <a:pt x="10004668" y="3216329"/>
                    <a:pt x="9983111" y="3224571"/>
                  </a:cubicBezTo>
                  <a:cubicBezTo>
                    <a:pt x="9975504" y="3227107"/>
                    <a:pt x="9953947" y="3249298"/>
                    <a:pt x="9958385" y="3260076"/>
                  </a:cubicBezTo>
                  <a:cubicBezTo>
                    <a:pt x="9969797" y="3286070"/>
                    <a:pt x="9971065" y="3307627"/>
                    <a:pt x="9991354" y="3328549"/>
                  </a:cubicBezTo>
                  <a:cubicBezTo>
                    <a:pt x="9996425" y="3342497"/>
                    <a:pt x="10014178" y="3352641"/>
                    <a:pt x="10026224" y="3360883"/>
                  </a:cubicBezTo>
                  <a:cubicBezTo>
                    <a:pt x="10092161" y="3411604"/>
                    <a:pt x="10144150" y="3492758"/>
                    <a:pt x="10198675" y="3554890"/>
                  </a:cubicBezTo>
                  <a:cubicBezTo>
                    <a:pt x="10219597" y="3578349"/>
                    <a:pt x="10221499" y="3604977"/>
                    <a:pt x="10198041" y="3625899"/>
                  </a:cubicBezTo>
                  <a:cubicBezTo>
                    <a:pt x="10182190" y="3638580"/>
                    <a:pt x="10168876" y="3654430"/>
                    <a:pt x="10148588" y="3661404"/>
                  </a:cubicBezTo>
                  <a:cubicBezTo>
                    <a:pt x="10135274" y="3667110"/>
                    <a:pt x="10121960" y="3660770"/>
                    <a:pt x="10110547" y="3653162"/>
                  </a:cubicBezTo>
                  <a:cubicBezTo>
                    <a:pt x="10059826" y="3594833"/>
                    <a:pt x="10000864" y="3525726"/>
                    <a:pt x="9955849" y="3462325"/>
                  </a:cubicBezTo>
                  <a:cubicBezTo>
                    <a:pt x="9939365" y="3408434"/>
                    <a:pt x="9902593" y="3373563"/>
                    <a:pt x="9858212" y="3343131"/>
                  </a:cubicBezTo>
                  <a:cubicBezTo>
                    <a:pt x="9852506" y="3339961"/>
                    <a:pt x="9845532" y="3341863"/>
                    <a:pt x="9839192" y="3345667"/>
                  </a:cubicBezTo>
                  <a:cubicBezTo>
                    <a:pt x="9794811" y="3369126"/>
                    <a:pt x="9765646" y="3363419"/>
                    <a:pt x="9733312" y="3324111"/>
                  </a:cubicBezTo>
                  <a:lnTo>
                    <a:pt x="8944604" y="2362319"/>
                  </a:lnTo>
                  <a:cubicBezTo>
                    <a:pt x="8914806" y="2326180"/>
                    <a:pt x="8916708" y="2291944"/>
                    <a:pt x="8948408" y="2257707"/>
                  </a:cubicBezTo>
                  <a:cubicBezTo>
                    <a:pt x="8953480" y="2252001"/>
                    <a:pt x="8957284" y="2248831"/>
                    <a:pt x="8953480" y="2239955"/>
                  </a:cubicBezTo>
                  <a:cubicBezTo>
                    <a:pt x="8930656" y="2187966"/>
                    <a:pt x="8902759" y="2142318"/>
                    <a:pt x="8850771" y="2116323"/>
                  </a:cubicBezTo>
                  <a:cubicBezTo>
                    <a:pt x="8842528" y="2109983"/>
                    <a:pt x="8838091" y="2099205"/>
                    <a:pt x="8827947" y="2094133"/>
                  </a:cubicBezTo>
                  <a:lnTo>
                    <a:pt x="8732845" y="1974305"/>
                  </a:lnTo>
                  <a:cubicBezTo>
                    <a:pt x="8722700" y="1959723"/>
                    <a:pt x="8702412" y="1938800"/>
                    <a:pt x="8693536" y="1924852"/>
                  </a:cubicBezTo>
                  <a:lnTo>
                    <a:pt x="8693536" y="1924852"/>
                  </a:lnTo>
                  <a:cubicBezTo>
                    <a:pt x="8689098" y="1885544"/>
                    <a:pt x="8732211" y="1850673"/>
                    <a:pt x="8764546" y="1841797"/>
                  </a:cubicBezTo>
                  <a:cubicBezTo>
                    <a:pt x="8782298" y="1837359"/>
                    <a:pt x="8806390" y="1855111"/>
                    <a:pt x="8817168" y="1870328"/>
                  </a:cubicBezTo>
                  <a:lnTo>
                    <a:pt x="8937630" y="2016784"/>
                  </a:lnTo>
                  <a:cubicBezTo>
                    <a:pt x="8949042" y="2030732"/>
                    <a:pt x="8949042" y="2052922"/>
                    <a:pt x="8958552" y="2068138"/>
                  </a:cubicBezTo>
                  <a:cubicBezTo>
                    <a:pt x="8963624" y="2082087"/>
                    <a:pt x="8971233" y="2091597"/>
                    <a:pt x="8983913" y="2099205"/>
                  </a:cubicBezTo>
                  <a:cubicBezTo>
                    <a:pt x="9000397" y="2123297"/>
                    <a:pt x="9026391" y="2139147"/>
                    <a:pt x="9052385" y="2152462"/>
                  </a:cubicBezTo>
                  <a:cubicBezTo>
                    <a:pt x="9062530" y="2158802"/>
                    <a:pt x="9068236" y="2149292"/>
                    <a:pt x="9075210" y="2146756"/>
                  </a:cubicBezTo>
                  <a:cubicBezTo>
                    <a:pt x="9103106" y="2135343"/>
                    <a:pt x="9131003" y="2138513"/>
                    <a:pt x="9156997" y="2154998"/>
                  </a:cubicBezTo>
                  <a:cubicBezTo>
                    <a:pt x="9175383" y="2169580"/>
                    <a:pt x="9187430" y="2190502"/>
                    <a:pt x="9202646" y="2208888"/>
                  </a:cubicBezTo>
                  <a:lnTo>
                    <a:pt x="9952679" y="3123764"/>
                  </a:lnTo>
                  <a:cubicBezTo>
                    <a:pt x="10073775" y="3271488"/>
                    <a:pt x="10462422" y="3114254"/>
                    <a:pt x="10380001" y="3002034"/>
                  </a:cubicBezTo>
                  <a:cubicBezTo>
                    <a:pt x="10312796" y="2911371"/>
                    <a:pt x="10105476" y="3015982"/>
                    <a:pt x="10308359" y="3294947"/>
                  </a:cubicBezTo>
                  <a:lnTo>
                    <a:pt x="10492855" y="3492758"/>
                  </a:lnTo>
                  <a:lnTo>
                    <a:pt x="10496659" y="3496561"/>
                  </a:lnTo>
                  <a:cubicBezTo>
                    <a:pt x="10523287" y="3521288"/>
                    <a:pt x="10771819" y="3759675"/>
                    <a:pt x="10877065" y="3542210"/>
                  </a:cubicBezTo>
                  <a:cubicBezTo>
                    <a:pt x="10988016" y="3313967"/>
                    <a:pt x="10657064" y="3439501"/>
                    <a:pt x="10670378" y="3281632"/>
                  </a:cubicBezTo>
                  <a:cubicBezTo>
                    <a:pt x="10683692" y="3123764"/>
                    <a:pt x="10794010" y="3167511"/>
                    <a:pt x="10713490" y="3050219"/>
                  </a:cubicBezTo>
                  <a:cubicBezTo>
                    <a:pt x="10632971" y="2933561"/>
                    <a:pt x="10220865" y="1840529"/>
                    <a:pt x="10220865" y="1840529"/>
                  </a:cubicBezTo>
                  <a:lnTo>
                    <a:pt x="10155562" y="1694707"/>
                  </a:lnTo>
                  <a:lnTo>
                    <a:pt x="9991988" y="1758742"/>
                  </a:lnTo>
                  <a:cubicBezTo>
                    <a:pt x="9874062" y="1804391"/>
                    <a:pt x="9770084" y="1840529"/>
                    <a:pt x="9723168" y="1839895"/>
                  </a:cubicBezTo>
                  <a:cubicBezTo>
                    <a:pt x="9622360" y="1834189"/>
                    <a:pt x="9417575" y="1727041"/>
                    <a:pt x="9264778" y="1670615"/>
                  </a:cubicBezTo>
                  <a:cubicBezTo>
                    <a:pt x="9208986" y="1652862"/>
                    <a:pt x="9037804" y="1416377"/>
                    <a:pt x="8924316" y="1289575"/>
                  </a:cubicBezTo>
                  <a:cubicBezTo>
                    <a:pt x="8946506" y="1252168"/>
                    <a:pt x="8976304" y="1268019"/>
                    <a:pt x="8982644" y="1257241"/>
                  </a:cubicBezTo>
                  <a:cubicBezTo>
                    <a:pt x="8989619" y="1246462"/>
                    <a:pt x="8946506" y="1236318"/>
                    <a:pt x="8964893" y="1226808"/>
                  </a:cubicBezTo>
                  <a:cubicBezTo>
                    <a:pt x="9035267" y="1173551"/>
                    <a:pt x="9049215" y="1205886"/>
                    <a:pt x="9082818" y="1200180"/>
                  </a:cubicBezTo>
                  <a:cubicBezTo>
                    <a:pt x="9098668" y="1189402"/>
                    <a:pt x="9111982" y="1185597"/>
                    <a:pt x="9122761" y="1186865"/>
                  </a:cubicBezTo>
                  <a:lnTo>
                    <a:pt x="9122761" y="1186865"/>
                  </a:lnTo>
                  <a:cubicBezTo>
                    <a:pt x="9155095" y="1188768"/>
                    <a:pt x="9168409" y="1228710"/>
                    <a:pt x="9176017" y="1217932"/>
                  </a:cubicBezTo>
                  <a:cubicBezTo>
                    <a:pt x="9241954" y="1161505"/>
                    <a:pt x="9355442" y="1312399"/>
                    <a:pt x="9415673" y="1377068"/>
                  </a:cubicBezTo>
                  <a:cubicBezTo>
                    <a:pt x="9344664" y="1392918"/>
                    <a:pt x="9241320" y="1443639"/>
                    <a:pt x="9224836" y="1501334"/>
                  </a:cubicBezTo>
                  <a:cubicBezTo>
                    <a:pt x="9220398" y="1536839"/>
                    <a:pt x="9142415" y="1664274"/>
                    <a:pt x="9846166" y="1595801"/>
                  </a:cubicBezTo>
                  <a:lnTo>
                    <a:pt x="9880402" y="1588193"/>
                  </a:lnTo>
                  <a:lnTo>
                    <a:pt x="9847433" y="1560297"/>
                  </a:lnTo>
                  <a:cubicBezTo>
                    <a:pt x="9586856" y="1575513"/>
                    <a:pt x="9216594" y="1607848"/>
                    <a:pt x="9295845" y="1493726"/>
                  </a:cubicBezTo>
                  <a:cubicBezTo>
                    <a:pt x="9335154" y="1436665"/>
                    <a:pt x="9569103" y="1392918"/>
                    <a:pt x="9758672" y="1381506"/>
                  </a:cubicBezTo>
                  <a:cubicBezTo>
                    <a:pt x="9894350" y="1345368"/>
                    <a:pt x="10132737" y="1265483"/>
                    <a:pt x="10018616" y="1250266"/>
                  </a:cubicBezTo>
                  <a:lnTo>
                    <a:pt x="9803053" y="1185597"/>
                  </a:lnTo>
                  <a:cubicBezTo>
                    <a:pt x="9796712" y="1183695"/>
                    <a:pt x="9789739" y="1183061"/>
                    <a:pt x="9783398" y="1183695"/>
                  </a:cubicBezTo>
                  <a:cubicBezTo>
                    <a:pt x="9650256" y="1197644"/>
                    <a:pt x="9695271" y="1299719"/>
                    <a:pt x="9792909" y="1287673"/>
                  </a:cubicBezTo>
                  <a:cubicBezTo>
                    <a:pt x="9884206" y="1276895"/>
                    <a:pt x="10053486" y="1080986"/>
                    <a:pt x="9876598" y="1080986"/>
                  </a:cubicBezTo>
                  <a:lnTo>
                    <a:pt x="8814632" y="1078450"/>
                  </a:lnTo>
                  <a:cubicBezTo>
                    <a:pt x="8788004" y="1078450"/>
                    <a:pt x="8767081" y="1056894"/>
                    <a:pt x="8767081" y="1030265"/>
                  </a:cubicBezTo>
                  <a:cubicBezTo>
                    <a:pt x="8767081" y="1003637"/>
                    <a:pt x="8788638" y="982080"/>
                    <a:pt x="8814632" y="982080"/>
                  </a:cubicBezTo>
                  <a:cubicBezTo>
                    <a:pt x="8814632" y="982080"/>
                    <a:pt x="9820171" y="1016317"/>
                    <a:pt x="9830315" y="964328"/>
                  </a:cubicBezTo>
                  <a:cubicBezTo>
                    <a:pt x="9840459" y="912339"/>
                    <a:pt x="9801785" y="912339"/>
                    <a:pt x="9772621" y="912339"/>
                  </a:cubicBezTo>
                  <a:lnTo>
                    <a:pt x="8834287" y="912339"/>
                  </a:lnTo>
                  <a:lnTo>
                    <a:pt x="8883105" y="789342"/>
                  </a:lnTo>
                  <a:cubicBezTo>
                    <a:pt x="8964893" y="618793"/>
                    <a:pt x="9092962" y="471069"/>
                    <a:pt x="9258438" y="365823"/>
                  </a:cubicBezTo>
                  <a:cubicBezTo>
                    <a:pt x="9382705" y="287206"/>
                    <a:pt x="9529161" y="244728"/>
                    <a:pt x="9678153" y="230779"/>
                  </a:cubicBezTo>
                  <a:lnTo>
                    <a:pt x="9709854" y="229511"/>
                  </a:lnTo>
                  <a:lnTo>
                    <a:pt x="9709854" y="159136"/>
                  </a:lnTo>
                  <a:lnTo>
                    <a:pt x="9695905" y="159136"/>
                  </a:lnTo>
                  <a:cubicBezTo>
                    <a:pt x="9657864" y="159136"/>
                    <a:pt x="9627432" y="128070"/>
                    <a:pt x="9627432" y="90029"/>
                  </a:cubicBezTo>
                  <a:lnTo>
                    <a:pt x="9627432" y="69107"/>
                  </a:lnTo>
                  <a:cubicBezTo>
                    <a:pt x="9627432" y="31066"/>
                    <a:pt x="9657864" y="0"/>
                    <a:pt x="9695905" y="0"/>
                  </a:cubicBezTo>
                  <a:lnTo>
                    <a:pt x="9903860" y="0"/>
                  </a:lnTo>
                  <a:lnTo>
                    <a:pt x="9903860" y="0"/>
                  </a:lnTo>
                  <a:cubicBezTo>
                    <a:pt x="9941901" y="0"/>
                    <a:pt x="9972334" y="31066"/>
                    <a:pt x="9972334" y="69107"/>
                  </a:cubicBezTo>
                  <a:lnTo>
                    <a:pt x="9972334" y="90029"/>
                  </a:lnTo>
                  <a:cubicBezTo>
                    <a:pt x="9972334" y="128070"/>
                    <a:pt x="9941901" y="159136"/>
                    <a:pt x="9903860" y="159136"/>
                  </a:cubicBezTo>
                  <a:lnTo>
                    <a:pt x="9889912" y="159136"/>
                  </a:lnTo>
                  <a:lnTo>
                    <a:pt x="9889912" y="234583"/>
                  </a:lnTo>
                  <a:lnTo>
                    <a:pt x="9972334" y="241558"/>
                  </a:lnTo>
                  <a:cubicBezTo>
                    <a:pt x="10114351" y="262480"/>
                    <a:pt x="10244323" y="307495"/>
                    <a:pt x="10341327" y="368993"/>
                  </a:cubicBezTo>
                  <a:cubicBezTo>
                    <a:pt x="10499829" y="469167"/>
                    <a:pt x="10662135" y="657468"/>
                    <a:pt x="10750263" y="886345"/>
                  </a:cubicBezTo>
                  <a:cubicBezTo>
                    <a:pt x="10754067" y="895221"/>
                    <a:pt x="10754067" y="905365"/>
                    <a:pt x="10750897" y="914875"/>
                  </a:cubicBezTo>
                  <a:lnTo>
                    <a:pt x="10750897" y="914875"/>
                  </a:lnTo>
                  <a:lnTo>
                    <a:pt x="9943168" y="919314"/>
                  </a:lnTo>
                  <a:cubicBezTo>
                    <a:pt x="9913370" y="921216"/>
                    <a:pt x="9927318" y="952916"/>
                    <a:pt x="9927318" y="958622"/>
                  </a:cubicBezTo>
                  <a:cubicBezTo>
                    <a:pt x="9927318" y="1012513"/>
                    <a:pt x="10784499" y="984616"/>
                    <a:pt x="10784499" y="984616"/>
                  </a:cubicBezTo>
                  <a:lnTo>
                    <a:pt x="10784499" y="984616"/>
                  </a:lnTo>
                  <a:cubicBezTo>
                    <a:pt x="10811127" y="984616"/>
                    <a:pt x="10832050" y="1006173"/>
                    <a:pt x="10832050" y="1032801"/>
                  </a:cubicBezTo>
                  <a:cubicBezTo>
                    <a:pt x="10832050" y="1059430"/>
                    <a:pt x="10810494" y="1080986"/>
                    <a:pt x="10784499" y="1080986"/>
                  </a:cubicBezTo>
                  <a:lnTo>
                    <a:pt x="10115619" y="1108882"/>
                  </a:lnTo>
                  <a:lnTo>
                    <a:pt x="10286802" y="1162773"/>
                  </a:lnTo>
                  <a:cubicBezTo>
                    <a:pt x="10508705" y="1229344"/>
                    <a:pt x="10556256" y="1362486"/>
                    <a:pt x="10651357" y="1495628"/>
                  </a:cubicBezTo>
                  <a:lnTo>
                    <a:pt x="11325309" y="2536671"/>
                  </a:lnTo>
                  <a:cubicBezTo>
                    <a:pt x="11325309" y="2536671"/>
                    <a:pt x="11507904" y="2442838"/>
                    <a:pt x="11568769" y="2583588"/>
                  </a:cubicBezTo>
                  <a:lnTo>
                    <a:pt x="11687963" y="2856846"/>
                  </a:lnTo>
                  <a:cubicBezTo>
                    <a:pt x="11687963" y="2856846"/>
                    <a:pt x="11803352" y="2868258"/>
                    <a:pt x="11880067" y="3051487"/>
                  </a:cubicBezTo>
                  <a:cubicBezTo>
                    <a:pt x="11928252" y="3166243"/>
                    <a:pt x="11940933" y="3226473"/>
                    <a:pt x="11978973" y="3282900"/>
                  </a:cubicBezTo>
                  <a:cubicBezTo>
                    <a:pt x="12131769" y="3509242"/>
                    <a:pt x="12175516" y="3417310"/>
                    <a:pt x="12175516" y="3417310"/>
                  </a:cubicBezTo>
                </a:path>
              </a:pathLst>
            </a:custGeom>
            <a:noFill/>
            <a:ln w="25089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Freeform: Shape 21">
            <a:extLst>
              <a:ext uri="{FF2B5EF4-FFF2-40B4-BE49-F238E27FC236}">
                <a16:creationId xmlns:a16="http://schemas.microsoft.com/office/drawing/2014/main" xmlns="" id="{10B37CFA-1358-4554-9B13-1028155D96A6}"/>
              </a:ext>
            </a:extLst>
          </p:cNvPr>
          <p:cNvSpPr/>
          <p:nvPr/>
        </p:nvSpPr>
        <p:spPr>
          <a:xfrm rot="2879166">
            <a:off x="7282419" y="1925769"/>
            <a:ext cx="1163025" cy="685573"/>
          </a:xfrm>
          <a:custGeom>
            <a:avLst/>
            <a:gdLst>
              <a:gd name="connsiteX0" fmla="*/ 868939 w 904875"/>
              <a:gd name="connsiteY0" fmla="*/ 28667 h 533400"/>
              <a:gd name="connsiteX1" fmla="*/ 444124 w 904875"/>
              <a:gd name="connsiteY1" fmla="*/ 5807 h 533400"/>
              <a:gd name="connsiteX2" fmla="*/ 179329 w 904875"/>
              <a:gd name="connsiteY2" fmla="*/ 1997 h 533400"/>
              <a:gd name="connsiteX3" fmla="*/ 259 w 904875"/>
              <a:gd name="connsiteY3" fmla="*/ 147730 h 533400"/>
              <a:gd name="connsiteX4" fmla="*/ 100272 w 904875"/>
              <a:gd name="connsiteY4" fmla="*/ 314417 h 533400"/>
              <a:gd name="connsiteX5" fmla="*/ 284104 w 904875"/>
              <a:gd name="connsiteY5" fmla="*/ 344897 h 533400"/>
              <a:gd name="connsiteX6" fmla="*/ 311727 w 904875"/>
              <a:gd name="connsiteY6" fmla="*/ 366805 h 533400"/>
              <a:gd name="connsiteX7" fmla="*/ 233622 w 904875"/>
              <a:gd name="connsiteY7" fmla="*/ 422050 h 533400"/>
              <a:gd name="connsiteX8" fmla="*/ 207904 w 904875"/>
              <a:gd name="connsiteY8" fmla="*/ 511585 h 533400"/>
              <a:gd name="connsiteX9" fmla="*/ 279342 w 904875"/>
              <a:gd name="connsiteY9" fmla="*/ 532540 h 533400"/>
              <a:gd name="connsiteX10" fmla="*/ 465079 w 904875"/>
              <a:gd name="connsiteY10" fmla="*/ 459197 h 533400"/>
              <a:gd name="connsiteX11" fmla="*/ 817504 w 904875"/>
              <a:gd name="connsiteY11" fmla="*/ 433480 h 533400"/>
              <a:gd name="connsiteX12" fmla="*/ 831792 w 904875"/>
              <a:gd name="connsiteY12" fmla="*/ 407762 h 533400"/>
              <a:gd name="connsiteX13" fmla="*/ 831792 w 904875"/>
              <a:gd name="connsiteY13" fmla="*/ 103915 h 533400"/>
              <a:gd name="connsiteX14" fmla="*/ 835602 w 904875"/>
              <a:gd name="connsiteY14" fmla="*/ 94390 h 533400"/>
              <a:gd name="connsiteX15" fmla="*/ 869892 w 904875"/>
              <a:gd name="connsiteY15" fmla="*/ 94390 h 533400"/>
              <a:gd name="connsiteX16" fmla="*/ 912754 w 904875"/>
              <a:gd name="connsiteY16" fmla="*/ 62005 h 533400"/>
              <a:gd name="connsiteX17" fmla="*/ 868939 w 904875"/>
              <a:gd name="connsiteY17" fmla="*/ 28667 h 533400"/>
              <a:gd name="connsiteX18" fmla="*/ 875607 w 904875"/>
              <a:gd name="connsiteY18" fmla="*/ 80102 h 533400"/>
              <a:gd name="connsiteX19" fmla="*/ 832744 w 904875"/>
              <a:gd name="connsiteY19" fmla="*/ 80102 h 533400"/>
              <a:gd name="connsiteX20" fmla="*/ 832744 w 904875"/>
              <a:gd name="connsiteY20" fmla="*/ 42955 h 533400"/>
              <a:gd name="connsiteX21" fmla="*/ 875607 w 904875"/>
              <a:gd name="connsiteY21" fmla="*/ 42955 h 533400"/>
              <a:gd name="connsiteX22" fmla="*/ 896562 w 904875"/>
              <a:gd name="connsiteY22" fmla="*/ 62005 h 533400"/>
              <a:gd name="connsiteX23" fmla="*/ 875607 w 904875"/>
              <a:gd name="connsiteY23" fmla="*/ 80102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875" h="533400">
                <a:moveTo>
                  <a:pt x="868939" y="28667"/>
                </a:moveTo>
                <a:cubicBezTo>
                  <a:pt x="868939" y="28667"/>
                  <a:pt x="507942" y="9617"/>
                  <a:pt x="444124" y="5807"/>
                </a:cubicBezTo>
                <a:cubicBezTo>
                  <a:pt x="384117" y="1997"/>
                  <a:pt x="230764" y="-2765"/>
                  <a:pt x="179329" y="1997"/>
                </a:cubicBezTo>
                <a:cubicBezTo>
                  <a:pt x="126942" y="7712"/>
                  <a:pt x="4069" y="61052"/>
                  <a:pt x="259" y="147730"/>
                </a:cubicBezTo>
                <a:cubicBezTo>
                  <a:pt x="-4503" y="252505"/>
                  <a:pt x="57409" y="303940"/>
                  <a:pt x="100272" y="314417"/>
                </a:cubicBezTo>
                <a:cubicBezTo>
                  <a:pt x="126942" y="321085"/>
                  <a:pt x="275532" y="341087"/>
                  <a:pt x="284104" y="344897"/>
                </a:cubicBezTo>
                <a:cubicBezTo>
                  <a:pt x="292677" y="348707"/>
                  <a:pt x="310774" y="355375"/>
                  <a:pt x="311727" y="366805"/>
                </a:cubicBezTo>
                <a:cubicBezTo>
                  <a:pt x="312679" y="378235"/>
                  <a:pt x="253624" y="402047"/>
                  <a:pt x="233622" y="422050"/>
                </a:cubicBezTo>
                <a:cubicBezTo>
                  <a:pt x="213619" y="441100"/>
                  <a:pt x="195522" y="480152"/>
                  <a:pt x="207904" y="511585"/>
                </a:cubicBezTo>
                <a:cubicBezTo>
                  <a:pt x="214572" y="528730"/>
                  <a:pt x="251719" y="537302"/>
                  <a:pt x="279342" y="532540"/>
                </a:cubicBezTo>
                <a:cubicBezTo>
                  <a:pt x="306964" y="527777"/>
                  <a:pt x="418407" y="479200"/>
                  <a:pt x="465079" y="459197"/>
                </a:cubicBezTo>
                <a:cubicBezTo>
                  <a:pt x="509847" y="440147"/>
                  <a:pt x="653674" y="419192"/>
                  <a:pt x="817504" y="433480"/>
                </a:cubicBezTo>
                <a:cubicBezTo>
                  <a:pt x="831792" y="434432"/>
                  <a:pt x="831792" y="407762"/>
                  <a:pt x="831792" y="407762"/>
                </a:cubicBezTo>
                <a:lnTo>
                  <a:pt x="831792" y="103915"/>
                </a:lnTo>
                <a:cubicBezTo>
                  <a:pt x="831792" y="103915"/>
                  <a:pt x="830839" y="97247"/>
                  <a:pt x="835602" y="94390"/>
                </a:cubicBezTo>
                <a:lnTo>
                  <a:pt x="869892" y="94390"/>
                </a:lnTo>
                <a:cubicBezTo>
                  <a:pt x="893704" y="94390"/>
                  <a:pt x="912754" y="85817"/>
                  <a:pt x="912754" y="62005"/>
                </a:cubicBezTo>
                <a:cubicBezTo>
                  <a:pt x="911802" y="37240"/>
                  <a:pt x="892752" y="28667"/>
                  <a:pt x="868939" y="28667"/>
                </a:cubicBezTo>
                <a:close/>
                <a:moveTo>
                  <a:pt x="875607" y="80102"/>
                </a:moveTo>
                <a:cubicBezTo>
                  <a:pt x="875607" y="80102"/>
                  <a:pt x="832744" y="80102"/>
                  <a:pt x="832744" y="80102"/>
                </a:cubicBezTo>
                <a:lnTo>
                  <a:pt x="832744" y="42955"/>
                </a:lnTo>
                <a:cubicBezTo>
                  <a:pt x="832744" y="42955"/>
                  <a:pt x="875607" y="42955"/>
                  <a:pt x="875607" y="42955"/>
                </a:cubicBezTo>
                <a:cubicBezTo>
                  <a:pt x="887037" y="42955"/>
                  <a:pt x="896562" y="51527"/>
                  <a:pt x="896562" y="62005"/>
                </a:cubicBezTo>
                <a:cubicBezTo>
                  <a:pt x="896562" y="71530"/>
                  <a:pt x="887037" y="80102"/>
                  <a:pt x="875607" y="80102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6">
            <a:extLst>
              <a:ext uri="{FF2B5EF4-FFF2-40B4-BE49-F238E27FC236}">
                <a16:creationId xmlns:a16="http://schemas.microsoft.com/office/drawing/2014/main" xmlns="" id="{85A7C1A3-B0EC-4628-B7E5-49E45F639ADE}"/>
              </a:ext>
            </a:extLst>
          </p:cNvPr>
          <p:cNvSpPr/>
          <p:nvPr/>
        </p:nvSpPr>
        <p:spPr>
          <a:xfrm rot="20611030">
            <a:off x="4687243" y="3136208"/>
            <a:ext cx="888939" cy="666705"/>
          </a:xfrm>
          <a:custGeom>
            <a:avLst/>
            <a:gdLst>
              <a:gd name="connsiteX0" fmla="*/ 392516 w 419100"/>
              <a:gd name="connsiteY0" fmla="*/ 78105 h 314325"/>
              <a:gd name="connsiteX1" fmla="*/ 323936 w 419100"/>
              <a:gd name="connsiteY1" fmla="*/ 51435 h 314325"/>
              <a:gd name="connsiteX2" fmla="*/ 316316 w 419100"/>
              <a:gd name="connsiteY2" fmla="*/ 48577 h 314325"/>
              <a:gd name="connsiteX3" fmla="*/ 311553 w 419100"/>
              <a:gd name="connsiteY3" fmla="*/ 0 h 314325"/>
              <a:gd name="connsiteX4" fmla="*/ 9611 w 419100"/>
              <a:gd name="connsiteY4" fmla="*/ 0 h 314325"/>
              <a:gd name="connsiteX5" fmla="*/ 1038 w 419100"/>
              <a:gd name="connsiteY5" fmla="*/ 21908 h 314325"/>
              <a:gd name="connsiteX6" fmla="*/ 1991 w 419100"/>
              <a:gd name="connsiteY6" fmla="*/ 134302 h 314325"/>
              <a:gd name="connsiteX7" fmla="*/ 61046 w 419100"/>
              <a:gd name="connsiteY7" fmla="*/ 306705 h 314325"/>
              <a:gd name="connsiteX8" fmla="*/ 67713 w 419100"/>
              <a:gd name="connsiteY8" fmla="*/ 315278 h 314325"/>
              <a:gd name="connsiteX9" fmla="*/ 238211 w 419100"/>
              <a:gd name="connsiteY9" fmla="*/ 316230 h 314325"/>
              <a:gd name="connsiteX10" fmla="*/ 253451 w 419100"/>
              <a:gd name="connsiteY10" fmla="*/ 306705 h 314325"/>
              <a:gd name="connsiteX11" fmla="*/ 292503 w 419100"/>
              <a:gd name="connsiteY11" fmla="*/ 241935 h 314325"/>
              <a:gd name="connsiteX12" fmla="*/ 311553 w 419100"/>
              <a:gd name="connsiteY12" fmla="*/ 223838 h 314325"/>
              <a:gd name="connsiteX13" fmla="*/ 402041 w 419100"/>
              <a:gd name="connsiteY13" fmla="*/ 178118 h 314325"/>
              <a:gd name="connsiteX14" fmla="*/ 392516 w 419100"/>
              <a:gd name="connsiteY14" fmla="*/ 78105 h 314325"/>
              <a:gd name="connsiteX15" fmla="*/ 382038 w 419100"/>
              <a:gd name="connsiteY15" fmla="*/ 154305 h 314325"/>
              <a:gd name="connsiteX16" fmla="*/ 315363 w 419100"/>
              <a:gd name="connsiteY16" fmla="*/ 192405 h 314325"/>
              <a:gd name="connsiteX17" fmla="*/ 308696 w 419100"/>
              <a:gd name="connsiteY17" fmla="*/ 181927 h 314325"/>
              <a:gd name="connsiteX18" fmla="*/ 316316 w 419100"/>
              <a:gd name="connsiteY18" fmla="*/ 93345 h 314325"/>
              <a:gd name="connsiteX19" fmla="*/ 324888 w 419100"/>
              <a:gd name="connsiteY19" fmla="*/ 85725 h 314325"/>
              <a:gd name="connsiteX20" fmla="*/ 376323 w 419100"/>
              <a:gd name="connsiteY20" fmla="*/ 105727 h 314325"/>
              <a:gd name="connsiteX21" fmla="*/ 382038 w 419100"/>
              <a:gd name="connsiteY21" fmla="*/ 154305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19100" h="314325">
                <a:moveTo>
                  <a:pt x="392516" y="78105"/>
                </a:moveTo>
                <a:cubicBezTo>
                  <a:pt x="377276" y="66675"/>
                  <a:pt x="353463" y="51435"/>
                  <a:pt x="323936" y="51435"/>
                </a:cubicBezTo>
                <a:cubicBezTo>
                  <a:pt x="321078" y="51435"/>
                  <a:pt x="317268" y="53340"/>
                  <a:pt x="316316" y="48577"/>
                </a:cubicBezTo>
                <a:cubicBezTo>
                  <a:pt x="311553" y="42863"/>
                  <a:pt x="318221" y="5715"/>
                  <a:pt x="311553" y="0"/>
                </a:cubicBezTo>
                <a:cubicBezTo>
                  <a:pt x="214398" y="0"/>
                  <a:pt x="106766" y="0"/>
                  <a:pt x="9611" y="0"/>
                </a:cubicBezTo>
                <a:cubicBezTo>
                  <a:pt x="86" y="0"/>
                  <a:pt x="86" y="19050"/>
                  <a:pt x="1038" y="21908"/>
                </a:cubicBezTo>
                <a:cubicBezTo>
                  <a:pt x="-867" y="37148"/>
                  <a:pt x="86" y="103823"/>
                  <a:pt x="1991" y="134302"/>
                </a:cubicBezTo>
                <a:cubicBezTo>
                  <a:pt x="8658" y="211455"/>
                  <a:pt x="31518" y="236220"/>
                  <a:pt x="61046" y="306705"/>
                </a:cubicBezTo>
                <a:cubicBezTo>
                  <a:pt x="61998" y="310515"/>
                  <a:pt x="63903" y="313373"/>
                  <a:pt x="67713" y="315278"/>
                </a:cubicBezTo>
                <a:cubicBezTo>
                  <a:pt x="124863" y="319088"/>
                  <a:pt x="181061" y="316230"/>
                  <a:pt x="238211" y="316230"/>
                </a:cubicBezTo>
                <a:cubicBezTo>
                  <a:pt x="244878" y="316230"/>
                  <a:pt x="251546" y="314325"/>
                  <a:pt x="253451" y="306705"/>
                </a:cubicBezTo>
                <a:cubicBezTo>
                  <a:pt x="275359" y="269557"/>
                  <a:pt x="280121" y="264795"/>
                  <a:pt x="292503" y="241935"/>
                </a:cubicBezTo>
                <a:cubicBezTo>
                  <a:pt x="297266" y="232410"/>
                  <a:pt x="302028" y="224790"/>
                  <a:pt x="311553" y="223838"/>
                </a:cubicBezTo>
                <a:cubicBezTo>
                  <a:pt x="347748" y="220980"/>
                  <a:pt x="378228" y="205740"/>
                  <a:pt x="402041" y="178118"/>
                </a:cubicBezTo>
                <a:cubicBezTo>
                  <a:pt x="430616" y="148590"/>
                  <a:pt x="424901" y="103823"/>
                  <a:pt x="392516" y="78105"/>
                </a:cubicBezTo>
                <a:close/>
                <a:moveTo>
                  <a:pt x="382038" y="154305"/>
                </a:moveTo>
                <a:cubicBezTo>
                  <a:pt x="366798" y="178118"/>
                  <a:pt x="342034" y="187643"/>
                  <a:pt x="315363" y="192405"/>
                </a:cubicBezTo>
                <a:cubicBezTo>
                  <a:pt x="303934" y="194310"/>
                  <a:pt x="308696" y="186690"/>
                  <a:pt x="308696" y="181927"/>
                </a:cubicBezTo>
                <a:cubicBezTo>
                  <a:pt x="312506" y="152400"/>
                  <a:pt x="316316" y="122873"/>
                  <a:pt x="316316" y="93345"/>
                </a:cubicBezTo>
                <a:cubicBezTo>
                  <a:pt x="316316" y="86677"/>
                  <a:pt x="318221" y="84773"/>
                  <a:pt x="324888" y="85725"/>
                </a:cubicBezTo>
                <a:cubicBezTo>
                  <a:pt x="343938" y="87630"/>
                  <a:pt x="361084" y="92393"/>
                  <a:pt x="376323" y="105727"/>
                </a:cubicBezTo>
                <a:cubicBezTo>
                  <a:pt x="390611" y="118110"/>
                  <a:pt x="392516" y="138113"/>
                  <a:pt x="382038" y="154305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57">
            <a:extLst>
              <a:ext uri="{FF2B5EF4-FFF2-40B4-BE49-F238E27FC236}">
                <a16:creationId xmlns:a16="http://schemas.microsoft.com/office/drawing/2014/main" xmlns="" id="{34B71338-6993-4ED7-9580-B6BD69D199AD}"/>
              </a:ext>
            </a:extLst>
          </p:cNvPr>
          <p:cNvSpPr/>
          <p:nvPr/>
        </p:nvSpPr>
        <p:spPr>
          <a:xfrm rot="20703363">
            <a:off x="10432167" y="3237012"/>
            <a:ext cx="1016719" cy="905036"/>
          </a:xfrm>
          <a:custGeom>
            <a:avLst/>
            <a:gdLst>
              <a:gd name="connsiteX0" fmla="*/ 149541 w 455455"/>
              <a:gd name="connsiteY0" fmla="*/ 388280 h 405425"/>
              <a:gd name="connsiteX1" fmla="*/ 294322 w 455455"/>
              <a:gd name="connsiteY1" fmla="*/ 388280 h 405425"/>
              <a:gd name="connsiteX2" fmla="*/ 302894 w 455455"/>
              <a:gd name="connsiteY2" fmla="*/ 396852 h 405425"/>
              <a:gd name="connsiteX3" fmla="*/ 294322 w 455455"/>
              <a:gd name="connsiteY3" fmla="*/ 405425 h 405425"/>
              <a:gd name="connsiteX4" fmla="*/ 149541 w 455455"/>
              <a:gd name="connsiteY4" fmla="*/ 405425 h 405425"/>
              <a:gd name="connsiteX5" fmla="*/ 140969 w 455455"/>
              <a:gd name="connsiteY5" fmla="*/ 396852 h 405425"/>
              <a:gd name="connsiteX6" fmla="*/ 149541 w 455455"/>
              <a:gd name="connsiteY6" fmla="*/ 388280 h 405425"/>
              <a:gd name="connsiteX7" fmla="*/ 25717 w 455455"/>
              <a:gd name="connsiteY7" fmla="*/ 210162 h 405425"/>
              <a:gd name="connsiteX8" fmla="*/ 415289 w 455455"/>
              <a:gd name="connsiteY8" fmla="*/ 210162 h 405425"/>
              <a:gd name="connsiteX9" fmla="*/ 417194 w 455455"/>
              <a:gd name="connsiteY9" fmla="*/ 233022 h 405425"/>
              <a:gd name="connsiteX10" fmla="*/ 359092 w 455455"/>
              <a:gd name="connsiteY10" fmla="*/ 336844 h 405425"/>
              <a:gd name="connsiteX11" fmla="*/ 295274 w 455455"/>
              <a:gd name="connsiteY11" fmla="*/ 376850 h 405425"/>
              <a:gd name="connsiteX12" fmla="*/ 279082 w 455455"/>
              <a:gd name="connsiteY12" fmla="*/ 380659 h 405425"/>
              <a:gd name="connsiteX13" fmla="*/ 160972 w 455455"/>
              <a:gd name="connsiteY13" fmla="*/ 380659 h 405425"/>
              <a:gd name="connsiteX14" fmla="*/ 144779 w 455455"/>
              <a:gd name="connsiteY14" fmla="*/ 376850 h 405425"/>
              <a:gd name="connsiteX15" fmla="*/ 99059 w 455455"/>
              <a:gd name="connsiteY15" fmla="*/ 353989 h 405425"/>
              <a:gd name="connsiteX16" fmla="*/ 32384 w 455455"/>
              <a:gd name="connsiteY16" fmla="*/ 263502 h 405425"/>
              <a:gd name="connsiteX17" fmla="*/ 25717 w 455455"/>
              <a:gd name="connsiteY17" fmla="*/ 233022 h 405425"/>
              <a:gd name="connsiteX18" fmla="*/ 25717 w 455455"/>
              <a:gd name="connsiteY18" fmla="*/ 210162 h 405425"/>
              <a:gd name="connsiteX19" fmla="*/ 374809 w 455455"/>
              <a:gd name="connsiteY19" fmla="*/ 492 h 405425"/>
              <a:gd name="connsiteX20" fmla="*/ 395288 w 455455"/>
              <a:gd name="connsiteY20" fmla="*/ 6326 h 405425"/>
              <a:gd name="connsiteX21" fmla="*/ 444817 w 455455"/>
              <a:gd name="connsiteY21" fmla="*/ 35854 h 405425"/>
              <a:gd name="connsiteX22" fmla="*/ 454342 w 455455"/>
              <a:gd name="connsiteY22" fmla="*/ 53951 h 405425"/>
              <a:gd name="connsiteX23" fmla="*/ 432435 w 455455"/>
              <a:gd name="connsiteY23" fmla="*/ 74907 h 405425"/>
              <a:gd name="connsiteX24" fmla="*/ 414338 w 455455"/>
              <a:gd name="connsiteY24" fmla="*/ 87289 h 405425"/>
              <a:gd name="connsiteX25" fmla="*/ 360045 w 455455"/>
              <a:gd name="connsiteY25" fmla="*/ 174919 h 405425"/>
              <a:gd name="connsiteX26" fmla="*/ 412432 w 455455"/>
              <a:gd name="connsiteY26" fmla="*/ 174919 h 405425"/>
              <a:gd name="connsiteX27" fmla="*/ 423863 w 455455"/>
              <a:gd name="connsiteY27" fmla="*/ 174919 h 405425"/>
              <a:gd name="connsiteX28" fmla="*/ 441007 w 455455"/>
              <a:gd name="connsiteY28" fmla="*/ 189206 h 405425"/>
              <a:gd name="connsiteX29" fmla="*/ 423863 w 455455"/>
              <a:gd name="connsiteY29" fmla="*/ 202542 h 405425"/>
              <a:gd name="connsiteX30" fmla="*/ 264795 w 455455"/>
              <a:gd name="connsiteY30" fmla="*/ 202542 h 405425"/>
              <a:gd name="connsiteX31" fmla="*/ 17145 w 455455"/>
              <a:gd name="connsiteY31" fmla="*/ 202542 h 405425"/>
              <a:gd name="connsiteX32" fmla="*/ 0 w 455455"/>
              <a:gd name="connsiteY32" fmla="*/ 188254 h 405425"/>
              <a:gd name="connsiteX33" fmla="*/ 16192 w 455455"/>
              <a:gd name="connsiteY33" fmla="*/ 174919 h 405425"/>
              <a:gd name="connsiteX34" fmla="*/ 254317 w 455455"/>
              <a:gd name="connsiteY34" fmla="*/ 174919 h 405425"/>
              <a:gd name="connsiteX35" fmla="*/ 279082 w 455455"/>
              <a:gd name="connsiteY35" fmla="*/ 161584 h 405425"/>
              <a:gd name="connsiteX36" fmla="*/ 359092 w 455455"/>
              <a:gd name="connsiteY36" fmla="*/ 45379 h 405425"/>
              <a:gd name="connsiteX37" fmla="*/ 360045 w 455455"/>
              <a:gd name="connsiteY37" fmla="*/ 30139 h 405425"/>
              <a:gd name="connsiteX38" fmla="*/ 360045 w 455455"/>
              <a:gd name="connsiteY38" fmla="*/ 16804 h 405425"/>
              <a:gd name="connsiteX39" fmla="*/ 374809 w 455455"/>
              <a:gd name="connsiteY39" fmla="*/ 492 h 40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55455" h="405425">
                <a:moveTo>
                  <a:pt x="149541" y="388280"/>
                </a:moveTo>
                <a:lnTo>
                  <a:pt x="294322" y="388280"/>
                </a:lnTo>
                <a:cubicBezTo>
                  <a:pt x="299084" y="388280"/>
                  <a:pt x="302894" y="392090"/>
                  <a:pt x="302894" y="396852"/>
                </a:cubicBezTo>
                <a:cubicBezTo>
                  <a:pt x="302894" y="402568"/>
                  <a:pt x="299084" y="405425"/>
                  <a:pt x="294322" y="405425"/>
                </a:cubicBezTo>
                <a:lnTo>
                  <a:pt x="149541" y="405425"/>
                </a:lnTo>
                <a:cubicBezTo>
                  <a:pt x="144779" y="405425"/>
                  <a:pt x="140969" y="401615"/>
                  <a:pt x="140969" y="396852"/>
                </a:cubicBezTo>
                <a:cubicBezTo>
                  <a:pt x="140969" y="392090"/>
                  <a:pt x="144779" y="388280"/>
                  <a:pt x="149541" y="388280"/>
                </a:cubicBezTo>
                <a:close/>
                <a:moveTo>
                  <a:pt x="25717" y="210162"/>
                </a:moveTo>
                <a:cubicBezTo>
                  <a:pt x="154304" y="210162"/>
                  <a:pt x="285749" y="210162"/>
                  <a:pt x="415289" y="210162"/>
                </a:cubicBezTo>
                <a:cubicBezTo>
                  <a:pt x="419099" y="217782"/>
                  <a:pt x="418147" y="225402"/>
                  <a:pt x="417194" y="233022"/>
                </a:cubicBezTo>
                <a:cubicBezTo>
                  <a:pt x="409574" y="273027"/>
                  <a:pt x="389572" y="308269"/>
                  <a:pt x="359092" y="336844"/>
                </a:cubicBezTo>
                <a:cubicBezTo>
                  <a:pt x="340042" y="353989"/>
                  <a:pt x="319087" y="367325"/>
                  <a:pt x="295274" y="376850"/>
                </a:cubicBezTo>
                <a:cubicBezTo>
                  <a:pt x="290512" y="381612"/>
                  <a:pt x="284797" y="380659"/>
                  <a:pt x="279082" y="380659"/>
                </a:cubicBezTo>
                <a:cubicBezTo>
                  <a:pt x="240029" y="380659"/>
                  <a:pt x="200977" y="380659"/>
                  <a:pt x="160972" y="380659"/>
                </a:cubicBezTo>
                <a:cubicBezTo>
                  <a:pt x="155257" y="380659"/>
                  <a:pt x="149542" y="381612"/>
                  <a:pt x="144779" y="376850"/>
                </a:cubicBezTo>
                <a:cubicBezTo>
                  <a:pt x="127634" y="373039"/>
                  <a:pt x="113347" y="363514"/>
                  <a:pt x="99059" y="353989"/>
                </a:cubicBezTo>
                <a:cubicBezTo>
                  <a:pt x="66674" y="331129"/>
                  <a:pt x="44767" y="300650"/>
                  <a:pt x="32384" y="263502"/>
                </a:cubicBezTo>
                <a:cubicBezTo>
                  <a:pt x="29527" y="253977"/>
                  <a:pt x="26669" y="243500"/>
                  <a:pt x="25717" y="233022"/>
                </a:cubicBezTo>
                <a:cubicBezTo>
                  <a:pt x="24764" y="225402"/>
                  <a:pt x="23812" y="217782"/>
                  <a:pt x="25717" y="210162"/>
                </a:cubicBezTo>
                <a:close/>
                <a:moveTo>
                  <a:pt x="374809" y="492"/>
                </a:moveTo>
                <a:cubicBezTo>
                  <a:pt x="380286" y="-1056"/>
                  <a:pt x="386715" y="1087"/>
                  <a:pt x="395288" y="6326"/>
                </a:cubicBezTo>
                <a:cubicBezTo>
                  <a:pt x="411480" y="15851"/>
                  <a:pt x="429578" y="26329"/>
                  <a:pt x="444817" y="35854"/>
                </a:cubicBezTo>
                <a:cubicBezTo>
                  <a:pt x="451485" y="39664"/>
                  <a:pt x="458153" y="45379"/>
                  <a:pt x="454342" y="53951"/>
                </a:cubicBezTo>
                <a:cubicBezTo>
                  <a:pt x="450532" y="63476"/>
                  <a:pt x="443865" y="73954"/>
                  <a:pt x="432435" y="74907"/>
                </a:cubicBezTo>
                <a:cubicBezTo>
                  <a:pt x="422910" y="74907"/>
                  <a:pt x="419100" y="79669"/>
                  <a:pt x="414338" y="87289"/>
                </a:cubicBezTo>
                <a:cubicBezTo>
                  <a:pt x="396240" y="118722"/>
                  <a:pt x="380047" y="141582"/>
                  <a:pt x="360045" y="174919"/>
                </a:cubicBezTo>
                <a:cubicBezTo>
                  <a:pt x="381953" y="174919"/>
                  <a:pt x="392430" y="174919"/>
                  <a:pt x="412432" y="174919"/>
                </a:cubicBezTo>
                <a:cubicBezTo>
                  <a:pt x="416242" y="174919"/>
                  <a:pt x="420053" y="174919"/>
                  <a:pt x="423863" y="174919"/>
                </a:cubicBezTo>
                <a:cubicBezTo>
                  <a:pt x="432435" y="175872"/>
                  <a:pt x="441007" y="178729"/>
                  <a:pt x="441007" y="189206"/>
                </a:cubicBezTo>
                <a:cubicBezTo>
                  <a:pt x="441007" y="199684"/>
                  <a:pt x="433388" y="202542"/>
                  <a:pt x="423863" y="202542"/>
                </a:cubicBezTo>
                <a:cubicBezTo>
                  <a:pt x="370522" y="202542"/>
                  <a:pt x="318135" y="202542"/>
                  <a:pt x="264795" y="202542"/>
                </a:cubicBezTo>
                <a:cubicBezTo>
                  <a:pt x="181928" y="202542"/>
                  <a:pt x="100013" y="202542"/>
                  <a:pt x="17145" y="202542"/>
                </a:cubicBezTo>
                <a:cubicBezTo>
                  <a:pt x="6667" y="202542"/>
                  <a:pt x="0" y="199684"/>
                  <a:pt x="0" y="188254"/>
                </a:cubicBezTo>
                <a:cubicBezTo>
                  <a:pt x="0" y="176824"/>
                  <a:pt x="6667" y="174919"/>
                  <a:pt x="16192" y="174919"/>
                </a:cubicBezTo>
                <a:cubicBezTo>
                  <a:pt x="92392" y="174919"/>
                  <a:pt x="177165" y="174919"/>
                  <a:pt x="254317" y="174919"/>
                </a:cubicBezTo>
                <a:cubicBezTo>
                  <a:pt x="265747" y="174919"/>
                  <a:pt x="272415" y="172062"/>
                  <a:pt x="279082" y="161584"/>
                </a:cubicBezTo>
                <a:cubicBezTo>
                  <a:pt x="306705" y="119674"/>
                  <a:pt x="329565" y="86336"/>
                  <a:pt x="359092" y="45379"/>
                </a:cubicBezTo>
                <a:cubicBezTo>
                  <a:pt x="362903" y="39664"/>
                  <a:pt x="362903" y="35854"/>
                  <a:pt x="360045" y="30139"/>
                </a:cubicBezTo>
                <a:cubicBezTo>
                  <a:pt x="359092" y="26329"/>
                  <a:pt x="359092" y="21567"/>
                  <a:pt x="360045" y="16804"/>
                </a:cubicBezTo>
                <a:cubicBezTo>
                  <a:pt x="364808" y="7279"/>
                  <a:pt x="369332" y="2040"/>
                  <a:pt x="374809" y="492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2554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996</Words>
  <Application>Microsoft Office PowerPoint</Application>
  <PresentationFormat>Panorámica</PresentationFormat>
  <Paragraphs>151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5" baseType="lpstr">
      <vt:lpstr>Arial</vt:lpstr>
      <vt:lpstr>맑은 고딕</vt:lpstr>
      <vt:lpstr>Cordia New</vt:lpstr>
      <vt:lpstr>Bebas Neue</vt:lpstr>
      <vt:lpstr>Calibri</vt:lpstr>
      <vt:lpstr>Open Sans Light</vt:lpstr>
      <vt:lpstr>Raleway</vt:lpstr>
      <vt:lpstr>Times New Roman</vt:lpstr>
      <vt:lpstr>FZShuTi</vt:lpstr>
      <vt:lpstr>Pacifico</vt:lpstr>
      <vt:lpstr>Calibri Light</vt:lpstr>
      <vt:lpstr>Open Sans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7</dc:creator>
  <cp:lastModifiedBy>User</cp:lastModifiedBy>
  <cp:revision>17</cp:revision>
  <dcterms:created xsi:type="dcterms:W3CDTF">2019-03-30T12:45:45Z</dcterms:created>
  <dcterms:modified xsi:type="dcterms:W3CDTF">2019-12-09T22:24:46Z</dcterms:modified>
</cp:coreProperties>
</file>