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62" r:id="rId4"/>
    <p:sldId id="284" r:id="rId5"/>
    <p:sldId id="285" r:id="rId6"/>
    <p:sldId id="287" r:id="rId7"/>
    <p:sldId id="280" r:id="rId8"/>
    <p:sldId id="286" r:id="rId9"/>
    <p:sldId id="28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301366-D603-476B-84BC-B73C9D87DD4E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69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27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22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2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D301366-D603-476B-84BC-B73C9D87DD4E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543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66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60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3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166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D301366-D603-476B-84BC-B73C9D87DD4E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6724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D301366-D603-476B-84BC-B73C9D87DD4E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5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 TRƯỚC NHAN NGÀI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966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496388"/>
            <a:ext cx="1108612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(Hãy đến trước nhan)</a:t>
            </a:r>
            <a:r>
              <a:rPr lang="vi-VN" sz="6600" b="1" dirty="0"/>
              <a:t> </a:t>
            </a:r>
            <a:r>
              <a:rPr lang="vi-VN" sz="6600" b="1" dirty="0"/>
              <a:t> </a:t>
            </a:r>
            <a:r>
              <a:rPr lang="vi-VN" sz="6600" b="1" dirty="0"/>
              <a:t>Hãy đến trước nhan Ngài. Hồn ơi reo lên ý thơ, đàn ơi vang lên tiếng tơ ca mừng Vua Chí Thánh.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69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373487"/>
            <a:ext cx="11192847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(Hãy đến trước nhan)</a:t>
            </a:r>
            <a:r>
              <a:rPr lang="vi-VN" sz="6000" b="1" dirty="0"/>
              <a:t> Hãy đến trước nhan Ngài. Cùng tôn vinh Thiên Chúa ta là Vua trên muôn các Vua danh Ngài luôn vững bền.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73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0"/>
            <a:ext cx="11076002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6600" b="1" dirty="0"/>
              <a:t> </a:t>
            </a:r>
            <a:r>
              <a:rPr lang="vi-VN" sz="6400" b="1" dirty="0"/>
              <a:t>Hãy ca khen Ngài tình Chúa thật khôn sánh trung tín vượt ngàn mây, công lý vững bền nguồn suối hồng ân chan chứa mọi nơi.</a:t>
            </a:r>
            <a:endParaRPr lang="vi-VN" sz="64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71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496388"/>
            <a:ext cx="1108612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(Hãy đến trước nhan)</a:t>
            </a:r>
            <a:r>
              <a:rPr lang="vi-VN" sz="6600" b="1" dirty="0"/>
              <a:t> </a:t>
            </a:r>
            <a:r>
              <a:rPr lang="vi-VN" sz="6600" b="1" dirty="0"/>
              <a:t> </a:t>
            </a:r>
            <a:r>
              <a:rPr lang="vi-VN" sz="6600" b="1" dirty="0"/>
              <a:t>Hãy đến trước nhan Ngài. Hồn ơi reo lên ý thơ, đàn ơi vang lên tiếng tơ ca mừng Vua Chí Thánh.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88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373487"/>
            <a:ext cx="11192847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(Hãy đến trước nhan)</a:t>
            </a:r>
            <a:r>
              <a:rPr lang="vi-VN" sz="6000" b="1" dirty="0"/>
              <a:t> Hãy đến trước nhan Ngài. Cùng tôn vinh Thiên Chúa ta là Vua trên muôn các Vua danh Ngài luôn vững bền.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51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334851"/>
            <a:ext cx="1097297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4800" b="1" dirty="0"/>
              <a:t> </a:t>
            </a:r>
            <a:r>
              <a:rPr lang="vi-VN" sz="6600" b="1" dirty="0"/>
              <a:t>  </a:t>
            </a:r>
            <a:r>
              <a:rPr lang="vi-VN" sz="6600" b="1" dirty="0"/>
              <a:t>Hỡi muôn tâm hồn đặt vững niềm tin Chúa. Chúa sẽ chẳng bỏ rơi. Chúa sẽ chẳng rời. Ngài mãi một niềm ưu ái chở che.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03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496388"/>
            <a:ext cx="1108612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(Hãy đến trước nhan)</a:t>
            </a:r>
            <a:r>
              <a:rPr lang="vi-VN" sz="6600" b="1" dirty="0"/>
              <a:t> </a:t>
            </a:r>
            <a:r>
              <a:rPr lang="vi-VN" sz="6600" b="1" dirty="0"/>
              <a:t> </a:t>
            </a:r>
            <a:r>
              <a:rPr lang="vi-VN" sz="6600" b="1" dirty="0"/>
              <a:t>Hãy đến trước nhan Ngài. Hồn ơi reo lên ý thơ, đàn ơi vang lên tiếng tơ ca mừng Vua Chí Thánh.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52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373487"/>
            <a:ext cx="11192847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(Hãy đến trước nhan)</a:t>
            </a:r>
            <a:r>
              <a:rPr lang="vi-VN" sz="6000" b="1" dirty="0"/>
              <a:t> Hãy đến trước nhan Ngài. Cùng tôn vinh Thiên Chúa ta là Vua trên muôn các Vua danh Ngài luôn vững bền.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08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64</TotalTime>
  <Words>41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Garamond</vt:lpstr>
      <vt:lpstr>Verdana</vt:lpstr>
      <vt:lpstr>Savon</vt:lpstr>
      <vt:lpstr>ĐẾN TRƯỚC NHAN NGÀI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NGÀY ÁNH SÁNG</dc:title>
  <dc:creator>Admin</dc:creator>
  <cp:lastModifiedBy>Admin</cp:lastModifiedBy>
  <cp:revision>32</cp:revision>
  <dcterms:created xsi:type="dcterms:W3CDTF">2024-12-06T02:45:28Z</dcterms:created>
  <dcterms:modified xsi:type="dcterms:W3CDTF">2025-05-23T14:39:46Z</dcterms:modified>
</cp:coreProperties>
</file>