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73" r:id="rId5"/>
    <p:sldId id="275" r:id="rId6"/>
    <p:sldId id="274" r:id="rId7"/>
    <p:sldId id="27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5/28/2025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5/28/2025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5/28/2025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5/28/2025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5/28/2025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5/28/2025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5/28/2025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5/28/2025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5/28/2025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5/28/2025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5/28/2025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5/28/2025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solidFill>
                  <a:srgbClr val="FF0000"/>
                </a:solidFill>
                <a:latin typeface="Arial" panose="020B0604020202020204" pitchFamily="34" charset="0"/>
                <a:cs typeface="Arial" panose="020B0604020202020204" pitchFamily="34" charset="0"/>
              </a:rPr>
              <a:t>Ca nhập lễ 2</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632311"/>
          </a:xfrm>
          <a:prstGeom prst="rect">
            <a:avLst/>
          </a:prstGeom>
        </p:spPr>
        <p:txBody>
          <a:bodyPr wrap="square">
            <a:spAutoFit/>
          </a:bodyPr>
          <a:lstStyle/>
          <a:p>
            <a:pPr algn="just"/>
            <a:r>
              <a:rPr lang="vi-VN" sz="6000" b="1">
                <a:solidFill>
                  <a:srgbClr val="FF0000"/>
                </a:solidFill>
              </a:rPr>
              <a:t>1. </a:t>
            </a:r>
            <a:r>
              <a:rPr lang="vi-VN" sz="6000" b="1"/>
              <a:t>Khi con về lòng tràn niềm vui. Khi con về tình yêu chan chứa, nắm tay nhau bước trong ân tình, khi muôn người sống trong hoà bình.</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6524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BA189-2157-7544-68FD-181231A83B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2F08D0-9548-EAA3-036A-291A2B4650DE}"/>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B7DD243-CF59-5919-ABC3-80DCF04B99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637DC341-EB0F-14D7-91B6-37D6FC2CA376}"/>
              </a:ext>
            </a:extLst>
          </p:cNvPr>
          <p:cNvSpPr/>
          <p:nvPr/>
        </p:nvSpPr>
        <p:spPr>
          <a:xfrm>
            <a:off x="425027" y="328139"/>
            <a:ext cx="11314545" cy="6555641"/>
          </a:xfrm>
          <a:prstGeom prst="rect">
            <a:avLst/>
          </a:prstGeom>
        </p:spPr>
        <p:txBody>
          <a:bodyPr wrap="square">
            <a:spAutoFit/>
          </a:bodyPr>
          <a:lstStyle/>
          <a:p>
            <a:pPr algn="just"/>
            <a:r>
              <a:rPr lang="vi-VN" sz="6000" b="1">
                <a:solidFill>
                  <a:srgbClr val="FF0000"/>
                </a:solidFill>
              </a:rPr>
              <a:t>ĐK: </a:t>
            </a:r>
            <a:r>
              <a:rPr lang="vi-VN" sz="6000" b="1"/>
              <a:t>Hãy đến, Chúa kêu gọi con đi về Ngài để Ngài ban hồng ân chan chứa. Xin vâng, vâng con về theo tiếng Ngài gọi vào tình thương chứa chan muôn đời.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9711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9ABAC-DBBD-CA0C-A3D9-6070097F83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C793C8-3E29-4CEB-D341-DCF97038263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EAA7376F-B55A-58A1-AC1F-D67E1D74AA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0CD62153-EDD1-5C22-5A1D-7360742D6C24}"/>
              </a:ext>
            </a:extLst>
          </p:cNvPr>
          <p:cNvSpPr/>
          <p:nvPr/>
        </p:nvSpPr>
        <p:spPr>
          <a:xfrm>
            <a:off x="425027" y="328139"/>
            <a:ext cx="11314545" cy="5632311"/>
          </a:xfrm>
          <a:prstGeom prst="rect">
            <a:avLst/>
          </a:prstGeom>
        </p:spPr>
        <p:txBody>
          <a:bodyPr wrap="square">
            <a:spAutoFit/>
          </a:bodyPr>
          <a:lstStyle/>
          <a:p>
            <a:pPr algn="just"/>
            <a:r>
              <a:rPr lang="en-US" sz="6000" b="1">
                <a:solidFill>
                  <a:srgbClr val="FF0000"/>
                </a:solidFill>
              </a:rPr>
              <a:t>2</a:t>
            </a:r>
            <a:r>
              <a:rPr lang="vi-VN" sz="6000" b="1">
                <a:solidFill>
                  <a:srgbClr val="FF0000"/>
                </a:solidFill>
              </a:rPr>
              <a:t>. </a:t>
            </a:r>
            <a:r>
              <a:rPr lang="vi-VN" sz="6000" b="1"/>
              <a:t>Con quây quần giữa bàn tiệc thánh, tim rộn ràng niềm vui ca hát. Bánh thơm ngon biết trao cho người, khi nhân loại sống trong phục vụ.</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145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CF6D9-8EAD-7AE7-C4EA-2093C595B6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CAB15B-0C10-CC84-5699-A92B9952272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769D659-4346-9F9A-D348-7CD4C2DC83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11EB5650-0B76-4C1E-531D-5E11D9F624FA}"/>
              </a:ext>
            </a:extLst>
          </p:cNvPr>
          <p:cNvSpPr/>
          <p:nvPr/>
        </p:nvSpPr>
        <p:spPr>
          <a:xfrm>
            <a:off x="425027" y="328139"/>
            <a:ext cx="11314545" cy="6555641"/>
          </a:xfrm>
          <a:prstGeom prst="rect">
            <a:avLst/>
          </a:prstGeom>
        </p:spPr>
        <p:txBody>
          <a:bodyPr wrap="square">
            <a:spAutoFit/>
          </a:bodyPr>
          <a:lstStyle/>
          <a:p>
            <a:pPr algn="just"/>
            <a:r>
              <a:rPr lang="vi-VN" sz="6000" b="1">
                <a:solidFill>
                  <a:srgbClr val="FF0000"/>
                </a:solidFill>
              </a:rPr>
              <a:t>ĐK: </a:t>
            </a:r>
            <a:r>
              <a:rPr lang="vi-VN" sz="6000" b="1"/>
              <a:t>Hãy đến, Chúa kêu gọi con đi về Ngài để Ngài ban hồng ân chan chứa. Xin vâng, vâng con về theo tiếng Ngài gọi vào tình thương chứa chan muôn đời.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0469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61D343-4DE3-7AC6-2FF1-3B5D3FD12E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98387C-9B7D-63B3-F1B4-FE9426523DC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CE8FEE9-C05C-F7E1-5238-BDC01DED70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D21ECCAA-DD57-27F3-0A01-002C3D30368F}"/>
              </a:ext>
            </a:extLst>
          </p:cNvPr>
          <p:cNvSpPr/>
          <p:nvPr/>
        </p:nvSpPr>
        <p:spPr>
          <a:xfrm>
            <a:off x="425027" y="328139"/>
            <a:ext cx="11314545" cy="5632311"/>
          </a:xfrm>
          <a:prstGeom prst="rect">
            <a:avLst/>
          </a:prstGeom>
        </p:spPr>
        <p:txBody>
          <a:bodyPr wrap="square">
            <a:spAutoFit/>
          </a:bodyPr>
          <a:lstStyle/>
          <a:p>
            <a:pPr algn="just"/>
            <a:r>
              <a:rPr lang="en-US" sz="6000" b="1">
                <a:solidFill>
                  <a:srgbClr val="FF0000"/>
                </a:solidFill>
              </a:rPr>
              <a:t>3</a:t>
            </a:r>
            <a:r>
              <a:rPr lang="vi-VN" sz="6000" b="1">
                <a:solidFill>
                  <a:srgbClr val="FF0000"/>
                </a:solidFill>
              </a:rPr>
              <a:t>. </a:t>
            </a:r>
            <a:r>
              <a:rPr lang="vi-VN" sz="6000" b="1"/>
              <a:t>Con sum họp giữa ngàn anh em, khi muôn người cùng chia nhau uống. Chén nho thơm ướp vui tâm hồn, khi muôn người biết yêu thật tình. </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0937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D4F4C-3971-A032-E671-CB8B7BCC38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6BD597-0A56-D622-D7BB-386A6D250B8E}"/>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7763403-8380-13FB-AAA6-BD109AF75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68349280-907D-2542-091D-475E2A39BB8D}"/>
              </a:ext>
            </a:extLst>
          </p:cNvPr>
          <p:cNvSpPr/>
          <p:nvPr/>
        </p:nvSpPr>
        <p:spPr>
          <a:xfrm>
            <a:off x="425027" y="328139"/>
            <a:ext cx="11314545" cy="6555641"/>
          </a:xfrm>
          <a:prstGeom prst="rect">
            <a:avLst/>
          </a:prstGeom>
        </p:spPr>
        <p:txBody>
          <a:bodyPr wrap="square">
            <a:spAutoFit/>
          </a:bodyPr>
          <a:lstStyle/>
          <a:p>
            <a:pPr algn="just"/>
            <a:r>
              <a:rPr lang="vi-VN" sz="6000" b="1">
                <a:solidFill>
                  <a:srgbClr val="FF0000"/>
                </a:solidFill>
              </a:rPr>
              <a:t>ĐK: </a:t>
            </a:r>
            <a:r>
              <a:rPr lang="vi-VN" sz="6000" b="1"/>
              <a:t>Hãy đến, Chúa kêu gọi con đi về Ngài để Ngài ban hồng ân chan chứa. Xin vâng, vâng con về theo tiếng Ngài gọi vào tình thương chứa chan muôn đời.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13565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36</TotalTime>
  <Words>220</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Garamond</vt:lpstr>
      <vt:lpstr>Savon</vt:lpstr>
      <vt:lpstr>Ca nhập lễ 2</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Phúc Đinh</cp:lastModifiedBy>
  <cp:revision>24</cp:revision>
  <dcterms:created xsi:type="dcterms:W3CDTF">2024-12-09T14:38:56Z</dcterms:created>
  <dcterms:modified xsi:type="dcterms:W3CDTF">2025-05-28T01:54:12Z</dcterms:modified>
</cp:coreProperties>
</file>