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9" r:id="rId5"/>
    <p:sldId id="267" r:id="rId6"/>
    <p:sldId id="270" r:id="rId7"/>
    <p:sldId id="268" r:id="rId8"/>
    <p:sldId id="27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23/5/2025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23/5/2025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23/5/2025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23/5/2025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23/5/2025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23/5/2025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23/5/2025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23/5/2025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latin typeface="Arial" panose="020B0604020202020204" pitchFamily="34" charset="0"/>
                <a:cs typeface="Arial" panose="020B0604020202020204" pitchFamily="34" charset="0"/>
              </a:rPr>
              <a:t>HÃY ĐẾN</a:t>
            </a:r>
            <a:endParaRPr lang="en-US"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rPr>
              <a:t>ĐK</a:t>
            </a:r>
            <a:r>
              <a:rPr lang="en-US" sz="6600" b="1" dirty="0" smtClean="0">
                <a:solidFill>
                  <a:srgbClr val="FF0000"/>
                </a:solidFill>
              </a:rPr>
              <a:t>.</a:t>
            </a:r>
            <a:r>
              <a:rPr lang="en-US" sz="6600" b="1" dirty="0" smtClean="0"/>
              <a:t> </a:t>
            </a:r>
            <a:r>
              <a:rPr lang="vi-VN" sz="6000" b="1" dirty="0"/>
              <a:t>Hãy đến tung hô Chúa reo mừng Đấng cứu thoát ta. Nào cùng đến trước thiên nhan, nào cùng đến trước thiên nhan, dâng lời cảm tạ, và tung hô Chúa.</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04503"/>
            <a:ext cx="11305419" cy="6871610"/>
          </a:xfrm>
          <a:prstGeom prst="rect">
            <a:avLst/>
          </a:prstGeom>
        </p:spPr>
        <p:txBody>
          <a:bodyPr wrap="square">
            <a:spAutoFit/>
          </a:bodyPr>
          <a:lstStyle/>
          <a:p>
            <a:pPr algn="just"/>
            <a:r>
              <a:rPr lang="en-US" sz="6600" b="1" dirty="0" smtClean="0">
                <a:solidFill>
                  <a:srgbClr val="FF0000"/>
                </a:solidFill>
              </a:rPr>
              <a:t>1. </a:t>
            </a:r>
            <a:r>
              <a:rPr lang="vi-VN" dirty="0"/>
              <a:t> </a:t>
            </a:r>
            <a:r>
              <a:rPr lang="vi-VN" sz="6000" b="1" dirty="0"/>
              <a:t>Chúa là nguồn quang minh tâm trí con, sáng soi con đường thế gian mịt mùng. Dìu con tiến bước về nơi ước mong, dẫu ngàn nguy khó rắc gieo trên đường.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rPr>
              <a:t>ĐK</a:t>
            </a:r>
            <a:r>
              <a:rPr lang="en-US" sz="6600" b="1" dirty="0" smtClean="0">
                <a:solidFill>
                  <a:srgbClr val="FF0000"/>
                </a:solidFill>
              </a:rPr>
              <a:t>.</a:t>
            </a:r>
            <a:r>
              <a:rPr lang="en-US" sz="6600" b="1" dirty="0" smtClean="0"/>
              <a:t> </a:t>
            </a:r>
            <a:r>
              <a:rPr lang="vi-VN" sz="6000" b="1" dirty="0"/>
              <a:t>Hãy đến tung hô Chúa reo mừng Đấng cứu thoát ta. Nào cùng đến trước thiên nhan, nào cùng đến trước thiên nhan, dâng lời cảm tạ, và tung hô Chúa.</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074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43691"/>
            <a:ext cx="11292356" cy="6832422"/>
          </a:xfrm>
          <a:prstGeom prst="rect">
            <a:avLst/>
          </a:prstGeom>
        </p:spPr>
        <p:txBody>
          <a:bodyPr wrap="square">
            <a:spAutoFit/>
          </a:bodyPr>
          <a:lstStyle/>
          <a:p>
            <a:pPr algn="just"/>
            <a:r>
              <a:rPr lang="en-US" sz="5400" b="1" dirty="0" smtClean="0">
                <a:solidFill>
                  <a:srgbClr val="FF0000"/>
                </a:solidFill>
              </a:rPr>
              <a:t>2</a:t>
            </a:r>
            <a:r>
              <a:rPr lang="en-US" sz="6600" b="1" dirty="0" smtClean="0">
                <a:solidFill>
                  <a:srgbClr val="FF0000"/>
                </a:solidFill>
              </a:rPr>
              <a:t>.</a:t>
            </a:r>
            <a:r>
              <a:rPr lang="en-US" sz="6600" b="1" dirty="0" smtClean="0"/>
              <a:t> </a:t>
            </a:r>
            <a:r>
              <a:rPr lang="vi-VN" sz="6000" b="1" dirty="0"/>
              <a:t>Tiếng lòng giờ đây vang lên thiết tha ngát thơm như làn khói hương cao vời. Cùng chung với đất trời muôn tiếng ca, chúc tụng danh Chúa đến muôn muôn đời.</a:t>
            </a:r>
            <a:r>
              <a:rPr lang="en-US" sz="6000" b="1" dirty="0"/>
              <a:t>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8863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rPr>
              <a:t>ĐK</a:t>
            </a:r>
            <a:r>
              <a:rPr lang="en-US" sz="6600" b="1" dirty="0" smtClean="0">
                <a:solidFill>
                  <a:srgbClr val="FF0000"/>
                </a:solidFill>
              </a:rPr>
              <a:t>.</a:t>
            </a:r>
            <a:r>
              <a:rPr lang="en-US" sz="6600" b="1" dirty="0" smtClean="0"/>
              <a:t> </a:t>
            </a:r>
            <a:r>
              <a:rPr lang="vi-VN" sz="6000" b="1" dirty="0"/>
              <a:t>Hãy đến tung hô Chúa reo mừng Đấng cứu thoát ta. Nào cùng đến trước thiên nhan, nào cùng đến trước thiên nhan, dâng lời cảm tạ, và tung hô Chúa.</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097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rPr>
              <a:t>3.</a:t>
            </a:r>
            <a:r>
              <a:rPr lang="en-US" sz="6600" b="1" dirty="0" smtClean="0"/>
              <a:t> </a:t>
            </a:r>
            <a:r>
              <a:rPr lang="en-US" sz="6000" b="1" dirty="0"/>
              <a:t>Hãy vào cùng khiêm cung dâng tiến lên tấm thân với lòng mến yêu chân thành. Dù cho sóng gió tràn lan bốn bề, vững niềm tin kính Chúa luôn nhân lành.</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65418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724644"/>
          </a:xfrm>
          <a:prstGeom prst="rect">
            <a:avLst/>
          </a:prstGeom>
        </p:spPr>
        <p:txBody>
          <a:bodyPr wrap="square">
            <a:spAutoFit/>
          </a:bodyPr>
          <a:lstStyle/>
          <a:p>
            <a:pPr algn="just"/>
            <a:r>
              <a:rPr lang="en-US" sz="6600" b="1" dirty="0" smtClean="0">
                <a:solidFill>
                  <a:srgbClr val="FF0000"/>
                </a:solidFill>
              </a:rPr>
              <a:t>ĐK</a:t>
            </a:r>
            <a:r>
              <a:rPr lang="en-US" sz="6600" b="1" dirty="0" smtClean="0">
                <a:solidFill>
                  <a:srgbClr val="FF0000"/>
                </a:solidFill>
              </a:rPr>
              <a:t>.</a:t>
            </a:r>
            <a:r>
              <a:rPr lang="en-US" sz="6600" b="1" dirty="0" smtClean="0"/>
              <a:t> </a:t>
            </a:r>
            <a:r>
              <a:rPr lang="vi-VN" sz="6000" b="1" dirty="0"/>
              <a:t>Hãy đến tung hô Chúa reo mừng Đấng cứu thoát ta. Nào cùng đến trước thiên nhan, nào cùng đến trước thiên nhan, dâng lời cảm tạ, và tung hô Chúa.</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65242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35</TotalTime>
  <Words>230</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Garamond</vt:lpstr>
      <vt:lpstr>Verdana</vt:lpstr>
      <vt:lpstr>Savon</vt:lpstr>
      <vt:lpstr>HÃY ĐẾN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23</cp:revision>
  <dcterms:created xsi:type="dcterms:W3CDTF">2024-12-09T14:38:56Z</dcterms:created>
  <dcterms:modified xsi:type="dcterms:W3CDTF">2025-05-23T14:34:41Z</dcterms:modified>
</cp:coreProperties>
</file>