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D4E77-4684-F557-88B4-E3D897E2E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B7064FA-47B4-BCBA-C843-4D79E421A2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7064FA-47B4-BCBA-C843-4D79E421A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0E15AF-BAE1-DDBD-4FD1-FC9E021A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15F940-53CB-619C-9336-27AA7F38FFA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19">
            <a:extLst>
              <a:ext uri="{FF2B5EF4-FFF2-40B4-BE49-F238E27FC236}">
                <a16:creationId xmlns:a16="http://schemas.microsoft.com/office/drawing/2014/main" id="{B4CBA946-ACAB-C03B-0B80-F0C011554486}"/>
              </a:ext>
            </a:extLst>
          </p:cNvPr>
          <p:cNvGraphicFramePr>
            <a:graphicFrameLocks/>
          </p:cNvGraphicFramePr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11368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612</cp:revision>
  <dcterms:created xsi:type="dcterms:W3CDTF">2021-03-31T02:49:57Z</dcterms:created>
  <dcterms:modified xsi:type="dcterms:W3CDTF">2025-10-15T08:54:01Z</dcterms:modified>
  <cp:category/>
</cp:coreProperties>
</file>